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4"/>
  </p:sldMasterIdLst>
  <p:notesMasterIdLst>
    <p:notesMasterId r:id="rId120"/>
  </p:notesMasterIdLst>
  <p:sldIdLst>
    <p:sldId id="2491" r:id="rId5"/>
    <p:sldId id="719" r:id="rId6"/>
    <p:sldId id="447" r:id="rId7"/>
    <p:sldId id="2430" r:id="rId8"/>
    <p:sldId id="2483" r:id="rId9"/>
    <p:sldId id="2457" r:id="rId10"/>
    <p:sldId id="2484" r:id="rId11"/>
    <p:sldId id="2672" r:id="rId12"/>
    <p:sldId id="2673" r:id="rId13"/>
    <p:sldId id="2444" r:id="rId14"/>
    <p:sldId id="2433" r:id="rId15"/>
    <p:sldId id="2655" r:id="rId16"/>
    <p:sldId id="2447" r:id="rId17"/>
    <p:sldId id="1038" r:id="rId18"/>
    <p:sldId id="2669" r:id="rId19"/>
    <p:sldId id="2663" r:id="rId20"/>
    <p:sldId id="2667" r:id="rId21"/>
    <p:sldId id="832" r:id="rId22"/>
    <p:sldId id="2436" r:id="rId23"/>
    <p:sldId id="1001" r:id="rId24"/>
    <p:sldId id="864" r:id="rId25"/>
    <p:sldId id="865" r:id="rId26"/>
    <p:sldId id="2481" r:id="rId27"/>
    <p:sldId id="2668" r:id="rId28"/>
    <p:sldId id="2476" r:id="rId29"/>
    <p:sldId id="2477" r:id="rId30"/>
    <p:sldId id="2478" r:id="rId31"/>
    <p:sldId id="2479" r:id="rId32"/>
    <p:sldId id="1008" r:id="rId33"/>
    <p:sldId id="2492" r:id="rId34"/>
    <p:sldId id="2493" r:id="rId35"/>
    <p:sldId id="2670" r:id="rId36"/>
    <p:sldId id="2671" r:id="rId37"/>
    <p:sldId id="799" r:id="rId38"/>
    <p:sldId id="2450" r:id="rId39"/>
    <p:sldId id="2674" r:id="rId40"/>
    <p:sldId id="2487" r:id="rId41"/>
    <p:sldId id="2453" r:id="rId42"/>
    <p:sldId id="2631" r:id="rId43"/>
    <p:sldId id="2445" r:id="rId44"/>
    <p:sldId id="2658" r:id="rId45"/>
    <p:sldId id="2679" r:id="rId46"/>
    <p:sldId id="2680" r:id="rId47"/>
    <p:sldId id="801" r:id="rId48"/>
    <p:sldId id="876" r:id="rId49"/>
    <p:sldId id="2330" r:id="rId50"/>
    <p:sldId id="2334" r:id="rId51"/>
    <p:sldId id="2617" r:id="rId52"/>
    <p:sldId id="2622" r:id="rId53"/>
    <p:sldId id="2623" r:id="rId54"/>
    <p:sldId id="2678" r:id="rId55"/>
    <p:sldId id="2677" r:id="rId56"/>
    <p:sldId id="2675" r:id="rId57"/>
    <p:sldId id="2621" r:id="rId58"/>
    <p:sldId id="2676" r:id="rId59"/>
    <p:sldId id="2620" r:id="rId60"/>
    <p:sldId id="2462" r:id="rId61"/>
    <p:sldId id="2618" r:id="rId62"/>
    <p:sldId id="2661" r:id="rId63"/>
    <p:sldId id="804" r:id="rId64"/>
    <p:sldId id="748" r:id="rId65"/>
    <p:sldId id="841" r:id="rId66"/>
    <p:sldId id="2639" r:id="rId67"/>
    <p:sldId id="2640" r:id="rId68"/>
    <p:sldId id="2641" r:id="rId69"/>
    <p:sldId id="2642" r:id="rId70"/>
    <p:sldId id="2643" r:id="rId71"/>
    <p:sldId id="2644" r:id="rId72"/>
    <p:sldId id="2645" r:id="rId73"/>
    <p:sldId id="2646" r:id="rId74"/>
    <p:sldId id="2647" r:id="rId75"/>
    <p:sldId id="2648" r:id="rId76"/>
    <p:sldId id="2649" r:id="rId77"/>
    <p:sldId id="2650" r:id="rId78"/>
    <p:sldId id="820" r:id="rId79"/>
    <p:sldId id="2632" r:id="rId80"/>
    <p:sldId id="1015" r:id="rId81"/>
    <p:sldId id="2664" r:id="rId82"/>
    <p:sldId id="1016" r:id="rId83"/>
    <p:sldId id="1018" r:id="rId84"/>
    <p:sldId id="1019" r:id="rId85"/>
    <p:sldId id="1017" r:id="rId86"/>
    <p:sldId id="2459" r:id="rId87"/>
    <p:sldId id="2634" r:id="rId88"/>
    <p:sldId id="2635" r:id="rId89"/>
    <p:sldId id="2636" r:id="rId90"/>
    <p:sldId id="2637" r:id="rId91"/>
    <p:sldId id="2638" r:id="rId92"/>
    <p:sldId id="2452" r:id="rId93"/>
    <p:sldId id="2633" r:id="rId94"/>
    <p:sldId id="2456" r:id="rId95"/>
    <p:sldId id="2455" r:id="rId96"/>
    <p:sldId id="2619" r:id="rId97"/>
    <p:sldId id="2652" r:id="rId98"/>
    <p:sldId id="2612" r:id="rId99"/>
    <p:sldId id="2627" r:id="rId100"/>
    <p:sldId id="2501" r:id="rId101"/>
    <p:sldId id="2502" r:id="rId102"/>
    <p:sldId id="2503" r:id="rId103"/>
    <p:sldId id="2504" r:id="rId104"/>
    <p:sldId id="2505" r:id="rId105"/>
    <p:sldId id="2506" r:id="rId106"/>
    <p:sldId id="2507" r:id="rId107"/>
    <p:sldId id="2508" r:id="rId108"/>
    <p:sldId id="2509" r:id="rId109"/>
    <p:sldId id="2510" r:id="rId110"/>
    <p:sldId id="2511" r:id="rId111"/>
    <p:sldId id="2512" r:id="rId112"/>
    <p:sldId id="2513" r:id="rId113"/>
    <p:sldId id="2514" r:id="rId114"/>
    <p:sldId id="2516" r:id="rId115"/>
    <p:sldId id="2517" r:id="rId116"/>
    <p:sldId id="2518" r:id="rId117"/>
    <p:sldId id="2519" r:id="rId118"/>
    <p:sldId id="997"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6E1E0B5-1BDE-015D-A216-D56F0D0BD05F}" name="Shana'a, Esam" initials="SE" userId="S::eshanaa@deloitte.com::312c9470-b3d3-4b85-a934-850e353cf90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ashawri, Mariyah" initials="BM" lastIdx="10" clrIdx="0">
    <p:extLst>
      <p:ext uri="{19B8F6BF-5375-455C-9EA6-DF929625EA0E}">
        <p15:presenceInfo xmlns:p15="http://schemas.microsoft.com/office/powerpoint/2012/main" userId="S::mbashawri@deloitte.com::be9f0bdf-80e9-4f62-8408-fee0a071767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2F87"/>
    <a:srgbClr val="00A6C4"/>
    <a:srgbClr val="0076A8"/>
    <a:srgbClr val="00ABAB"/>
    <a:srgbClr val="1675A9"/>
    <a:srgbClr val="CC9F52"/>
    <a:srgbClr val="7F7F7F"/>
    <a:srgbClr val="343434"/>
    <a:srgbClr val="3C4F77"/>
    <a:srgbClr val="293E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A2B7D3-BB6C-422F-AF31-7DBA0CB14166}" v="241" dt="2023-12-30T15:44:36.6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3" autoAdjust="0"/>
    <p:restoredTop sz="94349" autoAdjust="0"/>
  </p:normalViewPr>
  <p:slideViewPr>
    <p:cSldViewPr snapToGrid="0">
      <p:cViewPr varScale="1">
        <p:scale>
          <a:sx n="70" d="100"/>
          <a:sy n="70" d="100"/>
        </p:scale>
        <p:origin x="276" y="60"/>
      </p:cViewPr>
      <p:guideLst/>
    </p:cSldViewPr>
  </p:slideViewPr>
  <p:notesTextViewPr>
    <p:cViewPr>
      <p:scale>
        <a:sx n="1" d="1"/>
        <a:sy n="1" d="1"/>
      </p:scale>
      <p:origin x="0" y="0"/>
    </p:cViewPr>
  </p:notesTextViewPr>
  <p:notesViewPr>
    <p:cSldViewPr snapToGrid="0">
      <p:cViewPr varScale="1">
        <p:scale>
          <a:sx n="51" d="100"/>
          <a:sy n="51" d="100"/>
        </p:scale>
        <p:origin x="2692" y="2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viewProps" Target="viewProps.xml"/><Relationship Id="rId128" Type="http://schemas.microsoft.com/office/2018/10/relationships/authors" Targe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commentAuthors" Target="commentAuthor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usuf, Arsalan" userId="1f742cd1-60f2-4cc5-8102-e09412e517e3" providerId="ADAL" clId="{35A2B7D3-BB6C-422F-AF31-7DBA0CB14166}"/>
    <pc:docChg chg="undo redo custSel addSld delSld modSld sldOrd">
      <pc:chgData name="Yousuf, Arsalan" userId="1f742cd1-60f2-4cc5-8102-e09412e517e3" providerId="ADAL" clId="{35A2B7D3-BB6C-422F-AF31-7DBA0CB14166}" dt="2023-12-30T18:05:07.544" v="13259" actId="20577"/>
      <pc:docMkLst>
        <pc:docMk/>
      </pc:docMkLst>
      <pc:sldChg chg="modSp mod">
        <pc:chgData name="Yousuf, Arsalan" userId="1f742cd1-60f2-4cc5-8102-e09412e517e3" providerId="ADAL" clId="{35A2B7D3-BB6C-422F-AF31-7DBA0CB14166}" dt="2023-12-30T18:05:07.544" v="13259" actId="20577"/>
        <pc:sldMkLst>
          <pc:docMk/>
          <pc:sldMk cId="2762939732" sldId="719"/>
        </pc:sldMkLst>
        <pc:spChg chg="mod">
          <ac:chgData name="Yousuf, Arsalan" userId="1f742cd1-60f2-4cc5-8102-e09412e517e3" providerId="ADAL" clId="{35A2B7D3-BB6C-422F-AF31-7DBA0CB14166}" dt="2023-12-25T21:33:49.757" v="479"/>
          <ac:spMkLst>
            <pc:docMk/>
            <pc:sldMk cId="2762939732" sldId="719"/>
            <ac:spMk id="35" creationId="{987C66D7-8A39-4A09-A6AC-B57FC3228010}"/>
          </ac:spMkLst>
        </pc:spChg>
        <pc:spChg chg="mod">
          <ac:chgData name="Yousuf, Arsalan" userId="1f742cd1-60f2-4cc5-8102-e09412e517e3" providerId="ADAL" clId="{35A2B7D3-BB6C-422F-AF31-7DBA0CB14166}" dt="2023-12-30T18:05:07.544" v="13259" actId="20577"/>
          <ac:spMkLst>
            <pc:docMk/>
            <pc:sldMk cId="2762939732" sldId="719"/>
            <ac:spMk id="37" creationId="{FDBC7785-3152-4EEF-B887-F33EB9EFC9D5}"/>
          </ac:spMkLst>
        </pc:spChg>
        <pc:spChg chg="mod">
          <ac:chgData name="Yousuf, Arsalan" userId="1f742cd1-60f2-4cc5-8102-e09412e517e3" providerId="ADAL" clId="{35A2B7D3-BB6C-422F-AF31-7DBA0CB14166}" dt="2023-12-25T21:41:35.766" v="826" actId="14100"/>
          <ac:spMkLst>
            <pc:docMk/>
            <pc:sldMk cId="2762939732" sldId="719"/>
            <ac:spMk id="39" creationId="{3F49442B-9017-429D-B2A5-4812A7C15642}"/>
          </ac:spMkLst>
        </pc:spChg>
        <pc:graphicFrameChg chg="mod modGraphic">
          <ac:chgData name="Yousuf, Arsalan" userId="1f742cd1-60f2-4cc5-8102-e09412e517e3" providerId="ADAL" clId="{35A2B7D3-BB6C-422F-AF31-7DBA0CB14166}" dt="2023-12-28T07:35:28.272" v="10982" actId="20577"/>
          <ac:graphicFrameMkLst>
            <pc:docMk/>
            <pc:sldMk cId="2762939732" sldId="719"/>
            <ac:graphicFrameMk id="18" creationId="{18BC657A-AA5C-489B-9F64-EA78C65BF02E}"/>
          </ac:graphicFrameMkLst>
        </pc:graphicFrameChg>
      </pc:sldChg>
      <pc:sldChg chg="modSp mod">
        <pc:chgData name="Yousuf, Arsalan" userId="1f742cd1-60f2-4cc5-8102-e09412e517e3" providerId="ADAL" clId="{35A2B7D3-BB6C-422F-AF31-7DBA0CB14166}" dt="2023-12-28T07:39:14.722" v="11197" actId="20577"/>
        <pc:sldMkLst>
          <pc:docMk/>
          <pc:sldMk cId="3956000695" sldId="799"/>
        </pc:sldMkLst>
        <pc:spChg chg="mod">
          <ac:chgData name="Yousuf, Arsalan" userId="1f742cd1-60f2-4cc5-8102-e09412e517e3" providerId="ADAL" clId="{35A2B7D3-BB6C-422F-AF31-7DBA0CB14166}" dt="2023-12-28T07:39:14.722" v="11197" actId="20577"/>
          <ac:spMkLst>
            <pc:docMk/>
            <pc:sldMk cId="3956000695" sldId="799"/>
            <ac:spMk id="18" creationId="{6DD4D66A-D889-4ED3-9DF1-AF716327167B}"/>
          </ac:spMkLst>
        </pc:spChg>
      </pc:sldChg>
      <pc:sldChg chg="modSp mod">
        <pc:chgData name="Yousuf, Arsalan" userId="1f742cd1-60f2-4cc5-8102-e09412e517e3" providerId="ADAL" clId="{35A2B7D3-BB6C-422F-AF31-7DBA0CB14166}" dt="2023-12-27T03:49:31.798" v="3623" actId="20577"/>
        <pc:sldMkLst>
          <pc:docMk/>
          <pc:sldMk cId="2332247531" sldId="865"/>
        </pc:sldMkLst>
        <pc:spChg chg="mod">
          <ac:chgData name="Yousuf, Arsalan" userId="1f742cd1-60f2-4cc5-8102-e09412e517e3" providerId="ADAL" clId="{35A2B7D3-BB6C-422F-AF31-7DBA0CB14166}" dt="2023-12-27T03:49:31.798" v="3623" actId="20577"/>
          <ac:spMkLst>
            <pc:docMk/>
            <pc:sldMk cId="2332247531" sldId="865"/>
            <ac:spMk id="2" creationId="{00000000-0000-0000-0000-000000000000}"/>
          </ac:spMkLst>
        </pc:spChg>
        <pc:spChg chg="mod">
          <ac:chgData name="Yousuf, Arsalan" userId="1f742cd1-60f2-4cc5-8102-e09412e517e3" providerId="ADAL" clId="{35A2B7D3-BB6C-422F-AF31-7DBA0CB14166}" dt="2023-12-27T03:49:24.440" v="3617" actId="20577"/>
          <ac:spMkLst>
            <pc:docMk/>
            <pc:sldMk cId="2332247531" sldId="865"/>
            <ac:spMk id="68" creationId="{00000000-0000-0000-0000-000000000000}"/>
          </ac:spMkLst>
        </pc:spChg>
        <pc:spChg chg="mod">
          <ac:chgData name="Yousuf, Arsalan" userId="1f742cd1-60f2-4cc5-8102-e09412e517e3" providerId="ADAL" clId="{35A2B7D3-BB6C-422F-AF31-7DBA0CB14166}" dt="2023-12-27T03:49:28.546" v="3620" actId="20577"/>
          <ac:spMkLst>
            <pc:docMk/>
            <pc:sldMk cId="2332247531" sldId="865"/>
            <ac:spMk id="70" creationId="{00000000-0000-0000-0000-000000000000}"/>
          </ac:spMkLst>
        </pc:spChg>
      </pc:sldChg>
      <pc:sldChg chg="addSp delSp modSp mod">
        <pc:chgData name="Yousuf, Arsalan" userId="1f742cd1-60f2-4cc5-8102-e09412e517e3" providerId="ADAL" clId="{35A2B7D3-BB6C-422F-AF31-7DBA0CB14166}" dt="2023-12-27T19:37:54.610" v="10668" actId="20577"/>
        <pc:sldMkLst>
          <pc:docMk/>
          <pc:sldMk cId="148524804" sldId="876"/>
        </pc:sldMkLst>
        <pc:spChg chg="add mod">
          <ac:chgData name="Yousuf, Arsalan" userId="1f742cd1-60f2-4cc5-8102-e09412e517e3" providerId="ADAL" clId="{35A2B7D3-BB6C-422F-AF31-7DBA0CB14166}" dt="2023-12-27T16:01:42.662" v="10277" actId="20577"/>
          <ac:spMkLst>
            <pc:docMk/>
            <pc:sldMk cId="148524804" sldId="876"/>
            <ac:spMk id="3" creationId="{2B9A47BA-EC6C-0EC5-ED70-53892FD305FE}"/>
          </ac:spMkLst>
        </pc:spChg>
        <pc:spChg chg="add mod">
          <ac:chgData name="Yousuf, Arsalan" userId="1f742cd1-60f2-4cc5-8102-e09412e517e3" providerId="ADAL" clId="{35A2B7D3-BB6C-422F-AF31-7DBA0CB14166}" dt="2023-12-27T16:01:49.400" v="10299" actId="6549"/>
          <ac:spMkLst>
            <pc:docMk/>
            <pc:sldMk cId="148524804" sldId="876"/>
            <ac:spMk id="4" creationId="{4DB89301-1D88-E74A-9091-C345FCFACFA9}"/>
          </ac:spMkLst>
        </pc:spChg>
        <pc:spChg chg="mod">
          <ac:chgData name="Yousuf, Arsalan" userId="1f742cd1-60f2-4cc5-8102-e09412e517e3" providerId="ADAL" clId="{35A2B7D3-BB6C-422F-AF31-7DBA0CB14166}" dt="2023-12-27T16:02:00.366" v="10324"/>
          <ac:spMkLst>
            <pc:docMk/>
            <pc:sldMk cId="148524804" sldId="876"/>
            <ac:spMk id="34" creationId="{1D6A7262-3EAA-4096-8A72-A81A28A75944}"/>
          </ac:spMkLst>
        </pc:spChg>
        <pc:spChg chg="mod">
          <ac:chgData name="Yousuf, Arsalan" userId="1f742cd1-60f2-4cc5-8102-e09412e517e3" providerId="ADAL" clId="{35A2B7D3-BB6C-422F-AF31-7DBA0CB14166}" dt="2023-12-27T19:33:03.815" v="10625" actId="20577"/>
          <ac:spMkLst>
            <pc:docMk/>
            <pc:sldMk cId="148524804" sldId="876"/>
            <ac:spMk id="60" creationId="{90839D22-D3C4-4111-A83D-C742C5C808C2}"/>
          </ac:spMkLst>
        </pc:spChg>
        <pc:graphicFrameChg chg="mod modGraphic">
          <ac:chgData name="Yousuf, Arsalan" userId="1f742cd1-60f2-4cc5-8102-e09412e517e3" providerId="ADAL" clId="{35A2B7D3-BB6C-422F-AF31-7DBA0CB14166}" dt="2023-12-27T19:37:54.610" v="10668" actId="20577"/>
          <ac:graphicFrameMkLst>
            <pc:docMk/>
            <pc:sldMk cId="148524804" sldId="876"/>
            <ac:graphicFrameMk id="2" creationId="{49A8A68B-64DD-830A-E941-6EB3B885E13C}"/>
          </ac:graphicFrameMkLst>
        </pc:graphicFrameChg>
        <pc:graphicFrameChg chg="add mod modGraphic">
          <ac:chgData name="Yousuf, Arsalan" userId="1f742cd1-60f2-4cc5-8102-e09412e517e3" providerId="ADAL" clId="{35A2B7D3-BB6C-422F-AF31-7DBA0CB14166}" dt="2023-12-27T16:03:27.999" v="10391" actId="1038"/>
          <ac:graphicFrameMkLst>
            <pc:docMk/>
            <pc:sldMk cId="148524804" sldId="876"/>
            <ac:graphicFrameMk id="5" creationId="{B27F6E6B-0A7A-0B72-E661-95E9A95A89D1}"/>
          </ac:graphicFrameMkLst>
        </pc:graphicFrameChg>
        <pc:graphicFrameChg chg="add mod modGraphic">
          <ac:chgData name="Yousuf, Arsalan" userId="1f742cd1-60f2-4cc5-8102-e09412e517e3" providerId="ADAL" clId="{35A2B7D3-BB6C-422F-AF31-7DBA0CB14166}" dt="2023-12-27T19:28:03.222" v="10588" actId="20577"/>
          <ac:graphicFrameMkLst>
            <pc:docMk/>
            <pc:sldMk cId="148524804" sldId="876"/>
            <ac:graphicFrameMk id="7" creationId="{984FCB45-F16F-EE53-6FB4-6C3233318116}"/>
          </ac:graphicFrameMkLst>
        </pc:graphicFrameChg>
        <pc:graphicFrameChg chg="add del mod">
          <ac:chgData name="Yousuf, Arsalan" userId="1f742cd1-60f2-4cc5-8102-e09412e517e3" providerId="ADAL" clId="{35A2B7D3-BB6C-422F-AF31-7DBA0CB14166}" dt="2023-12-27T16:02:57.084" v="10382" actId="478"/>
          <ac:graphicFrameMkLst>
            <pc:docMk/>
            <pc:sldMk cId="148524804" sldId="876"/>
            <ac:graphicFrameMk id="9" creationId="{310B7CB5-1B20-3B5A-E156-82D5C233ABDD}"/>
          </ac:graphicFrameMkLst>
        </pc:graphicFrameChg>
        <pc:graphicFrameChg chg="add del mod">
          <ac:chgData name="Yousuf, Arsalan" userId="1f742cd1-60f2-4cc5-8102-e09412e517e3" providerId="ADAL" clId="{35A2B7D3-BB6C-422F-AF31-7DBA0CB14166}" dt="2023-12-27T16:02:57.084" v="10382" actId="478"/>
          <ac:graphicFrameMkLst>
            <pc:docMk/>
            <pc:sldMk cId="148524804" sldId="876"/>
            <ac:graphicFrameMk id="10" creationId="{C06B31EF-F31A-A035-92AE-0F0B2FF9DF26}"/>
          </ac:graphicFrameMkLst>
        </pc:graphicFrameChg>
        <pc:graphicFrameChg chg="add mod">
          <ac:chgData name="Yousuf, Arsalan" userId="1f742cd1-60f2-4cc5-8102-e09412e517e3" providerId="ADAL" clId="{35A2B7D3-BB6C-422F-AF31-7DBA0CB14166}" dt="2023-12-27T16:03:03.080" v="10384" actId="571"/>
          <ac:graphicFrameMkLst>
            <pc:docMk/>
            <pc:sldMk cId="148524804" sldId="876"/>
            <ac:graphicFrameMk id="11" creationId="{34FD8E96-424C-495E-80F4-F8AC96D06642}"/>
          </ac:graphicFrameMkLst>
        </pc:graphicFrameChg>
        <pc:graphicFrameChg chg="add mod">
          <ac:chgData name="Yousuf, Arsalan" userId="1f742cd1-60f2-4cc5-8102-e09412e517e3" providerId="ADAL" clId="{35A2B7D3-BB6C-422F-AF31-7DBA0CB14166}" dt="2023-12-27T16:03:03.080" v="10384" actId="571"/>
          <ac:graphicFrameMkLst>
            <pc:docMk/>
            <pc:sldMk cId="148524804" sldId="876"/>
            <ac:graphicFrameMk id="12" creationId="{DFA2E0F4-377E-24A7-23A5-8E17B2AA90D2}"/>
          </ac:graphicFrameMkLst>
        </pc:graphicFrameChg>
        <pc:graphicFrameChg chg="add mod modGraphic">
          <ac:chgData name="Yousuf, Arsalan" userId="1f742cd1-60f2-4cc5-8102-e09412e517e3" providerId="ADAL" clId="{35A2B7D3-BB6C-422F-AF31-7DBA0CB14166}" dt="2023-12-27T19:37:30.093" v="10654" actId="20577"/>
          <ac:graphicFrameMkLst>
            <pc:docMk/>
            <pc:sldMk cId="148524804" sldId="876"/>
            <ac:graphicFrameMk id="14" creationId="{F59F681C-D873-3565-C8B7-B32DDDA9D0E0}"/>
          </ac:graphicFrameMkLst>
        </pc:graphicFrameChg>
        <pc:graphicFrameChg chg="add mod modGraphic">
          <ac:chgData name="Yousuf, Arsalan" userId="1f742cd1-60f2-4cc5-8102-e09412e517e3" providerId="ADAL" clId="{35A2B7D3-BB6C-422F-AF31-7DBA0CB14166}" dt="2023-12-27T19:27:02.801" v="10549" actId="20577"/>
          <ac:graphicFrameMkLst>
            <pc:docMk/>
            <pc:sldMk cId="148524804" sldId="876"/>
            <ac:graphicFrameMk id="16" creationId="{CE863CC5-46E6-7694-4274-18243F121F83}"/>
          </ac:graphicFrameMkLst>
        </pc:graphicFrameChg>
        <pc:graphicFrameChg chg="add mod modGraphic">
          <ac:chgData name="Yousuf, Arsalan" userId="1f742cd1-60f2-4cc5-8102-e09412e517e3" providerId="ADAL" clId="{35A2B7D3-BB6C-422F-AF31-7DBA0CB14166}" dt="2023-12-27T19:27:10.525" v="10552"/>
          <ac:graphicFrameMkLst>
            <pc:docMk/>
            <pc:sldMk cId="148524804" sldId="876"/>
            <ac:graphicFrameMk id="18" creationId="{2F2F5E81-D3B8-95A6-F919-B8EBCD38500D}"/>
          </ac:graphicFrameMkLst>
        </pc:graphicFrameChg>
        <pc:graphicFrameChg chg="del">
          <ac:chgData name="Yousuf, Arsalan" userId="1f742cd1-60f2-4cc5-8102-e09412e517e3" providerId="ADAL" clId="{35A2B7D3-BB6C-422F-AF31-7DBA0CB14166}" dt="2023-12-27T16:02:36.700" v="10375" actId="478"/>
          <ac:graphicFrameMkLst>
            <pc:docMk/>
            <pc:sldMk cId="148524804" sldId="876"/>
            <ac:graphicFrameMk id="35" creationId="{260CF3E1-7D76-4253-B9C2-B2E44F6194A9}"/>
          </ac:graphicFrameMkLst>
        </pc:graphicFrameChg>
        <pc:graphicFrameChg chg="modGraphic">
          <ac:chgData name="Yousuf, Arsalan" userId="1f742cd1-60f2-4cc5-8102-e09412e517e3" providerId="ADAL" clId="{35A2B7D3-BB6C-422F-AF31-7DBA0CB14166}" dt="2023-12-27T16:00:29.260" v="10144" actId="20577"/>
          <ac:graphicFrameMkLst>
            <pc:docMk/>
            <pc:sldMk cId="148524804" sldId="876"/>
            <ac:graphicFrameMk id="36" creationId="{4983C64B-700B-4AC3-B1BC-2C64A869C399}"/>
          </ac:graphicFrameMkLst>
        </pc:graphicFrameChg>
        <pc:graphicFrameChg chg="modGraphic">
          <ac:chgData name="Yousuf, Arsalan" userId="1f742cd1-60f2-4cc5-8102-e09412e517e3" providerId="ADAL" clId="{35A2B7D3-BB6C-422F-AF31-7DBA0CB14166}" dt="2023-12-27T16:00:40.069" v="10170" actId="20577"/>
          <ac:graphicFrameMkLst>
            <pc:docMk/>
            <pc:sldMk cId="148524804" sldId="876"/>
            <ac:graphicFrameMk id="37" creationId="{DD817137-5EEB-47CE-8B98-B9298B89B36D}"/>
          </ac:graphicFrameMkLst>
        </pc:graphicFrameChg>
        <pc:graphicFrameChg chg="del">
          <ac:chgData name="Yousuf, Arsalan" userId="1f742cd1-60f2-4cc5-8102-e09412e517e3" providerId="ADAL" clId="{35A2B7D3-BB6C-422F-AF31-7DBA0CB14166}" dt="2023-12-27T16:02:36.700" v="10375" actId="478"/>
          <ac:graphicFrameMkLst>
            <pc:docMk/>
            <pc:sldMk cId="148524804" sldId="876"/>
            <ac:graphicFrameMk id="41" creationId="{F885998F-FC07-4A1D-A168-E06065BC4C84}"/>
          </ac:graphicFrameMkLst>
        </pc:graphicFrameChg>
        <pc:graphicFrameChg chg="modGraphic">
          <ac:chgData name="Yousuf, Arsalan" userId="1f742cd1-60f2-4cc5-8102-e09412e517e3" providerId="ADAL" clId="{35A2B7D3-BB6C-422F-AF31-7DBA0CB14166}" dt="2023-12-27T16:00:55.581" v="10184" actId="14100"/>
          <ac:graphicFrameMkLst>
            <pc:docMk/>
            <pc:sldMk cId="148524804" sldId="876"/>
            <ac:graphicFrameMk id="57" creationId="{BF78A54B-A187-47E0-B2B6-3E7F0F7B9B54}"/>
          </ac:graphicFrameMkLst>
        </pc:graphicFrameChg>
        <pc:graphicFrameChg chg="modGraphic">
          <ac:chgData name="Yousuf, Arsalan" userId="1f742cd1-60f2-4cc5-8102-e09412e517e3" providerId="ADAL" clId="{35A2B7D3-BB6C-422F-AF31-7DBA0CB14166}" dt="2023-12-27T16:00:33.331" v="10155" actId="20577"/>
          <ac:graphicFrameMkLst>
            <pc:docMk/>
            <pc:sldMk cId="148524804" sldId="876"/>
            <ac:graphicFrameMk id="58" creationId="{F2F101A8-1EB8-4A9C-B382-6A890A656C73}"/>
          </ac:graphicFrameMkLst>
        </pc:graphicFrameChg>
      </pc:sldChg>
      <pc:sldChg chg="addSp delSp modSp mod">
        <pc:chgData name="Yousuf, Arsalan" userId="1f742cd1-60f2-4cc5-8102-e09412e517e3" providerId="ADAL" clId="{35A2B7D3-BB6C-422F-AF31-7DBA0CB14166}" dt="2023-12-27T03:55:14.513" v="3853" actId="20577"/>
        <pc:sldMkLst>
          <pc:docMk/>
          <pc:sldMk cId="3008939146" sldId="1001"/>
        </pc:sldMkLst>
        <pc:spChg chg="add mod">
          <ac:chgData name="Yousuf, Arsalan" userId="1f742cd1-60f2-4cc5-8102-e09412e517e3" providerId="ADAL" clId="{35A2B7D3-BB6C-422F-AF31-7DBA0CB14166}" dt="2023-12-27T03:49:06.761" v="3614"/>
          <ac:spMkLst>
            <pc:docMk/>
            <pc:sldMk cId="3008939146" sldId="1001"/>
            <ac:spMk id="2" creationId="{4B4B86DC-733C-2802-3F64-3C30364EC2B8}"/>
          </ac:spMkLst>
        </pc:spChg>
        <pc:spChg chg="mod">
          <ac:chgData name="Yousuf, Arsalan" userId="1f742cd1-60f2-4cc5-8102-e09412e517e3" providerId="ADAL" clId="{35A2B7D3-BB6C-422F-AF31-7DBA0CB14166}" dt="2023-12-27T03:49:06.761" v="3614"/>
          <ac:spMkLst>
            <pc:docMk/>
            <pc:sldMk cId="3008939146" sldId="1001"/>
            <ac:spMk id="4" creationId="{26C91039-4518-8C6D-A5FD-16C1267C5FBF}"/>
          </ac:spMkLst>
        </pc:spChg>
        <pc:spChg chg="mod">
          <ac:chgData name="Yousuf, Arsalan" userId="1f742cd1-60f2-4cc5-8102-e09412e517e3" providerId="ADAL" clId="{35A2B7D3-BB6C-422F-AF31-7DBA0CB14166}" dt="2023-12-27T03:49:06.761" v="3614"/>
          <ac:spMkLst>
            <pc:docMk/>
            <pc:sldMk cId="3008939146" sldId="1001"/>
            <ac:spMk id="5" creationId="{60E3DE34-7CB6-15C5-E38E-8C25C7EA300A}"/>
          </ac:spMkLst>
        </pc:spChg>
        <pc:spChg chg="mod">
          <ac:chgData name="Yousuf, Arsalan" userId="1f742cd1-60f2-4cc5-8102-e09412e517e3" providerId="ADAL" clId="{35A2B7D3-BB6C-422F-AF31-7DBA0CB14166}" dt="2023-12-27T03:49:06.761" v="3614"/>
          <ac:spMkLst>
            <pc:docMk/>
            <pc:sldMk cId="3008939146" sldId="1001"/>
            <ac:spMk id="9" creationId="{2A0FAACE-B04A-BB47-768C-948ACCE2B385}"/>
          </ac:spMkLst>
        </pc:spChg>
        <pc:spChg chg="mod">
          <ac:chgData name="Yousuf, Arsalan" userId="1f742cd1-60f2-4cc5-8102-e09412e517e3" providerId="ADAL" clId="{35A2B7D3-BB6C-422F-AF31-7DBA0CB14166}" dt="2023-12-27T03:49:06.761" v="3614"/>
          <ac:spMkLst>
            <pc:docMk/>
            <pc:sldMk cId="3008939146" sldId="1001"/>
            <ac:spMk id="10" creationId="{D32E3DEA-B5DF-0A00-6465-108336CA4FAB}"/>
          </ac:spMkLst>
        </pc:spChg>
        <pc:spChg chg="mod">
          <ac:chgData name="Yousuf, Arsalan" userId="1f742cd1-60f2-4cc5-8102-e09412e517e3" providerId="ADAL" clId="{35A2B7D3-BB6C-422F-AF31-7DBA0CB14166}" dt="2023-12-27T03:55:14.513" v="3853" actId="20577"/>
          <ac:spMkLst>
            <pc:docMk/>
            <pc:sldMk cId="3008939146" sldId="1001"/>
            <ac:spMk id="11" creationId="{E8012B31-26C4-8071-76AE-0B82DB5D04D4}"/>
          </ac:spMkLst>
        </pc:spChg>
        <pc:spChg chg="mod">
          <ac:chgData name="Yousuf, Arsalan" userId="1f742cd1-60f2-4cc5-8102-e09412e517e3" providerId="ADAL" clId="{35A2B7D3-BB6C-422F-AF31-7DBA0CB14166}" dt="2023-12-27T03:49:06.761" v="3614"/>
          <ac:spMkLst>
            <pc:docMk/>
            <pc:sldMk cId="3008939146" sldId="1001"/>
            <ac:spMk id="12" creationId="{F9A6EC7F-9983-8325-3C67-A26CB1F24728}"/>
          </ac:spMkLst>
        </pc:spChg>
        <pc:spChg chg="mod">
          <ac:chgData name="Yousuf, Arsalan" userId="1f742cd1-60f2-4cc5-8102-e09412e517e3" providerId="ADAL" clId="{35A2B7D3-BB6C-422F-AF31-7DBA0CB14166}" dt="2023-12-27T03:49:06.761" v="3614"/>
          <ac:spMkLst>
            <pc:docMk/>
            <pc:sldMk cId="3008939146" sldId="1001"/>
            <ac:spMk id="15" creationId="{AFAEC834-4EE8-040D-0273-5CCC20FA210C}"/>
          </ac:spMkLst>
        </pc:spChg>
        <pc:spChg chg="mod">
          <ac:chgData name="Yousuf, Arsalan" userId="1f742cd1-60f2-4cc5-8102-e09412e517e3" providerId="ADAL" clId="{35A2B7D3-BB6C-422F-AF31-7DBA0CB14166}" dt="2023-12-27T03:49:06.761" v="3614"/>
          <ac:spMkLst>
            <pc:docMk/>
            <pc:sldMk cId="3008939146" sldId="1001"/>
            <ac:spMk id="17" creationId="{5D63F60F-5FE7-87E6-1F4C-D15565848787}"/>
          </ac:spMkLst>
        </pc:spChg>
        <pc:spChg chg="mod">
          <ac:chgData name="Yousuf, Arsalan" userId="1f742cd1-60f2-4cc5-8102-e09412e517e3" providerId="ADAL" clId="{35A2B7D3-BB6C-422F-AF31-7DBA0CB14166}" dt="2023-12-27T03:49:06.761" v="3614"/>
          <ac:spMkLst>
            <pc:docMk/>
            <pc:sldMk cId="3008939146" sldId="1001"/>
            <ac:spMk id="20" creationId="{BD08CA32-31F9-5C4B-2584-097D10399C4D}"/>
          </ac:spMkLst>
        </pc:spChg>
        <pc:spChg chg="mod">
          <ac:chgData name="Yousuf, Arsalan" userId="1f742cd1-60f2-4cc5-8102-e09412e517e3" providerId="ADAL" clId="{35A2B7D3-BB6C-422F-AF31-7DBA0CB14166}" dt="2023-12-27T03:49:06.761" v="3614"/>
          <ac:spMkLst>
            <pc:docMk/>
            <pc:sldMk cId="3008939146" sldId="1001"/>
            <ac:spMk id="22" creationId="{864B951F-B108-191E-3CE2-9AD3F7FE1FAB}"/>
          </ac:spMkLst>
        </pc:spChg>
        <pc:spChg chg="mod">
          <ac:chgData name="Yousuf, Arsalan" userId="1f742cd1-60f2-4cc5-8102-e09412e517e3" providerId="ADAL" clId="{35A2B7D3-BB6C-422F-AF31-7DBA0CB14166}" dt="2023-12-27T03:49:06.761" v="3614"/>
          <ac:spMkLst>
            <pc:docMk/>
            <pc:sldMk cId="3008939146" sldId="1001"/>
            <ac:spMk id="23" creationId="{B189C9D4-AE92-4047-CBC6-71717FF78932}"/>
          </ac:spMkLst>
        </pc:spChg>
        <pc:spChg chg="mod">
          <ac:chgData name="Yousuf, Arsalan" userId="1f742cd1-60f2-4cc5-8102-e09412e517e3" providerId="ADAL" clId="{35A2B7D3-BB6C-422F-AF31-7DBA0CB14166}" dt="2023-12-27T03:49:06.761" v="3614"/>
          <ac:spMkLst>
            <pc:docMk/>
            <pc:sldMk cId="3008939146" sldId="1001"/>
            <ac:spMk id="24" creationId="{02F9DBDA-FDD2-150F-D1C3-73D272BAB2A7}"/>
          </ac:spMkLst>
        </pc:spChg>
        <pc:spChg chg="mod">
          <ac:chgData name="Yousuf, Arsalan" userId="1f742cd1-60f2-4cc5-8102-e09412e517e3" providerId="ADAL" clId="{35A2B7D3-BB6C-422F-AF31-7DBA0CB14166}" dt="2023-12-27T03:49:06.761" v="3614"/>
          <ac:spMkLst>
            <pc:docMk/>
            <pc:sldMk cId="3008939146" sldId="1001"/>
            <ac:spMk id="25" creationId="{AB647411-D2EA-A12A-72BF-06040A05C33E}"/>
          </ac:spMkLst>
        </pc:spChg>
        <pc:spChg chg="mod">
          <ac:chgData name="Yousuf, Arsalan" userId="1f742cd1-60f2-4cc5-8102-e09412e517e3" providerId="ADAL" clId="{35A2B7D3-BB6C-422F-AF31-7DBA0CB14166}" dt="2023-12-27T03:49:06.761" v="3614"/>
          <ac:spMkLst>
            <pc:docMk/>
            <pc:sldMk cId="3008939146" sldId="1001"/>
            <ac:spMk id="26" creationId="{DEC4AE0F-BC79-5B0A-78B0-E0D71108D418}"/>
          </ac:spMkLst>
        </pc:spChg>
        <pc:spChg chg="mod">
          <ac:chgData name="Yousuf, Arsalan" userId="1f742cd1-60f2-4cc5-8102-e09412e517e3" providerId="ADAL" clId="{35A2B7D3-BB6C-422F-AF31-7DBA0CB14166}" dt="2023-12-27T03:49:06.761" v="3614"/>
          <ac:spMkLst>
            <pc:docMk/>
            <pc:sldMk cId="3008939146" sldId="1001"/>
            <ac:spMk id="27" creationId="{52776A52-B271-D1EB-F720-447FAA094D84}"/>
          </ac:spMkLst>
        </pc:spChg>
        <pc:spChg chg="mod">
          <ac:chgData name="Yousuf, Arsalan" userId="1f742cd1-60f2-4cc5-8102-e09412e517e3" providerId="ADAL" clId="{35A2B7D3-BB6C-422F-AF31-7DBA0CB14166}" dt="2023-12-27T03:49:06.761" v="3614"/>
          <ac:spMkLst>
            <pc:docMk/>
            <pc:sldMk cId="3008939146" sldId="1001"/>
            <ac:spMk id="28" creationId="{76B4003F-A369-1602-8F88-DA08526BA92E}"/>
          </ac:spMkLst>
        </pc:spChg>
        <pc:spChg chg="mod">
          <ac:chgData name="Yousuf, Arsalan" userId="1f742cd1-60f2-4cc5-8102-e09412e517e3" providerId="ADAL" clId="{35A2B7D3-BB6C-422F-AF31-7DBA0CB14166}" dt="2023-12-27T03:49:06.761" v="3614"/>
          <ac:spMkLst>
            <pc:docMk/>
            <pc:sldMk cId="3008939146" sldId="1001"/>
            <ac:spMk id="29" creationId="{24DAD80E-8902-6B54-1B29-F17274D4F615}"/>
          </ac:spMkLst>
        </pc:spChg>
        <pc:spChg chg="mod">
          <ac:chgData name="Yousuf, Arsalan" userId="1f742cd1-60f2-4cc5-8102-e09412e517e3" providerId="ADAL" clId="{35A2B7D3-BB6C-422F-AF31-7DBA0CB14166}" dt="2023-12-27T03:49:06.761" v="3614"/>
          <ac:spMkLst>
            <pc:docMk/>
            <pc:sldMk cId="3008939146" sldId="1001"/>
            <ac:spMk id="30" creationId="{5A082DBA-047B-49A1-9777-8F02BC10313A}"/>
          </ac:spMkLst>
        </pc:spChg>
        <pc:spChg chg="del">
          <ac:chgData name="Yousuf, Arsalan" userId="1f742cd1-60f2-4cc5-8102-e09412e517e3" providerId="ADAL" clId="{35A2B7D3-BB6C-422F-AF31-7DBA0CB14166}" dt="2023-12-27T03:49:06.324" v="3613" actId="478"/>
          <ac:spMkLst>
            <pc:docMk/>
            <pc:sldMk cId="3008939146" sldId="1001"/>
            <ac:spMk id="45" creationId="{6EE9BC65-794D-871C-4DE2-0F8B0DD8F846}"/>
          </ac:spMkLst>
        </pc:spChg>
        <pc:grpChg chg="add mod">
          <ac:chgData name="Yousuf, Arsalan" userId="1f742cd1-60f2-4cc5-8102-e09412e517e3" providerId="ADAL" clId="{35A2B7D3-BB6C-422F-AF31-7DBA0CB14166}" dt="2023-12-27T03:49:06.761" v="3614"/>
          <ac:grpSpMkLst>
            <pc:docMk/>
            <pc:sldMk cId="3008939146" sldId="1001"/>
            <ac:grpSpMk id="3" creationId="{6B4FADC5-1D12-B542-E8D4-469218FE0F58}"/>
          </ac:grpSpMkLst>
        </pc:grpChg>
        <pc:grpChg chg="mod">
          <ac:chgData name="Yousuf, Arsalan" userId="1f742cd1-60f2-4cc5-8102-e09412e517e3" providerId="ADAL" clId="{35A2B7D3-BB6C-422F-AF31-7DBA0CB14166}" dt="2023-12-27T03:49:06.761" v="3614"/>
          <ac:grpSpMkLst>
            <pc:docMk/>
            <pc:sldMk cId="3008939146" sldId="1001"/>
            <ac:grpSpMk id="6" creationId="{8EADBD0E-6B9A-D25E-53F1-4F4CFB00503C}"/>
          </ac:grpSpMkLst>
        </pc:grpChg>
        <pc:grpChg chg="mod">
          <ac:chgData name="Yousuf, Arsalan" userId="1f742cd1-60f2-4cc5-8102-e09412e517e3" providerId="ADAL" clId="{35A2B7D3-BB6C-422F-AF31-7DBA0CB14166}" dt="2023-12-27T03:49:06.761" v="3614"/>
          <ac:grpSpMkLst>
            <pc:docMk/>
            <pc:sldMk cId="3008939146" sldId="1001"/>
            <ac:grpSpMk id="7" creationId="{3FC8E746-9CA4-5315-CF37-F941350EA993}"/>
          </ac:grpSpMkLst>
        </pc:grpChg>
        <pc:grpChg chg="mod">
          <ac:chgData name="Yousuf, Arsalan" userId="1f742cd1-60f2-4cc5-8102-e09412e517e3" providerId="ADAL" clId="{35A2B7D3-BB6C-422F-AF31-7DBA0CB14166}" dt="2023-12-27T03:49:06.761" v="3614"/>
          <ac:grpSpMkLst>
            <pc:docMk/>
            <pc:sldMk cId="3008939146" sldId="1001"/>
            <ac:grpSpMk id="8" creationId="{E557DD81-0678-B070-E49D-DFF7D2DDBA41}"/>
          </ac:grpSpMkLst>
        </pc:grpChg>
        <pc:grpChg chg="del">
          <ac:chgData name="Yousuf, Arsalan" userId="1f742cd1-60f2-4cc5-8102-e09412e517e3" providerId="ADAL" clId="{35A2B7D3-BB6C-422F-AF31-7DBA0CB14166}" dt="2023-12-27T03:49:04.592" v="3612" actId="478"/>
          <ac:grpSpMkLst>
            <pc:docMk/>
            <pc:sldMk cId="3008939146" sldId="1001"/>
            <ac:grpSpMk id="123" creationId="{1AFAC0BB-B0A2-BF3C-A451-67A3C0B203C3}"/>
          </ac:grpSpMkLst>
        </pc:grpChg>
        <pc:cxnChg chg="mod">
          <ac:chgData name="Yousuf, Arsalan" userId="1f742cd1-60f2-4cc5-8102-e09412e517e3" providerId="ADAL" clId="{35A2B7D3-BB6C-422F-AF31-7DBA0CB14166}" dt="2023-12-27T03:49:06.761" v="3614"/>
          <ac:cxnSpMkLst>
            <pc:docMk/>
            <pc:sldMk cId="3008939146" sldId="1001"/>
            <ac:cxnSpMk id="13" creationId="{AEC99FC8-7C6C-E976-CBA9-80FC3BDAA67E}"/>
          </ac:cxnSpMkLst>
        </pc:cxnChg>
        <pc:cxnChg chg="mod">
          <ac:chgData name="Yousuf, Arsalan" userId="1f742cd1-60f2-4cc5-8102-e09412e517e3" providerId="ADAL" clId="{35A2B7D3-BB6C-422F-AF31-7DBA0CB14166}" dt="2023-12-27T03:49:06.761" v="3614"/>
          <ac:cxnSpMkLst>
            <pc:docMk/>
            <pc:sldMk cId="3008939146" sldId="1001"/>
            <ac:cxnSpMk id="14" creationId="{641DB66A-E8C9-29DD-DB72-178F4960AF53}"/>
          </ac:cxnSpMkLst>
        </pc:cxnChg>
        <pc:cxnChg chg="mod">
          <ac:chgData name="Yousuf, Arsalan" userId="1f742cd1-60f2-4cc5-8102-e09412e517e3" providerId="ADAL" clId="{35A2B7D3-BB6C-422F-AF31-7DBA0CB14166}" dt="2023-12-27T03:49:06.761" v="3614"/>
          <ac:cxnSpMkLst>
            <pc:docMk/>
            <pc:sldMk cId="3008939146" sldId="1001"/>
            <ac:cxnSpMk id="16" creationId="{2BAA8DE3-8DB1-2745-82B5-3257A4943056}"/>
          </ac:cxnSpMkLst>
        </pc:cxnChg>
        <pc:cxnChg chg="mod">
          <ac:chgData name="Yousuf, Arsalan" userId="1f742cd1-60f2-4cc5-8102-e09412e517e3" providerId="ADAL" clId="{35A2B7D3-BB6C-422F-AF31-7DBA0CB14166}" dt="2023-12-27T03:49:06.761" v="3614"/>
          <ac:cxnSpMkLst>
            <pc:docMk/>
            <pc:sldMk cId="3008939146" sldId="1001"/>
            <ac:cxnSpMk id="19" creationId="{7050F08B-B700-F2B9-631B-E99EB2759326}"/>
          </ac:cxnSpMkLst>
        </pc:cxnChg>
        <pc:cxnChg chg="mod">
          <ac:chgData name="Yousuf, Arsalan" userId="1f742cd1-60f2-4cc5-8102-e09412e517e3" providerId="ADAL" clId="{35A2B7D3-BB6C-422F-AF31-7DBA0CB14166}" dt="2023-12-27T03:49:04.592" v="3612" actId="478"/>
          <ac:cxnSpMkLst>
            <pc:docMk/>
            <pc:sldMk cId="3008939146" sldId="1001"/>
            <ac:cxnSpMk id="131" creationId="{5E3C8508-6DE7-BBF4-6CF2-B8CA66D8427A}"/>
          </ac:cxnSpMkLst>
        </pc:cxnChg>
        <pc:cxnChg chg="mod">
          <ac:chgData name="Yousuf, Arsalan" userId="1f742cd1-60f2-4cc5-8102-e09412e517e3" providerId="ADAL" clId="{35A2B7D3-BB6C-422F-AF31-7DBA0CB14166}" dt="2023-12-27T03:49:04.592" v="3612" actId="478"/>
          <ac:cxnSpMkLst>
            <pc:docMk/>
            <pc:sldMk cId="3008939146" sldId="1001"/>
            <ac:cxnSpMk id="142" creationId="{35AFE73F-483D-8756-B65C-5F415C7489EA}"/>
          </ac:cxnSpMkLst>
        </pc:cxnChg>
        <pc:cxnChg chg="mod">
          <ac:chgData name="Yousuf, Arsalan" userId="1f742cd1-60f2-4cc5-8102-e09412e517e3" providerId="ADAL" clId="{35A2B7D3-BB6C-422F-AF31-7DBA0CB14166}" dt="2023-12-27T03:49:04.592" v="3612" actId="478"/>
          <ac:cxnSpMkLst>
            <pc:docMk/>
            <pc:sldMk cId="3008939146" sldId="1001"/>
            <ac:cxnSpMk id="143" creationId="{5ADEC1EB-AD7E-204C-CFB9-3F0A08A76F4C}"/>
          </ac:cxnSpMkLst>
        </pc:cxnChg>
        <pc:cxnChg chg="mod">
          <ac:chgData name="Yousuf, Arsalan" userId="1f742cd1-60f2-4cc5-8102-e09412e517e3" providerId="ADAL" clId="{35A2B7D3-BB6C-422F-AF31-7DBA0CB14166}" dt="2023-12-27T03:49:04.592" v="3612" actId="478"/>
          <ac:cxnSpMkLst>
            <pc:docMk/>
            <pc:sldMk cId="3008939146" sldId="1001"/>
            <ac:cxnSpMk id="145" creationId="{640089E8-2715-1916-4297-668109479148}"/>
          </ac:cxnSpMkLst>
        </pc:cxnChg>
        <pc:cxnChg chg="mod">
          <ac:chgData name="Yousuf, Arsalan" userId="1f742cd1-60f2-4cc5-8102-e09412e517e3" providerId="ADAL" clId="{35A2B7D3-BB6C-422F-AF31-7DBA0CB14166}" dt="2023-12-27T03:49:04.592" v="3612" actId="478"/>
          <ac:cxnSpMkLst>
            <pc:docMk/>
            <pc:sldMk cId="3008939146" sldId="1001"/>
            <ac:cxnSpMk id="147" creationId="{1552C94E-9C11-70EB-D522-392309B47428}"/>
          </ac:cxnSpMkLst>
        </pc:cxnChg>
        <pc:cxnChg chg="mod">
          <ac:chgData name="Yousuf, Arsalan" userId="1f742cd1-60f2-4cc5-8102-e09412e517e3" providerId="ADAL" clId="{35A2B7D3-BB6C-422F-AF31-7DBA0CB14166}" dt="2023-12-27T03:49:04.592" v="3612" actId="478"/>
          <ac:cxnSpMkLst>
            <pc:docMk/>
            <pc:sldMk cId="3008939146" sldId="1001"/>
            <ac:cxnSpMk id="158" creationId="{28A7BCAF-C8C2-0E18-9D7A-8AC32C5074AA}"/>
          </ac:cxnSpMkLst>
        </pc:cxnChg>
      </pc:sldChg>
      <pc:sldChg chg="modSp mod">
        <pc:chgData name="Yousuf, Arsalan" userId="1f742cd1-60f2-4cc5-8102-e09412e517e3" providerId="ADAL" clId="{35A2B7D3-BB6C-422F-AF31-7DBA0CB14166}" dt="2023-12-27T04:40:57.065" v="5301" actId="20577"/>
        <pc:sldMkLst>
          <pc:docMk/>
          <pc:sldMk cId="3302964695" sldId="1008"/>
        </pc:sldMkLst>
        <pc:spChg chg="mod">
          <ac:chgData name="Yousuf, Arsalan" userId="1f742cd1-60f2-4cc5-8102-e09412e517e3" providerId="ADAL" clId="{35A2B7D3-BB6C-422F-AF31-7DBA0CB14166}" dt="2023-12-27T04:40:32.474" v="5298" actId="20577"/>
          <ac:spMkLst>
            <pc:docMk/>
            <pc:sldMk cId="3302964695" sldId="1008"/>
            <ac:spMk id="2" creationId="{00000000-0000-0000-0000-000000000000}"/>
          </ac:spMkLst>
        </pc:spChg>
        <pc:spChg chg="mod">
          <ac:chgData name="Yousuf, Arsalan" userId="1f742cd1-60f2-4cc5-8102-e09412e517e3" providerId="ADAL" clId="{35A2B7D3-BB6C-422F-AF31-7DBA0CB14166}" dt="2023-12-27T04:40:57.065" v="5301" actId="20577"/>
          <ac:spMkLst>
            <pc:docMk/>
            <pc:sldMk cId="3302964695" sldId="1008"/>
            <ac:spMk id="56" creationId="{C2BEA3DA-28CA-45CE-84AC-50290D3831B6}"/>
          </ac:spMkLst>
        </pc:spChg>
        <pc:spChg chg="mod">
          <ac:chgData name="Yousuf, Arsalan" userId="1f742cd1-60f2-4cc5-8102-e09412e517e3" providerId="ADAL" clId="{35A2B7D3-BB6C-422F-AF31-7DBA0CB14166}" dt="2023-12-27T04:38:59.434" v="5091" actId="20577"/>
          <ac:spMkLst>
            <pc:docMk/>
            <pc:sldMk cId="3302964695" sldId="1008"/>
            <ac:spMk id="102" creationId="{00000000-0000-0000-0000-000000000000}"/>
          </ac:spMkLst>
        </pc:spChg>
      </pc:sldChg>
      <pc:sldChg chg="del">
        <pc:chgData name="Yousuf, Arsalan" userId="1f742cd1-60f2-4cc5-8102-e09412e517e3" providerId="ADAL" clId="{35A2B7D3-BB6C-422F-AF31-7DBA0CB14166}" dt="2023-12-27T03:50:02.067" v="3625" actId="47"/>
        <pc:sldMkLst>
          <pc:docMk/>
          <pc:sldMk cId="2166325634" sldId="1032"/>
        </pc:sldMkLst>
      </pc:sldChg>
      <pc:sldChg chg="addSp delSp modSp mod">
        <pc:chgData name="Yousuf, Arsalan" userId="1f742cd1-60f2-4cc5-8102-e09412e517e3" providerId="ADAL" clId="{35A2B7D3-BB6C-422F-AF31-7DBA0CB14166}" dt="2023-12-27T03:45:55.954" v="3412" actId="1036"/>
        <pc:sldMkLst>
          <pc:docMk/>
          <pc:sldMk cId="1814877297" sldId="1038"/>
        </pc:sldMkLst>
        <pc:spChg chg="del">
          <ac:chgData name="Yousuf, Arsalan" userId="1f742cd1-60f2-4cc5-8102-e09412e517e3" providerId="ADAL" clId="{35A2B7D3-BB6C-422F-AF31-7DBA0CB14166}" dt="2023-12-27T03:38:37.812" v="2489" actId="478"/>
          <ac:spMkLst>
            <pc:docMk/>
            <pc:sldMk cId="1814877297" sldId="1038"/>
            <ac:spMk id="5" creationId="{CCB68BC3-E7A0-4C53-BA11-96950D91667A}"/>
          </ac:spMkLst>
        </pc:spChg>
        <pc:spChg chg="del">
          <ac:chgData name="Yousuf, Arsalan" userId="1f742cd1-60f2-4cc5-8102-e09412e517e3" providerId="ADAL" clId="{35A2B7D3-BB6C-422F-AF31-7DBA0CB14166}" dt="2023-12-27T03:38:37.812" v="2489" actId="478"/>
          <ac:spMkLst>
            <pc:docMk/>
            <pc:sldMk cId="1814877297" sldId="1038"/>
            <ac:spMk id="6" creationId="{F580AA2B-BA32-464B-85E2-F159D143FBAC}"/>
          </ac:spMkLst>
        </pc:spChg>
        <pc:spChg chg="del">
          <ac:chgData name="Yousuf, Arsalan" userId="1f742cd1-60f2-4cc5-8102-e09412e517e3" providerId="ADAL" clId="{35A2B7D3-BB6C-422F-AF31-7DBA0CB14166}" dt="2023-12-27T03:38:37.812" v="2489" actId="478"/>
          <ac:spMkLst>
            <pc:docMk/>
            <pc:sldMk cId="1814877297" sldId="1038"/>
            <ac:spMk id="7" creationId="{5A818B28-13B9-4E00-A43E-E1DCD08B4DB9}"/>
          </ac:spMkLst>
        </pc:spChg>
        <pc:spChg chg="del">
          <ac:chgData name="Yousuf, Arsalan" userId="1f742cd1-60f2-4cc5-8102-e09412e517e3" providerId="ADAL" clId="{35A2B7D3-BB6C-422F-AF31-7DBA0CB14166}" dt="2023-12-27T03:38:37.812" v="2489" actId="478"/>
          <ac:spMkLst>
            <pc:docMk/>
            <pc:sldMk cId="1814877297" sldId="1038"/>
            <ac:spMk id="8" creationId="{AF495501-C290-40A1-886B-6C62942B60DE}"/>
          </ac:spMkLst>
        </pc:spChg>
        <pc:spChg chg="del">
          <ac:chgData name="Yousuf, Arsalan" userId="1f742cd1-60f2-4cc5-8102-e09412e517e3" providerId="ADAL" clId="{35A2B7D3-BB6C-422F-AF31-7DBA0CB14166}" dt="2023-12-27T03:38:37.812" v="2489" actId="478"/>
          <ac:spMkLst>
            <pc:docMk/>
            <pc:sldMk cId="1814877297" sldId="1038"/>
            <ac:spMk id="9" creationId="{9426F387-92DA-40D0-8666-0E584D5525B5}"/>
          </ac:spMkLst>
        </pc:spChg>
        <pc:spChg chg="del">
          <ac:chgData name="Yousuf, Arsalan" userId="1f742cd1-60f2-4cc5-8102-e09412e517e3" providerId="ADAL" clId="{35A2B7D3-BB6C-422F-AF31-7DBA0CB14166}" dt="2023-12-27T03:38:37.812" v="2489" actId="478"/>
          <ac:spMkLst>
            <pc:docMk/>
            <pc:sldMk cId="1814877297" sldId="1038"/>
            <ac:spMk id="10" creationId="{C39A1125-1F03-465B-9865-DB3B82FFE596}"/>
          </ac:spMkLst>
        </pc:spChg>
        <pc:spChg chg="del">
          <ac:chgData name="Yousuf, Arsalan" userId="1f742cd1-60f2-4cc5-8102-e09412e517e3" providerId="ADAL" clId="{35A2B7D3-BB6C-422F-AF31-7DBA0CB14166}" dt="2023-12-27T03:38:37.812" v="2489" actId="478"/>
          <ac:spMkLst>
            <pc:docMk/>
            <pc:sldMk cId="1814877297" sldId="1038"/>
            <ac:spMk id="11" creationId="{6193227C-282F-4CFC-9BBE-CFB71A6911AF}"/>
          </ac:spMkLst>
        </pc:spChg>
        <pc:spChg chg="del">
          <ac:chgData name="Yousuf, Arsalan" userId="1f742cd1-60f2-4cc5-8102-e09412e517e3" providerId="ADAL" clId="{35A2B7D3-BB6C-422F-AF31-7DBA0CB14166}" dt="2023-12-27T03:38:37.812" v="2489" actId="478"/>
          <ac:spMkLst>
            <pc:docMk/>
            <pc:sldMk cId="1814877297" sldId="1038"/>
            <ac:spMk id="12" creationId="{06542068-5830-404A-B5FB-39499292F8CE}"/>
          </ac:spMkLst>
        </pc:spChg>
        <pc:spChg chg="del">
          <ac:chgData name="Yousuf, Arsalan" userId="1f742cd1-60f2-4cc5-8102-e09412e517e3" providerId="ADAL" clId="{35A2B7D3-BB6C-422F-AF31-7DBA0CB14166}" dt="2023-12-27T03:38:37.812" v="2489" actId="478"/>
          <ac:spMkLst>
            <pc:docMk/>
            <pc:sldMk cId="1814877297" sldId="1038"/>
            <ac:spMk id="13" creationId="{23914EF6-5EDA-43D6-A7B5-41683ADB2BEB}"/>
          </ac:spMkLst>
        </pc:spChg>
        <pc:spChg chg="del">
          <ac:chgData name="Yousuf, Arsalan" userId="1f742cd1-60f2-4cc5-8102-e09412e517e3" providerId="ADAL" clId="{35A2B7D3-BB6C-422F-AF31-7DBA0CB14166}" dt="2023-12-27T03:38:37.812" v="2489" actId="478"/>
          <ac:spMkLst>
            <pc:docMk/>
            <pc:sldMk cId="1814877297" sldId="1038"/>
            <ac:spMk id="14" creationId="{947E2328-ED5B-436F-A242-1B29ABC31356}"/>
          </ac:spMkLst>
        </pc:spChg>
        <pc:spChg chg="del">
          <ac:chgData name="Yousuf, Arsalan" userId="1f742cd1-60f2-4cc5-8102-e09412e517e3" providerId="ADAL" clId="{35A2B7D3-BB6C-422F-AF31-7DBA0CB14166}" dt="2023-12-27T03:38:37.812" v="2489" actId="478"/>
          <ac:spMkLst>
            <pc:docMk/>
            <pc:sldMk cId="1814877297" sldId="1038"/>
            <ac:spMk id="15" creationId="{BCF0F7EE-CE91-41A1-9DB4-6DDCDF095DA8}"/>
          </ac:spMkLst>
        </pc:spChg>
        <pc:spChg chg="del">
          <ac:chgData name="Yousuf, Arsalan" userId="1f742cd1-60f2-4cc5-8102-e09412e517e3" providerId="ADAL" clId="{35A2B7D3-BB6C-422F-AF31-7DBA0CB14166}" dt="2023-12-27T03:38:37.812" v="2489" actId="478"/>
          <ac:spMkLst>
            <pc:docMk/>
            <pc:sldMk cId="1814877297" sldId="1038"/>
            <ac:spMk id="16" creationId="{C6C4505B-AFE8-45BC-B2F0-E104A66769F8}"/>
          </ac:spMkLst>
        </pc:spChg>
        <pc:spChg chg="del">
          <ac:chgData name="Yousuf, Arsalan" userId="1f742cd1-60f2-4cc5-8102-e09412e517e3" providerId="ADAL" clId="{35A2B7D3-BB6C-422F-AF31-7DBA0CB14166}" dt="2023-12-27T03:38:37.812" v="2489" actId="478"/>
          <ac:spMkLst>
            <pc:docMk/>
            <pc:sldMk cId="1814877297" sldId="1038"/>
            <ac:spMk id="18" creationId="{F5E59F12-4251-4D6A-A82A-7D25B6D8F4D7}"/>
          </ac:spMkLst>
        </pc:spChg>
        <pc:spChg chg="del">
          <ac:chgData name="Yousuf, Arsalan" userId="1f742cd1-60f2-4cc5-8102-e09412e517e3" providerId="ADAL" clId="{35A2B7D3-BB6C-422F-AF31-7DBA0CB14166}" dt="2023-12-27T03:38:37.812" v="2489" actId="478"/>
          <ac:spMkLst>
            <pc:docMk/>
            <pc:sldMk cId="1814877297" sldId="1038"/>
            <ac:spMk id="19" creationId="{BF2012A2-78E6-4D8E-B33F-A1FCC871F003}"/>
          </ac:spMkLst>
        </pc:spChg>
        <pc:spChg chg="del">
          <ac:chgData name="Yousuf, Arsalan" userId="1f742cd1-60f2-4cc5-8102-e09412e517e3" providerId="ADAL" clId="{35A2B7D3-BB6C-422F-AF31-7DBA0CB14166}" dt="2023-12-27T03:38:37.812" v="2489" actId="478"/>
          <ac:spMkLst>
            <pc:docMk/>
            <pc:sldMk cId="1814877297" sldId="1038"/>
            <ac:spMk id="20" creationId="{518C893E-1F76-436B-95A6-AC342B817547}"/>
          </ac:spMkLst>
        </pc:spChg>
        <pc:spChg chg="del">
          <ac:chgData name="Yousuf, Arsalan" userId="1f742cd1-60f2-4cc5-8102-e09412e517e3" providerId="ADAL" clId="{35A2B7D3-BB6C-422F-AF31-7DBA0CB14166}" dt="2023-12-27T03:38:37.812" v="2489" actId="478"/>
          <ac:spMkLst>
            <pc:docMk/>
            <pc:sldMk cId="1814877297" sldId="1038"/>
            <ac:spMk id="21" creationId="{B6BF4979-8B4C-43E8-B3AE-CB045BDF237A}"/>
          </ac:spMkLst>
        </pc:spChg>
        <pc:spChg chg="mod">
          <ac:chgData name="Yousuf, Arsalan" userId="1f742cd1-60f2-4cc5-8102-e09412e517e3" providerId="ADAL" clId="{35A2B7D3-BB6C-422F-AF31-7DBA0CB14166}" dt="2023-12-27T03:45:04.003" v="3366" actId="2085"/>
          <ac:spMkLst>
            <pc:docMk/>
            <pc:sldMk cId="1814877297" sldId="1038"/>
            <ac:spMk id="22" creationId="{471743D5-FF36-CD95-461D-5ACA4C6C9A4F}"/>
          </ac:spMkLst>
        </pc:spChg>
        <pc:spChg chg="mod">
          <ac:chgData name="Yousuf, Arsalan" userId="1f742cd1-60f2-4cc5-8102-e09412e517e3" providerId="ADAL" clId="{35A2B7D3-BB6C-422F-AF31-7DBA0CB14166}" dt="2023-12-27T03:45:18.944" v="3367" actId="208"/>
          <ac:spMkLst>
            <pc:docMk/>
            <pc:sldMk cId="1814877297" sldId="1038"/>
            <ac:spMk id="23" creationId="{42C38ABD-9DF1-25BB-FE5C-0D655087618B}"/>
          </ac:spMkLst>
        </pc:spChg>
        <pc:spChg chg="del">
          <ac:chgData name="Yousuf, Arsalan" userId="1f742cd1-60f2-4cc5-8102-e09412e517e3" providerId="ADAL" clId="{35A2B7D3-BB6C-422F-AF31-7DBA0CB14166}" dt="2023-12-27T03:38:37.812" v="2489" actId="478"/>
          <ac:spMkLst>
            <pc:docMk/>
            <pc:sldMk cId="1814877297" sldId="1038"/>
            <ac:spMk id="25" creationId="{B39B2CD6-7CAA-4152-A0B2-4931EDF41DC4}"/>
          </ac:spMkLst>
        </pc:spChg>
        <pc:spChg chg="del">
          <ac:chgData name="Yousuf, Arsalan" userId="1f742cd1-60f2-4cc5-8102-e09412e517e3" providerId="ADAL" clId="{35A2B7D3-BB6C-422F-AF31-7DBA0CB14166}" dt="2023-12-27T03:38:37.812" v="2489" actId="478"/>
          <ac:spMkLst>
            <pc:docMk/>
            <pc:sldMk cId="1814877297" sldId="1038"/>
            <ac:spMk id="26" creationId="{35486FDC-3BC4-4121-B81E-116015A3D9BF}"/>
          </ac:spMkLst>
        </pc:spChg>
        <pc:spChg chg="del">
          <ac:chgData name="Yousuf, Arsalan" userId="1f742cd1-60f2-4cc5-8102-e09412e517e3" providerId="ADAL" clId="{35A2B7D3-BB6C-422F-AF31-7DBA0CB14166}" dt="2023-12-27T03:38:37.812" v="2489" actId="478"/>
          <ac:spMkLst>
            <pc:docMk/>
            <pc:sldMk cId="1814877297" sldId="1038"/>
            <ac:spMk id="27" creationId="{4EF18C66-F89F-48F3-B118-6885B7F66618}"/>
          </ac:spMkLst>
        </pc:spChg>
        <pc:spChg chg="del">
          <ac:chgData name="Yousuf, Arsalan" userId="1f742cd1-60f2-4cc5-8102-e09412e517e3" providerId="ADAL" clId="{35A2B7D3-BB6C-422F-AF31-7DBA0CB14166}" dt="2023-12-27T03:38:37.812" v="2489" actId="478"/>
          <ac:spMkLst>
            <pc:docMk/>
            <pc:sldMk cId="1814877297" sldId="1038"/>
            <ac:spMk id="28" creationId="{9F090627-519D-4CAE-9FA3-AF0FF16FFE92}"/>
          </ac:spMkLst>
        </pc:spChg>
        <pc:spChg chg="del">
          <ac:chgData name="Yousuf, Arsalan" userId="1f742cd1-60f2-4cc5-8102-e09412e517e3" providerId="ADAL" clId="{35A2B7D3-BB6C-422F-AF31-7DBA0CB14166}" dt="2023-12-27T03:38:37.812" v="2489" actId="478"/>
          <ac:spMkLst>
            <pc:docMk/>
            <pc:sldMk cId="1814877297" sldId="1038"/>
            <ac:spMk id="29" creationId="{622CF946-3CE0-4A64-B3C2-2FAC843C8935}"/>
          </ac:spMkLst>
        </pc:spChg>
        <pc:spChg chg="mod">
          <ac:chgData name="Yousuf, Arsalan" userId="1f742cd1-60f2-4cc5-8102-e09412e517e3" providerId="ADAL" clId="{35A2B7D3-BB6C-422F-AF31-7DBA0CB14166}" dt="2023-12-27T03:39:41.426" v="2529" actId="20577"/>
          <ac:spMkLst>
            <pc:docMk/>
            <pc:sldMk cId="1814877297" sldId="1038"/>
            <ac:spMk id="30" creationId="{81918A9E-0335-DE40-C754-C2E947B56E60}"/>
          </ac:spMkLst>
        </pc:spChg>
        <pc:spChg chg="mod">
          <ac:chgData name="Yousuf, Arsalan" userId="1f742cd1-60f2-4cc5-8102-e09412e517e3" providerId="ADAL" clId="{35A2B7D3-BB6C-422F-AF31-7DBA0CB14166}" dt="2023-12-27T03:45:01.094" v="3365" actId="2085"/>
          <ac:spMkLst>
            <pc:docMk/>
            <pc:sldMk cId="1814877297" sldId="1038"/>
            <ac:spMk id="33" creationId="{8AB00C79-BDE7-ECEF-C373-47DDC51C16F2}"/>
          </ac:spMkLst>
        </pc:spChg>
        <pc:spChg chg="mod">
          <ac:chgData name="Yousuf, Arsalan" userId="1f742cd1-60f2-4cc5-8102-e09412e517e3" providerId="ADAL" clId="{35A2B7D3-BB6C-422F-AF31-7DBA0CB14166}" dt="2023-12-27T03:45:49.886" v="3397" actId="20577"/>
          <ac:spMkLst>
            <pc:docMk/>
            <pc:sldMk cId="1814877297" sldId="1038"/>
            <ac:spMk id="34" creationId="{3767BF78-74CA-D5B2-B42F-CE977B823566}"/>
          </ac:spMkLst>
        </pc:spChg>
        <pc:spChg chg="mod">
          <ac:chgData name="Yousuf, Arsalan" userId="1f742cd1-60f2-4cc5-8102-e09412e517e3" providerId="ADAL" clId="{35A2B7D3-BB6C-422F-AF31-7DBA0CB14166}" dt="2023-12-27T03:45:29.109" v="3368" actId="208"/>
          <ac:spMkLst>
            <pc:docMk/>
            <pc:sldMk cId="1814877297" sldId="1038"/>
            <ac:spMk id="36" creationId="{67AA6F7A-3D19-554C-313F-ABE044CE2FAF}"/>
          </ac:spMkLst>
        </pc:spChg>
        <pc:spChg chg="mod">
          <ac:chgData name="Yousuf, Arsalan" userId="1f742cd1-60f2-4cc5-8102-e09412e517e3" providerId="ADAL" clId="{35A2B7D3-BB6C-422F-AF31-7DBA0CB14166}" dt="2023-12-27T03:44:56.848" v="3364" actId="2085"/>
          <ac:spMkLst>
            <pc:docMk/>
            <pc:sldMk cId="1814877297" sldId="1038"/>
            <ac:spMk id="37" creationId="{D51B3BBC-1F33-604F-46D5-91A2BE017FD1}"/>
          </ac:spMkLst>
        </pc:spChg>
        <pc:spChg chg="mod">
          <ac:chgData name="Yousuf, Arsalan" userId="1f742cd1-60f2-4cc5-8102-e09412e517e3" providerId="ADAL" clId="{35A2B7D3-BB6C-422F-AF31-7DBA0CB14166}" dt="2023-12-27T03:45:35.446" v="3369" actId="208"/>
          <ac:spMkLst>
            <pc:docMk/>
            <pc:sldMk cId="1814877297" sldId="1038"/>
            <ac:spMk id="39" creationId="{4181D3FA-5833-7D0F-A8DF-774CD51D92A9}"/>
          </ac:spMkLst>
        </pc:spChg>
        <pc:spChg chg="mod">
          <ac:chgData name="Yousuf, Arsalan" userId="1f742cd1-60f2-4cc5-8102-e09412e517e3" providerId="ADAL" clId="{35A2B7D3-BB6C-422F-AF31-7DBA0CB14166}" dt="2023-12-27T03:39:50.307" v="2538" actId="20577"/>
          <ac:spMkLst>
            <pc:docMk/>
            <pc:sldMk cId="1814877297" sldId="1038"/>
            <ac:spMk id="40" creationId="{E7C68A15-C41C-FE79-43AA-FEB0071A6A44}"/>
          </ac:spMkLst>
        </pc:spChg>
        <pc:spChg chg="mod">
          <ac:chgData name="Yousuf, Arsalan" userId="1f742cd1-60f2-4cc5-8102-e09412e517e3" providerId="ADAL" clId="{35A2B7D3-BB6C-422F-AF31-7DBA0CB14166}" dt="2023-12-27T03:44:24.906" v="3360" actId="20577"/>
          <ac:spMkLst>
            <pc:docMk/>
            <pc:sldMk cId="1814877297" sldId="1038"/>
            <ac:spMk id="41" creationId="{96278088-5F20-65D1-0786-5558782B9903}"/>
          </ac:spMkLst>
        </pc:spChg>
        <pc:grpChg chg="add mod">
          <ac:chgData name="Yousuf, Arsalan" userId="1f742cd1-60f2-4cc5-8102-e09412e517e3" providerId="ADAL" clId="{35A2B7D3-BB6C-422F-AF31-7DBA0CB14166}" dt="2023-12-27T03:45:55.954" v="3412" actId="1036"/>
          <ac:grpSpMkLst>
            <pc:docMk/>
            <pc:sldMk cId="1814877297" sldId="1038"/>
            <ac:grpSpMk id="4" creationId="{58C69C41-87CD-07E3-2E84-2C796CF480CD}"/>
          </ac:grpSpMkLst>
        </pc:grpChg>
        <pc:picChg chg="del">
          <ac:chgData name="Yousuf, Arsalan" userId="1f742cd1-60f2-4cc5-8102-e09412e517e3" providerId="ADAL" clId="{35A2B7D3-BB6C-422F-AF31-7DBA0CB14166}" dt="2023-12-27T03:38:37.812" v="2489" actId="478"/>
          <ac:picMkLst>
            <pc:docMk/>
            <pc:sldMk cId="1814877297" sldId="1038"/>
            <ac:picMk id="2" creationId="{AB9639EB-D341-620F-1C3A-FC1D1E73078B}"/>
          </ac:picMkLst>
        </pc:picChg>
        <pc:picChg chg="del">
          <ac:chgData name="Yousuf, Arsalan" userId="1f742cd1-60f2-4cc5-8102-e09412e517e3" providerId="ADAL" clId="{35A2B7D3-BB6C-422F-AF31-7DBA0CB14166}" dt="2023-12-27T03:38:37.812" v="2489" actId="478"/>
          <ac:picMkLst>
            <pc:docMk/>
            <pc:sldMk cId="1814877297" sldId="1038"/>
            <ac:picMk id="3" creationId="{2B2FF783-3A5B-B68D-2AF6-D6EF76E3061C}"/>
          </ac:picMkLst>
        </pc:picChg>
        <pc:picChg chg="del">
          <ac:chgData name="Yousuf, Arsalan" userId="1f742cd1-60f2-4cc5-8102-e09412e517e3" providerId="ADAL" clId="{35A2B7D3-BB6C-422F-AF31-7DBA0CB14166}" dt="2023-12-27T03:38:37.812" v="2489" actId="478"/>
          <ac:picMkLst>
            <pc:docMk/>
            <pc:sldMk cId="1814877297" sldId="1038"/>
            <ac:picMk id="17" creationId="{10F35BB6-C0B1-3ED1-CFEA-78BFEA1D4D21}"/>
          </ac:picMkLst>
        </pc:picChg>
        <pc:picChg chg="del">
          <ac:chgData name="Yousuf, Arsalan" userId="1f742cd1-60f2-4cc5-8102-e09412e517e3" providerId="ADAL" clId="{35A2B7D3-BB6C-422F-AF31-7DBA0CB14166}" dt="2023-12-27T03:38:37.812" v="2489" actId="478"/>
          <ac:picMkLst>
            <pc:docMk/>
            <pc:sldMk cId="1814877297" sldId="1038"/>
            <ac:picMk id="24" creationId="{7B7D23B0-D7E0-442A-BB5C-8029E5B86549}"/>
          </ac:picMkLst>
        </pc:picChg>
        <pc:picChg chg="del">
          <ac:chgData name="Yousuf, Arsalan" userId="1f742cd1-60f2-4cc5-8102-e09412e517e3" providerId="ADAL" clId="{35A2B7D3-BB6C-422F-AF31-7DBA0CB14166}" dt="2023-12-27T03:38:37.812" v="2489" actId="478"/>
          <ac:picMkLst>
            <pc:docMk/>
            <pc:sldMk cId="1814877297" sldId="1038"/>
            <ac:picMk id="38" creationId="{BA994893-8D6A-FE03-60CF-F2E0C8FBCC17}"/>
          </ac:picMkLst>
        </pc:picChg>
        <pc:picChg chg="mod">
          <ac:chgData name="Yousuf, Arsalan" userId="1f742cd1-60f2-4cc5-8102-e09412e517e3" providerId="ADAL" clId="{35A2B7D3-BB6C-422F-AF31-7DBA0CB14166}" dt="2023-12-27T03:39:14.777" v="2506"/>
          <ac:picMkLst>
            <pc:docMk/>
            <pc:sldMk cId="1814877297" sldId="1038"/>
            <ac:picMk id="42" creationId="{4ADF7ACF-275D-5B68-58B1-0581AAD1D97F}"/>
          </ac:picMkLst>
        </pc:picChg>
        <pc:picChg chg="mod">
          <ac:chgData name="Yousuf, Arsalan" userId="1f742cd1-60f2-4cc5-8102-e09412e517e3" providerId="ADAL" clId="{35A2B7D3-BB6C-422F-AF31-7DBA0CB14166}" dt="2023-12-27T03:39:14.777" v="2506"/>
          <ac:picMkLst>
            <pc:docMk/>
            <pc:sldMk cId="1814877297" sldId="1038"/>
            <ac:picMk id="43" creationId="{40795709-2F44-8010-02D8-8DECF2A8EFD1}"/>
          </ac:picMkLst>
        </pc:picChg>
        <pc:picChg chg="mod">
          <ac:chgData name="Yousuf, Arsalan" userId="1f742cd1-60f2-4cc5-8102-e09412e517e3" providerId="ADAL" clId="{35A2B7D3-BB6C-422F-AF31-7DBA0CB14166}" dt="2023-12-27T03:39:14.777" v="2506"/>
          <ac:picMkLst>
            <pc:docMk/>
            <pc:sldMk cId="1814877297" sldId="1038"/>
            <ac:picMk id="44" creationId="{4D085D8D-F1DC-8A5D-6156-D7EFE445328C}"/>
          </ac:picMkLst>
        </pc:picChg>
      </pc:sldChg>
      <pc:sldChg chg="modSp mod">
        <pc:chgData name="Yousuf, Arsalan" userId="1f742cd1-60f2-4cc5-8102-e09412e517e3" providerId="ADAL" clId="{35A2B7D3-BB6C-422F-AF31-7DBA0CB14166}" dt="2023-12-27T19:37:18.819" v="10637" actId="20577"/>
        <pc:sldMkLst>
          <pc:docMk/>
          <pc:sldMk cId="2294149096" sldId="2330"/>
        </pc:sldMkLst>
        <pc:spChg chg="mod">
          <ac:chgData name="Yousuf, Arsalan" userId="1f742cd1-60f2-4cc5-8102-e09412e517e3" providerId="ADAL" clId="{35A2B7D3-BB6C-422F-AF31-7DBA0CB14166}" dt="2023-12-27T19:37:18.819" v="10637" actId="20577"/>
          <ac:spMkLst>
            <pc:docMk/>
            <pc:sldMk cId="2294149096" sldId="2330"/>
            <ac:spMk id="11" creationId="{00000000-0000-0000-0000-000000000000}"/>
          </ac:spMkLst>
        </pc:spChg>
      </pc:sldChg>
      <pc:sldChg chg="modSp mod ord">
        <pc:chgData name="Yousuf, Arsalan" userId="1f742cd1-60f2-4cc5-8102-e09412e517e3" providerId="ADAL" clId="{35A2B7D3-BB6C-422F-AF31-7DBA0CB14166}" dt="2023-12-27T19:37:19.686" v="10639" actId="20578"/>
        <pc:sldMkLst>
          <pc:docMk/>
          <pc:sldMk cId="2150554306" sldId="2334"/>
        </pc:sldMkLst>
        <pc:spChg chg="mod">
          <ac:chgData name="Yousuf, Arsalan" userId="1f742cd1-60f2-4cc5-8102-e09412e517e3" providerId="ADAL" clId="{35A2B7D3-BB6C-422F-AF31-7DBA0CB14166}" dt="2023-12-27T19:37:19.236" v="10638" actId="6549"/>
          <ac:spMkLst>
            <pc:docMk/>
            <pc:sldMk cId="2150554306" sldId="2334"/>
            <ac:spMk id="11" creationId="{00000000-0000-0000-0000-000000000000}"/>
          </ac:spMkLst>
        </pc:spChg>
      </pc:sldChg>
      <pc:sldChg chg="addSp delSp modSp mod">
        <pc:chgData name="Yousuf, Arsalan" userId="1f742cd1-60f2-4cc5-8102-e09412e517e3" providerId="ADAL" clId="{35A2B7D3-BB6C-422F-AF31-7DBA0CB14166}" dt="2023-12-27T03:48:39.870" v="3607" actId="478"/>
        <pc:sldMkLst>
          <pc:docMk/>
          <pc:sldMk cId="2736877653" sldId="2436"/>
        </pc:sldMkLst>
        <pc:spChg chg="del mod">
          <ac:chgData name="Yousuf, Arsalan" userId="1f742cd1-60f2-4cc5-8102-e09412e517e3" providerId="ADAL" clId="{35A2B7D3-BB6C-422F-AF31-7DBA0CB14166}" dt="2023-12-27T03:46:28.846" v="3419" actId="478"/>
          <ac:spMkLst>
            <pc:docMk/>
            <pc:sldMk cId="2736877653" sldId="2436"/>
            <ac:spMk id="3" creationId="{CB5F9CEB-6CAD-4F60-D7C1-1FF661DA2E4D}"/>
          </ac:spMkLst>
        </pc:spChg>
        <pc:spChg chg="del">
          <ac:chgData name="Yousuf, Arsalan" userId="1f742cd1-60f2-4cc5-8102-e09412e517e3" providerId="ADAL" clId="{35A2B7D3-BB6C-422F-AF31-7DBA0CB14166}" dt="2023-12-27T03:47:20.396" v="3427" actId="478"/>
          <ac:spMkLst>
            <pc:docMk/>
            <pc:sldMk cId="2736877653" sldId="2436"/>
            <ac:spMk id="4" creationId="{8B8DFEAD-D265-302A-457B-B28F8CC33A12}"/>
          </ac:spMkLst>
        </pc:spChg>
        <pc:spChg chg="mod">
          <ac:chgData name="Yousuf, Arsalan" userId="1f742cd1-60f2-4cc5-8102-e09412e517e3" providerId="ADAL" clId="{35A2B7D3-BB6C-422F-AF31-7DBA0CB14166}" dt="2023-12-27T03:48:15.120" v="3603" actId="20577"/>
          <ac:spMkLst>
            <pc:docMk/>
            <pc:sldMk cId="2736877653" sldId="2436"/>
            <ac:spMk id="15" creationId="{00000000-0000-0000-0000-000000000000}"/>
          </ac:spMkLst>
        </pc:spChg>
        <pc:spChg chg="mod">
          <ac:chgData name="Yousuf, Arsalan" userId="1f742cd1-60f2-4cc5-8102-e09412e517e3" providerId="ADAL" clId="{35A2B7D3-BB6C-422F-AF31-7DBA0CB14166}" dt="2023-12-27T03:46:50.821" v="3422" actId="207"/>
          <ac:spMkLst>
            <pc:docMk/>
            <pc:sldMk cId="2736877653" sldId="2436"/>
            <ac:spMk id="60" creationId="{00000000-0000-0000-0000-000000000000}"/>
          </ac:spMkLst>
        </pc:spChg>
        <pc:spChg chg="mod">
          <ac:chgData name="Yousuf, Arsalan" userId="1f742cd1-60f2-4cc5-8102-e09412e517e3" providerId="ADAL" clId="{35A2B7D3-BB6C-422F-AF31-7DBA0CB14166}" dt="2023-12-27T03:47:11.789" v="3425" actId="207"/>
          <ac:spMkLst>
            <pc:docMk/>
            <pc:sldMk cId="2736877653" sldId="2436"/>
            <ac:spMk id="63" creationId="{00000000-0000-0000-0000-000000000000}"/>
          </ac:spMkLst>
        </pc:spChg>
        <pc:spChg chg="mod">
          <ac:chgData name="Yousuf, Arsalan" userId="1f742cd1-60f2-4cc5-8102-e09412e517e3" providerId="ADAL" clId="{35A2B7D3-BB6C-422F-AF31-7DBA0CB14166}" dt="2023-12-27T03:47:16.559" v="3426" actId="207"/>
          <ac:spMkLst>
            <pc:docMk/>
            <pc:sldMk cId="2736877653" sldId="2436"/>
            <ac:spMk id="65" creationId="{00000000-0000-0000-0000-000000000000}"/>
          </ac:spMkLst>
        </pc:spChg>
        <pc:spChg chg="mod">
          <ac:chgData name="Yousuf, Arsalan" userId="1f742cd1-60f2-4cc5-8102-e09412e517e3" providerId="ADAL" clId="{35A2B7D3-BB6C-422F-AF31-7DBA0CB14166}" dt="2023-12-27T03:46:47.439" v="3421" actId="207"/>
          <ac:spMkLst>
            <pc:docMk/>
            <pc:sldMk cId="2736877653" sldId="2436"/>
            <ac:spMk id="66" creationId="{00000000-0000-0000-0000-000000000000}"/>
          </ac:spMkLst>
        </pc:spChg>
        <pc:spChg chg="mod">
          <ac:chgData name="Yousuf, Arsalan" userId="1f742cd1-60f2-4cc5-8102-e09412e517e3" providerId="ADAL" clId="{35A2B7D3-BB6C-422F-AF31-7DBA0CB14166}" dt="2023-12-27T03:47:16.559" v="3426" actId="207"/>
          <ac:spMkLst>
            <pc:docMk/>
            <pc:sldMk cId="2736877653" sldId="2436"/>
            <ac:spMk id="67" creationId="{00000000-0000-0000-0000-000000000000}"/>
          </ac:spMkLst>
        </pc:spChg>
        <pc:spChg chg="mod">
          <ac:chgData name="Yousuf, Arsalan" userId="1f742cd1-60f2-4cc5-8102-e09412e517e3" providerId="ADAL" clId="{35A2B7D3-BB6C-422F-AF31-7DBA0CB14166}" dt="2023-12-27T03:46:47.439" v="3421" actId="207"/>
          <ac:spMkLst>
            <pc:docMk/>
            <pc:sldMk cId="2736877653" sldId="2436"/>
            <ac:spMk id="68" creationId="{00000000-0000-0000-0000-000000000000}"/>
          </ac:spMkLst>
        </pc:spChg>
        <pc:spChg chg="mod">
          <ac:chgData name="Yousuf, Arsalan" userId="1f742cd1-60f2-4cc5-8102-e09412e517e3" providerId="ADAL" clId="{35A2B7D3-BB6C-422F-AF31-7DBA0CB14166}" dt="2023-12-27T03:46:56.457" v="3423" actId="207"/>
          <ac:spMkLst>
            <pc:docMk/>
            <pc:sldMk cId="2736877653" sldId="2436"/>
            <ac:spMk id="77" creationId="{00000000-0000-0000-0000-000000000000}"/>
          </ac:spMkLst>
        </pc:spChg>
        <pc:spChg chg="mod">
          <ac:chgData name="Yousuf, Arsalan" userId="1f742cd1-60f2-4cc5-8102-e09412e517e3" providerId="ADAL" clId="{35A2B7D3-BB6C-422F-AF31-7DBA0CB14166}" dt="2023-12-27T03:47:05.556" v="3424" actId="207"/>
          <ac:spMkLst>
            <pc:docMk/>
            <pc:sldMk cId="2736877653" sldId="2436"/>
            <ac:spMk id="84" creationId="{00000000-0000-0000-0000-000000000000}"/>
          </ac:spMkLst>
        </pc:spChg>
        <pc:graphicFrameChg chg="add del mod">
          <ac:chgData name="Yousuf, Arsalan" userId="1f742cd1-60f2-4cc5-8102-e09412e517e3" providerId="ADAL" clId="{35A2B7D3-BB6C-422F-AF31-7DBA0CB14166}" dt="2023-12-27T03:48:39.870" v="3607" actId="478"/>
          <ac:graphicFrameMkLst>
            <pc:docMk/>
            <pc:sldMk cId="2736877653" sldId="2436"/>
            <ac:graphicFrameMk id="2" creationId="{94595FE3-7A89-5C1B-D796-803B3459B531}"/>
          </ac:graphicFrameMkLst>
        </pc:graphicFrameChg>
      </pc:sldChg>
      <pc:sldChg chg="addSp delSp mod">
        <pc:chgData name="Yousuf, Arsalan" userId="1f742cd1-60f2-4cc5-8102-e09412e517e3" providerId="ADAL" clId="{35A2B7D3-BB6C-422F-AF31-7DBA0CB14166}" dt="2023-12-27T03:48:59.160" v="3611" actId="478"/>
        <pc:sldMkLst>
          <pc:docMk/>
          <pc:sldMk cId="3888194907" sldId="2444"/>
        </pc:sldMkLst>
        <pc:spChg chg="add del">
          <ac:chgData name="Yousuf, Arsalan" userId="1f742cd1-60f2-4cc5-8102-e09412e517e3" providerId="ADAL" clId="{35A2B7D3-BB6C-422F-AF31-7DBA0CB14166}" dt="2023-12-27T03:48:59.160" v="3611" actId="478"/>
          <ac:spMkLst>
            <pc:docMk/>
            <pc:sldMk cId="3888194907" sldId="2444"/>
            <ac:spMk id="19" creationId="{162D6C1C-D367-48B0-B9C8-0BB94D92E822}"/>
          </ac:spMkLst>
        </pc:spChg>
      </pc:sldChg>
      <pc:sldChg chg="modSp mod">
        <pc:chgData name="Yousuf, Arsalan" userId="1f742cd1-60f2-4cc5-8102-e09412e517e3" providerId="ADAL" clId="{35A2B7D3-BB6C-422F-AF31-7DBA0CB14166}" dt="2023-12-28T07:37:59.615" v="11143" actId="20577"/>
        <pc:sldMkLst>
          <pc:docMk/>
          <pc:sldMk cId="4215209204" sldId="2445"/>
        </pc:sldMkLst>
        <pc:spChg chg="mod">
          <ac:chgData name="Yousuf, Arsalan" userId="1f742cd1-60f2-4cc5-8102-e09412e517e3" providerId="ADAL" clId="{35A2B7D3-BB6C-422F-AF31-7DBA0CB14166}" dt="2023-12-28T07:37:59.615" v="11143" actId="20577"/>
          <ac:spMkLst>
            <pc:docMk/>
            <pc:sldMk cId="4215209204" sldId="2445"/>
            <ac:spMk id="8" creationId="{0B855EE4-7941-4EBE-AFA4-B0B5073D1465}"/>
          </ac:spMkLst>
        </pc:spChg>
      </pc:sldChg>
      <pc:sldChg chg="addSp delSp modSp mod">
        <pc:chgData name="Yousuf, Arsalan" userId="1f742cd1-60f2-4cc5-8102-e09412e517e3" providerId="ADAL" clId="{35A2B7D3-BB6C-422F-AF31-7DBA0CB14166}" dt="2023-12-27T03:36:21.904" v="2478" actId="1038"/>
        <pc:sldMkLst>
          <pc:docMk/>
          <pc:sldMk cId="2679350788" sldId="2447"/>
        </pc:sldMkLst>
        <pc:grpChg chg="del">
          <ac:chgData name="Yousuf, Arsalan" userId="1f742cd1-60f2-4cc5-8102-e09412e517e3" providerId="ADAL" clId="{35A2B7D3-BB6C-422F-AF31-7DBA0CB14166}" dt="2023-12-27T03:35:12.373" v="2455" actId="165"/>
          <ac:grpSpMkLst>
            <pc:docMk/>
            <pc:sldMk cId="2679350788" sldId="2447"/>
            <ac:grpSpMk id="3" creationId="{3712C34F-2A4B-8BA3-1806-CF3A81922AF7}"/>
          </ac:grpSpMkLst>
        </pc:grpChg>
        <pc:graphicFrameChg chg="mod topLvl">
          <ac:chgData name="Yousuf, Arsalan" userId="1f742cd1-60f2-4cc5-8102-e09412e517e3" providerId="ADAL" clId="{35A2B7D3-BB6C-422F-AF31-7DBA0CB14166}" dt="2023-12-27T03:35:12.373" v="2455" actId="165"/>
          <ac:graphicFrameMkLst>
            <pc:docMk/>
            <pc:sldMk cId="2679350788" sldId="2447"/>
            <ac:graphicFrameMk id="34" creationId="{86B5DDD0-12B2-6831-7636-4C63C5064264}"/>
          </ac:graphicFrameMkLst>
        </pc:graphicFrameChg>
        <pc:picChg chg="add del mod">
          <ac:chgData name="Yousuf, Arsalan" userId="1f742cd1-60f2-4cc5-8102-e09412e517e3" providerId="ADAL" clId="{35A2B7D3-BB6C-422F-AF31-7DBA0CB14166}" dt="2023-12-27T03:35:26.540" v="2460"/>
          <ac:picMkLst>
            <pc:docMk/>
            <pc:sldMk cId="2679350788" sldId="2447"/>
            <ac:picMk id="2" creationId="{97E52B40-58FE-3DAF-83C5-3B9A89B8E2B5}"/>
          </ac:picMkLst>
        </pc:picChg>
        <pc:picChg chg="mod topLvl">
          <ac:chgData name="Yousuf, Arsalan" userId="1f742cd1-60f2-4cc5-8102-e09412e517e3" providerId="ADAL" clId="{35A2B7D3-BB6C-422F-AF31-7DBA0CB14166}" dt="2023-12-27T03:35:12.373" v="2455" actId="165"/>
          <ac:picMkLst>
            <pc:docMk/>
            <pc:sldMk cId="2679350788" sldId="2447"/>
            <ac:picMk id="4" creationId="{8611C0A4-6FA8-1010-D73F-D4539E5A5943}"/>
          </ac:picMkLst>
        </pc:picChg>
        <pc:picChg chg="mod topLvl">
          <ac:chgData name="Yousuf, Arsalan" userId="1f742cd1-60f2-4cc5-8102-e09412e517e3" providerId="ADAL" clId="{35A2B7D3-BB6C-422F-AF31-7DBA0CB14166}" dt="2023-12-27T03:35:12.373" v="2455" actId="165"/>
          <ac:picMkLst>
            <pc:docMk/>
            <pc:sldMk cId="2679350788" sldId="2447"/>
            <ac:picMk id="5" creationId="{A86E2D16-CBA8-08CC-D39A-2A7E46AD1C53}"/>
          </ac:picMkLst>
        </pc:picChg>
        <pc:picChg chg="mod topLvl">
          <ac:chgData name="Yousuf, Arsalan" userId="1f742cd1-60f2-4cc5-8102-e09412e517e3" providerId="ADAL" clId="{35A2B7D3-BB6C-422F-AF31-7DBA0CB14166}" dt="2023-12-27T03:35:12.373" v="2455" actId="165"/>
          <ac:picMkLst>
            <pc:docMk/>
            <pc:sldMk cId="2679350788" sldId="2447"/>
            <ac:picMk id="6" creationId="{35E294E6-4056-2732-002F-7D39638D5F4B}"/>
          </ac:picMkLst>
        </pc:picChg>
        <pc:picChg chg="add mod">
          <ac:chgData name="Yousuf, Arsalan" userId="1f742cd1-60f2-4cc5-8102-e09412e517e3" providerId="ADAL" clId="{35A2B7D3-BB6C-422F-AF31-7DBA0CB14166}" dt="2023-12-27T03:35:44.965" v="2468" actId="1076"/>
          <ac:picMkLst>
            <pc:docMk/>
            <pc:sldMk cId="2679350788" sldId="2447"/>
            <ac:picMk id="7" creationId="{CF7D6B45-9082-201B-3846-9801C9689EF6}"/>
          </ac:picMkLst>
        </pc:picChg>
        <pc:picChg chg="add mod">
          <ac:chgData name="Yousuf, Arsalan" userId="1f742cd1-60f2-4cc5-8102-e09412e517e3" providerId="ADAL" clId="{35A2B7D3-BB6C-422F-AF31-7DBA0CB14166}" dt="2023-12-27T03:36:14.460" v="2474"/>
          <ac:picMkLst>
            <pc:docMk/>
            <pc:sldMk cId="2679350788" sldId="2447"/>
            <ac:picMk id="8" creationId="{39AEAA5C-94DB-01F5-F56A-0B60C41D0923}"/>
          </ac:picMkLst>
        </pc:picChg>
        <pc:picChg chg="add mod">
          <ac:chgData name="Yousuf, Arsalan" userId="1f742cd1-60f2-4cc5-8102-e09412e517e3" providerId="ADAL" clId="{35A2B7D3-BB6C-422F-AF31-7DBA0CB14166}" dt="2023-12-27T03:36:14.460" v="2474"/>
          <ac:picMkLst>
            <pc:docMk/>
            <pc:sldMk cId="2679350788" sldId="2447"/>
            <ac:picMk id="9" creationId="{CA88D1AA-E8DF-3910-4477-8ED563FCF0E5}"/>
          </ac:picMkLst>
        </pc:picChg>
        <pc:picChg chg="mod topLvl">
          <ac:chgData name="Yousuf, Arsalan" userId="1f742cd1-60f2-4cc5-8102-e09412e517e3" providerId="ADAL" clId="{35A2B7D3-BB6C-422F-AF31-7DBA0CB14166}" dt="2023-12-27T03:35:12.373" v="2455" actId="165"/>
          <ac:picMkLst>
            <pc:docMk/>
            <pc:sldMk cId="2679350788" sldId="2447"/>
            <ac:picMk id="10" creationId="{1CF4078B-187B-2266-6A3A-0F3C2FBA855C}"/>
          </ac:picMkLst>
        </pc:picChg>
        <pc:picChg chg="mod topLvl">
          <ac:chgData name="Yousuf, Arsalan" userId="1f742cd1-60f2-4cc5-8102-e09412e517e3" providerId="ADAL" clId="{35A2B7D3-BB6C-422F-AF31-7DBA0CB14166}" dt="2023-12-27T03:35:12.373" v="2455" actId="165"/>
          <ac:picMkLst>
            <pc:docMk/>
            <pc:sldMk cId="2679350788" sldId="2447"/>
            <ac:picMk id="11" creationId="{35D0045C-494D-5A1B-8F2C-18A4885584DC}"/>
          </ac:picMkLst>
        </pc:picChg>
        <pc:picChg chg="mod topLvl">
          <ac:chgData name="Yousuf, Arsalan" userId="1f742cd1-60f2-4cc5-8102-e09412e517e3" providerId="ADAL" clId="{35A2B7D3-BB6C-422F-AF31-7DBA0CB14166}" dt="2023-12-27T03:35:12.373" v="2455" actId="165"/>
          <ac:picMkLst>
            <pc:docMk/>
            <pc:sldMk cId="2679350788" sldId="2447"/>
            <ac:picMk id="12" creationId="{D848AE45-41AA-1251-EA6A-B8C569213917}"/>
          </ac:picMkLst>
        </pc:picChg>
        <pc:picChg chg="mod topLvl">
          <ac:chgData name="Yousuf, Arsalan" userId="1f742cd1-60f2-4cc5-8102-e09412e517e3" providerId="ADAL" clId="{35A2B7D3-BB6C-422F-AF31-7DBA0CB14166}" dt="2023-12-27T03:35:12.373" v="2455" actId="165"/>
          <ac:picMkLst>
            <pc:docMk/>
            <pc:sldMk cId="2679350788" sldId="2447"/>
            <ac:picMk id="13" creationId="{AD082C20-A7EC-618D-9227-5E495A6381BE}"/>
          </ac:picMkLst>
        </pc:picChg>
        <pc:picChg chg="mod topLvl">
          <ac:chgData name="Yousuf, Arsalan" userId="1f742cd1-60f2-4cc5-8102-e09412e517e3" providerId="ADAL" clId="{35A2B7D3-BB6C-422F-AF31-7DBA0CB14166}" dt="2023-12-27T03:35:12.373" v="2455" actId="165"/>
          <ac:picMkLst>
            <pc:docMk/>
            <pc:sldMk cId="2679350788" sldId="2447"/>
            <ac:picMk id="14" creationId="{2591A133-F4C5-233F-F7E9-B653E783B26A}"/>
          </ac:picMkLst>
        </pc:picChg>
        <pc:picChg chg="mod topLvl">
          <ac:chgData name="Yousuf, Arsalan" userId="1f742cd1-60f2-4cc5-8102-e09412e517e3" providerId="ADAL" clId="{35A2B7D3-BB6C-422F-AF31-7DBA0CB14166}" dt="2023-12-27T03:35:12.373" v="2455" actId="165"/>
          <ac:picMkLst>
            <pc:docMk/>
            <pc:sldMk cId="2679350788" sldId="2447"/>
            <ac:picMk id="15" creationId="{FA599F1E-6749-15BD-E0AB-BD1924C56D7A}"/>
          </ac:picMkLst>
        </pc:picChg>
        <pc:picChg chg="mod topLvl">
          <ac:chgData name="Yousuf, Arsalan" userId="1f742cd1-60f2-4cc5-8102-e09412e517e3" providerId="ADAL" clId="{35A2B7D3-BB6C-422F-AF31-7DBA0CB14166}" dt="2023-12-27T03:35:12.373" v="2455" actId="165"/>
          <ac:picMkLst>
            <pc:docMk/>
            <pc:sldMk cId="2679350788" sldId="2447"/>
            <ac:picMk id="16" creationId="{77722EF3-44CA-3EFD-91D6-2F5A4B339817}"/>
          </ac:picMkLst>
        </pc:picChg>
        <pc:picChg chg="mod topLvl">
          <ac:chgData name="Yousuf, Arsalan" userId="1f742cd1-60f2-4cc5-8102-e09412e517e3" providerId="ADAL" clId="{35A2B7D3-BB6C-422F-AF31-7DBA0CB14166}" dt="2023-12-27T03:36:21.904" v="2478" actId="1038"/>
          <ac:picMkLst>
            <pc:docMk/>
            <pc:sldMk cId="2679350788" sldId="2447"/>
            <ac:picMk id="17" creationId="{521F93D5-DFCD-CC2A-5911-0EC1B6602DEF}"/>
          </ac:picMkLst>
        </pc:picChg>
        <pc:picChg chg="mod topLvl">
          <ac:chgData name="Yousuf, Arsalan" userId="1f742cd1-60f2-4cc5-8102-e09412e517e3" providerId="ADAL" clId="{35A2B7D3-BB6C-422F-AF31-7DBA0CB14166}" dt="2023-12-27T03:35:12.373" v="2455" actId="165"/>
          <ac:picMkLst>
            <pc:docMk/>
            <pc:sldMk cId="2679350788" sldId="2447"/>
            <ac:picMk id="18" creationId="{D4CC4444-A3A2-8B16-4FE0-8B5DB9D1B4D5}"/>
          </ac:picMkLst>
        </pc:picChg>
        <pc:picChg chg="mod topLvl">
          <ac:chgData name="Yousuf, Arsalan" userId="1f742cd1-60f2-4cc5-8102-e09412e517e3" providerId="ADAL" clId="{35A2B7D3-BB6C-422F-AF31-7DBA0CB14166}" dt="2023-12-27T03:35:12.373" v="2455" actId="165"/>
          <ac:picMkLst>
            <pc:docMk/>
            <pc:sldMk cId="2679350788" sldId="2447"/>
            <ac:picMk id="19" creationId="{AF5BB014-1E74-392C-E64D-316070B1A3D7}"/>
          </ac:picMkLst>
        </pc:picChg>
        <pc:picChg chg="del mod topLvl">
          <ac:chgData name="Yousuf, Arsalan" userId="1f742cd1-60f2-4cc5-8102-e09412e517e3" providerId="ADAL" clId="{35A2B7D3-BB6C-422F-AF31-7DBA0CB14166}" dt="2023-12-27T03:36:06.013" v="2472" actId="478"/>
          <ac:picMkLst>
            <pc:docMk/>
            <pc:sldMk cId="2679350788" sldId="2447"/>
            <ac:picMk id="20" creationId="{04232687-DE92-E701-D7BA-CA8209A1EDBF}"/>
          </ac:picMkLst>
        </pc:picChg>
        <pc:picChg chg="mod topLvl">
          <ac:chgData name="Yousuf, Arsalan" userId="1f742cd1-60f2-4cc5-8102-e09412e517e3" providerId="ADAL" clId="{35A2B7D3-BB6C-422F-AF31-7DBA0CB14166}" dt="2023-12-27T03:35:12.373" v="2455" actId="165"/>
          <ac:picMkLst>
            <pc:docMk/>
            <pc:sldMk cId="2679350788" sldId="2447"/>
            <ac:picMk id="21" creationId="{2C175B71-4619-FAC1-CB39-3FD3FA4DD981}"/>
          </ac:picMkLst>
        </pc:picChg>
        <pc:picChg chg="mod topLvl">
          <ac:chgData name="Yousuf, Arsalan" userId="1f742cd1-60f2-4cc5-8102-e09412e517e3" providerId="ADAL" clId="{35A2B7D3-BB6C-422F-AF31-7DBA0CB14166}" dt="2023-12-27T03:35:12.373" v="2455" actId="165"/>
          <ac:picMkLst>
            <pc:docMk/>
            <pc:sldMk cId="2679350788" sldId="2447"/>
            <ac:picMk id="22" creationId="{274B82B4-2588-0085-9025-881FA2EE0E0C}"/>
          </ac:picMkLst>
        </pc:picChg>
        <pc:picChg chg="mod topLvl">
          <ac:chgData name="Yousuf, Arsalan" userId="1f742cd1-60f2-4cc5-8102-e09412e517e3" providerId="ADAL" clId="{35A2B7D3-BB6C-422F-AF31-7DBA0CB14166}" dt="2023-12-27T03:35:12.373" v="2455" actId="165"/>
          <ac:picMkLst>
            <pc:docMk/>
            <pc:sldMk cId="2679350788" sldId="2447"/>
            <ac:picMk id="23" creationId="{50DE159D-2DB5-5F97-52AE-1405755AF0F6}"/>
          </ac:picMkLst>
        </pc:picChg>
        <pc:picChg chg="mod topLvl">
          <ac:chgData name="Yousuf, Arsalan" userId="1f742cd1-60f2-4cc5-8102-e09412e517e3" providerId="ADAL" clId="{35A2B7D3-BB6C-422F-AF31-7DBA0CB14166}" dt="2023-12-27T03:35:12.373" v="2455" actId="165"/>
          <ac:picMkLst>
            <pc:docMk/>
            <pc:sldMk cId="2679350788" sldId="2447"/>
            <ac:picMk id="24" creationId="{2C994C42-CC54-9581-AD81-9B532F828015}"/>
          </ac:picMkLst>
        </pc:picChg>
        <pc:picChg chg="add del mod topLvl">
          <ac:chgData name="Yousuf, Arsalan" userId="1f742cd1-60f2-4cc5-8102-e09412e517e3" providerId="ADAL" clId="{35A2B7D3-BB6C-422F-AF31-7DBA0CB14166}" dt="2023-12-27T03:35:37.980" v="2466" actId="1076"/>
          <ac:picMkLst>
            <pc:docMk/>
            <pc:sldMk cId="2679350788" sldId="2447"/>
            <ac:picMk id="25" creationId="{449A5A03-4D4D-3CB1-1F00-9A4DCA322BE4}"/>
          </ac:picMkLst>
        </pc:picChg>
        <pc:picChg chg="del mod topLvl">
          <ac:chgData name="Yousuf, Arsalan" userId="1f742cd1-60f2-4cc5-8102-e09412e517e3" providerId="ADAL" clId="{35A2B7D3-BB6C-422F-AF31-7DBA0CB14166}" dt="2023-12-27T03:36:06.013" v="2472" actId="478"/>
          <ac:picMkLst>
            <pc:docMk/>
            <pc:sldMk cId="2679350788" sldId="2447"/>
            <ac:picMk id="26" creationId="{7394F2BD-3553-278E-4CD1-1974BBBE8820}"/>
          </ac:picMkLst>
        </pc:picChg>
        <pc:picChg chg="mod topLvl">
          <ac:chgData name="Yousuf, Arsalan" userId="1f742cd1-60f2-4cc5-8102-e09412e517e3" providerId="ADAL" clId="{35A2B7D3-BB6C-422F-AF31-7DBA0CB14166}" dt="2023-12-27T03:35:12.373" v="2455" actId="165"/>
          <ac:picMkLst>
            <pc:docMk/>
            <pc:sldMk cId="2679350788" sldId="2447"/>
            <ac:picMk id="27" creationId="{992CF753-69AB-6CB4-9BB5-34014F8FD5BC}"/>
          </ac:picMkLst>
        </pc:picChg>
        <pc:picChg chg="mod topLvl">
          <ac:chgData name="Yousuf, Arsalan" userId="1f742cd1-60f2-4cc5-8102-e09412e517e3" providerId="ADAL" clId="{35A2B7D3-BB6C-422F-AF31-7DBA0CB14166}" dt="2023-12-27T03:36:13.980" v="2473" actId="1076"/>
          <ac:picMkLst>
            <pc:docMk/>
            <pc:sldMk cId="2679350788" sldId="2447"/>
            <ac:picMk id="28" creationId="{09F04204-8505-EBF0-7DCF-98F114A8732C}"/>
          </ac:picMkLst>
        </pc:picChg>
        <pc:picChg chg="mod topLvl">
          <ac:chgData name="Yousuf, Arsalan" userId="1f742cd1-60f2-4cc5-8102-e09412e517e3" providerId="ADAL" clId="{35A2B7D3-BB6C-422F-AF31-7DBA0CB14166}" dt="2023-12-27T03:35:12.373" v="2455" actId="165"/>
          <ac:picMkLst>
            <pc:docMk/>
            <pc:sldMk cId="2679350788" sldId="2447"/>
            <ac:picMk id="29" creationId="{DD8D6C01-6FC8-7010-A5DE-439CDD1938E7}"/>
          </ac:picMkLst>
        </pc:picChg>
        <pc:picChg chg="mod topLvl">
          <ac:chgData name="Yousuf, Arsalan" userId="1f742cd1-60f2-4cc5-8102-e09412e517e3" providerId="ADAL" clId="{35A2B7D3-BB6C-422F-AF31-7DBA0CB14166}" dt="2023-12-27T03:35:12.373" v="2455" actId="165"/>
          <ac:picMkLst>
            <pc:docMk/>
            <pc:sldMk cId="2679350788" sldId="2447"/>
            <ac:picMk id="30" creationId="{2D110E35-E0C1-2BA5-A5B2-F513D85A12C0}"/>
          </ac:picMkLst>
        </pc:picChg>
        <pc:picChg chg="mod topLvl">
          <ac:chgData name="Yousuf, Arsalan" userId="1f742cd1-60f2-4cc5-8102-e09412e517e3" providerId="ADAL" clId="{35A2B7D3-BB6C-422F-AF31-7DBA0CB14166}" dt="2023-12-27T03:35:12.373" v="2455" actId="165"/>
          <ac:picMkLst>
            <pc:docMk/>
            <pc:sldMk cId="2679350788" sldId="2447"/>
            <ac:picMk id="31" creationId="{5872B266-ED65-67B7-49F8-A2166C0A2041}"/>
          </ac:picMkLst>
        </pc:picChg>
        <pc:picChg chg="mod topLvl">
          <ac:chgData name="Yousuf, Arsalan" userId="1f742cd1-60f2-4cc5-8102-e09412e517e3" providerId="ADAL" clId="{35A2B7D3-BB6C-422F-AF31-7DBA0CB14166}" dt="2023-12-27T03:35:12.373" v="2455" actId="165"/>
          <ac:picMkLst>
            <pc:docMk/>
            <pc:sldMk cId="2679350788" sldId="2447"/>
            <ac:picMk id="32" creationId="{DCEABE6D-493D-396B-D86A-9632B4F9B6E0}"/>
          </ac:picMkLst>
        </pc:picChg>
        <pc:picChg chg="mod topLvl">
          <ac:chgData name="Yousuf, Arsalan" userId="1f742cd1-60f2-4cc5-8102-e09412e517e3" providerId="ADAL" clId="{35A2B7D3-BB6C-422F-AF31-7DBA0CB14166}" dt="2023-12-27T03:35:12.373" v="2455" actId="165"/>
          <ac:picMkLst>
            <pc:docMk/>
            <pc:sldMk cId="2679350788" sldId="2447"/>
            <ac:picMk id="33" creationId="{198710D9-A00D-49F0-0717-0C6EF0AEA343}"/>
          </ac:picMkLst>
        </pc:picChg>
        <pc:picChg chg="mod topLvl">
          <ac:chgData name="Yousuf, Arsalan" userId="1f742cd1-60f2-4cc5-8102-e09412e517e3" providerId="ADAL" clId="{35A2B7D3-BB6C-422F-AF31-7DBA0CB14166}" dt="2023-12-27T03:35:12.373" v="2455" actId="165"/>
          <ac:picMkLst>
            <pc:docMk/>
            <pc:sldMk cId="2679350788" sldId="2447"/>
            <ac:picMk id="36" creationId="{758C51B1-0F16-C8E8-F8A9-C9330B3C3BC9}"/>
          </ac:picMkLst>
        </pc:picChg>
        <pc:picChg chg="mod topLvl">
          <ac:chgData name="Yousuf, Arsalan" userId="1f742cd1-60f2-4cc5-8102-e09412e517e3" providerId="ADAL" clId="{35A2B7D3-BB6C-422F-AF31-7DBA0CB14166}" dt="2023-12-27T03:35:12.373" v="2455" actId="165"/>
          <ac:picMkLst>
            <pc:docMk/>
            <pc:sldMk cId="2679350788" sldId="2447"/>
            <ac:picMk id="40" creationId="{FA7BBCBF-C6FB-A8C3-E08D-ACB4F278AE0F}"/>
          </ac:picMkLst>
        </pc:picChg>
        <pc:picChg chg="add del mod topLvl">
          <ac:chgData name="Yousuf, Arsalan" userId="1f742cd1-60f2-4cc5-8102-e09412e517e3" providerId="ADAL" clId="{35A2B7D3-BB6C-422F-AF31-7DBA0CB14166}" dt="2023-12-27T03:35:33.779" v="2465" actId="478"/>
          <ac:picMkLst>
            <pc:docMk/>
            <pc:sldMk cId="2679350788" sldId="2447"/>
            <ac:picMk id="44" creationId="{2C6711C2-0591-0BEC-ACB6-832138628CD1}"/>
          </ac:picMkLst>
        </pc:picChg>
        <pc:picChg chg="mod topLvl">
          <ac:chgData name="Yousuf, Arsalan" userId="1f742cd1-60f2-4cc5-8102-e09412e517e3" providerId="ADAL" clId="{35A2B7D3-BB6C-422F-AF31-7DBA0CB14166}" dt="2023-12-27T03:35:12.373" v="2455" actId="165"/>
          <ac:picMkLst>
            <pc:docMk/>
            <pc:sldMk cId="2679350788" sldId="2447"/>
            <ac:picMk id="45" creationId="{74ECD4E7-DAF8-8A76-3F04-9ABF67B4C1E5}"/>
          </ac:picMkLst>
        </pc:picChg>
        <pc:picChg chg="mod topLvl">
          <ac:chgData name="Yousuf, Arsalan" userId="1f742cd1-60f2-4cc5-8102-e09412e517e3" providerId="ADAL" clId="{35A2B7D3-BB6C-422F-AF31-7DBA0CB14166}" dt="2023-12-27T03:35:12.373" v="2455" actId="165"/>
          <ac:picMkLst>
            <pc:docMk/>
            <pc:sldMk cId="2679350788" sldId="2447"/>
            <ac:picMk id="47" creationId="{6C18897F-BE64-FB0F-2F08-2CF71D117E41}"/>
          </ac:picMkLst>
        </pc:picChg>
        <pc:picChg chg="mod topLvl">
          <ac:chgData name="Yousuf, Arsalan" userId="1f742cd1-60f2-4cc5-8102-e09412e517e3" providerId="ADAL" clId="{35A2B7D3-BB6C-422F-AF31-7DBA0CB14166}" dt="2023-12-27T03:35:12.373" v="2455" actId="165"/>
          <ac:picMkLst>
            <pc:docMk/>
            <pc:sldMk cId="2679350788" sldId="2447"/>
            <ac:picMk id="60" creationId="{F5375A31-B8E6-FF24-630A-0A9032E6083A}"/>
          </ac:picMkLst>
        </pc:picChg>
        <pc:picChg chg="mod topLvl">
          <ac:chgData name="Yousuf, Arsalan" userId="1f742cd1-60f2-4cc5-8102-e09412e517e3" providerId="ADAL" clId="{35A2B7D3-BB6C-422F-AF31-7DBA0CB14166}" dt="2023-12-27T03:35:12.373" v="2455" actId="165"/>
          <ac:picMkLst>
            <pc:docMk/>
            <pc:sldMk cId="2679350788" sldId="2447"/>
            <ac:picMk id="65" creationId="{9DABD9A2-B8C2-6AEB-B182-F04EADEB7114}"/>
          </ac:picMkLst>
        </pc:picChg>
      </pc:sldChg>
      <pc:sldChg chg="addSp delSp modSp mod">
        <pc:chgData name="Yousuf, Arsalan" userId="1f742cd1-60f2-4cc5-8102-e09412e517e3" providerId="ADAL" clId="{35A2B7D3-BB6C-422F-AF31-7DBA0CB14166}" dt="2023-12-25T22:00:38.623" v="1121" actId="1036"/>
        <pc:sldMkLst>
          <pc:docMk/>
          <pc:sldMk cId="1122920924" sldId="2457"/>
        </pc:sldMkLst>
        <pc:spChg chg="add del">
          <ac:chgData name="Yousuf, Arsalan" userId="1f742cd1-60f2-4cc5-8102-e09412e517e3" providerId="ADAL" clId="{35A2B7D3-BB6C-422F-AF31-7DBA0CB14166}" dt="2023-12-25T21:56:01.758" v="847" actId="478"/>
          <ac:spMkLst>
            <pc:docMk/>
            <pc:sldMk cId="1122920924" sldId="2457"/>
            <ac:spMk id="4" creationId="{82E07728-FF61-4C04-B13F-046B62A6DDB1}"/>
          </ac:spMkLst>
        </pc:spChg>
        <pc:spChg chg="add mod">
          <ac:chgData name="Yousuf, Arsalan" userId="1f742cd1-60f2-4cc5-8102-e09412e517e3" providerId="ADAL" clId="{35A2B7D3-BB6C-422F-AF31-7DBA0CB14166}" dt="2023-12-25T22:00:31.378" v="1115" actId="1035"/>
          <ac:spMkLst>
            <pc:docMk/>
            <pc:sldMk cId="1122920924" sldId="2457"/>
            <ac:spMk id="6" creationId="{7F99FF6F-CD1A-FA15-8881-E29FE17D7A20}"/>
          </ac:spMkLst>
        </pc:spChg>
        <pc:spChg chg="mod">
          <ac:chgData name="Yousuf, Arsalan" userId="1f742cd1-60f2-4cc5-8102-e09412e517e3" providerId="ADAL" clId="{35A2B7D3-BB6C-422F-AF31-7DBA0CB14166}" dt="2023-12-25T21:54:59.233" v="842" actId="20577"/>
          <ac:spMkLst>
            <pc:docMk/>
            <pc:sldMk cId="1122920924" sldId="2457"/>
            <ac:spMk id="10" creationId="{643837E0-CD69-40BE-ADBC-3B0D264EAE62}"/>
          </ac:spMkLst>
        </pc:spChg>
        <pc:spChg chg="mod">
          <ac:chgData name="Yousuf, Arsalan" userId="1f742cd1-60f2-4cc5-8102-e09412e517e3" providerId="ADAL" clId="{35A2B7D3-BB6C-422F-AF31-7DBA0CB14166}" dt="2023-12-25T22:00:38.623" v="1121" actId="1036"/>
          <ac:spMkLst>
            <pc:docMk/>
            <pc:sldMk cId="1122920924" sldId="2457"/>
            <ac:spMk id="24" creationId="{D80301D0-DFEE-8752-5C56-07F71365925D}"/>
          </ac:spMkLst>
        </pc:spChg>
        <pc:spChg chg="mod">
          <ac:chgData name="Yousuf, Arsalan" userId="1f742cd1-60f2-4cc5-8102-e09412e517e3" providerId="ADAL" clId="{35A2B7D3-BB6C-422F-AF31-7DBA0CB14166}" dt="2023-12-25T22:00:38.623" v="1121" actId="1036"/>
          <ac:spMkLst>
            <pc:docMk/>
            <pc:sldMk cId="1122920924" sldId="2457"/>
            <ac:spMk id="25" creationId="{98F75F6D-EC5F-785C-A7A3-E9158AD2B0CE}"/>
          </ac:spMkLst>
        </pc:spChg>
        <pc:spChg chg="mod">
          <ac:chgData name="Yousuf, Arsalan" userId="1f742cd1-60f2-4cc5-8102-e09412e517e3" providerId="ADAL" clId="{35A2B7D3-BB6C-422F-AF31-7DBA0CB14166}" dt="2023-12-25T22:00:38.623" v="1121" actId="1036"/>
          <ac:spMkLst>
            <pc:docMk/>
            <pc:sldMk cId="1122920924" sldId="2457"/>
            <ac:spMk id="26" creationId="{53B64887-BC08-05ED-1A63-2D2B65AC26D2}"/>
          </ac:spMkLst>
        </pc:spChg>
        <pc:spChg chg="mod">
          <ac:chgData name="Yousuf, Arsalan" userId="1f742cd1-60f2-4cc5-8102-e09412e517e3" providerId="ADAL" clId="{35A2B7D3-BB6C-422F-AF31-7DBA0CB14166}" dt="2023-12-25T22:00:38.623" v="1121" actId="1036"/>
          <ac:spMkLst>
            <pc:docMk/>
            <pc:sldMk cId="1122920924" sldId="2457"/>
            <ac:spMk id="28" creationId="{BD7422C5-9DDE-78CC-CDA7-25DC25FC932F}"/>
          </ac:spMkLst>
        </pc:spChg>
        <pc:spChg chg="mod">
          <ac:chgData name="Yousuf, Arsalan" userId="1f742cd1-60f2-4cc5-8102-e09412e517e3" providerId="ADAL" clId="{35A2B7D3-BB6C-422F-AF31-7DBA0CB14166}" dt="2023-12-25T22:00:38.623" v="1121" actId="1036"/>
          <ac:spMkLst>
            <pc:docMk/>
            <pc:sldMk cId="1122920924" sldId="2457"/>
            <ac:spMk id="29" creationId="{D6884413-E04C-3E20-D96A-E89BED8800BA}"/>
          </ac:spMkLst>
        </pc:spChg>
        <pc:spChg chg="mod">
          <ac:chgData name="Yousuf, Arsalan" userId="1f742cd1-60f2-4cc5-8102-e09412e517e3" providerId="ADAL" clId="{35A2B7D3-BB6C-422F-AF31-7DBA0CB14166}" dt="2023-12-25T22:00:38.623" v="1121" actId="1036"/>
          <ac:spMkLst>
            <pc:docMk/>
            <pc:sldMk cId="1122920924" sldId="2457"/>
            <ac:spMk id="30" creationId="{4AC9A690-3595-D949-CF4A-0C0291D2FC33}"/>
          </ac:spMkLst>
        </pc:spChg>
        <pc:spChg chg="mod">
          <ac:chgData name="Yousuf, Arsalan" userId="1f742cd1-60f2-4cc5-8102-e09412e517e3" providerId="ADAL" clId="{35A2B7D3-BB6C-422F-AF31-7DBA0CB14166}" dt="2023-12-25T22:00:38.623" v="1121" actId="1036"/>
          <ac:spMkLst>
            <pc:docMk/>
            <pc:sldMk cId="1122920924" sldId="2457"/>
            <ac:spMk id="33" creationId="{7F9C1587-EF1A-9CB0-F145-702FFCCD8A76}"/>
          </ac:spMkLst>
        </pc:spChg>
        <pc:spChg chg="mod">
          <ac:chgData name="Yousuf, Arsalan" userId="1f742cd1-60f2-4cc5-8102-e09412e517e3" providerId="ADAL" clId="{35A2B7D3-BB6C-422F-AF31-7DBA0CB14166}" dt="2023-12-25T22:00:38.623" v="1121" actId="1036"/>
          <ac:spMkLst>
            <pc:docMk/>
            <pc:sldMk cId="1122920924" sldId="2457"/>
            <ac:spMk id="34" creationId="{315A854C-D2E5-2405-749B-9D8B08D33FAD}"/>
          </ac:spMkLst>
        </pc:spChg>
        <pc:spChg chg="mod">
          <ac:chgData name="Yousuf, Arsalan" userId="1f742cd1-60f2-4cc5-8102-e09412e517e3" providerId="ADAL" clId="{35A2B7D3-BB6C-422F-AF31-7DBA0CB14166}" dt="2023-12-25T22:00:38.623" v="1121" actId="1036"/>
          <ac:spMkLst>
            <pc:docMk/>
            <pc:sldMk cId="1122920924" sldId="2457"/>
            <ac:spMk id="35" creationId="{48F7382A-EAB2-DD1B-FD1A-CC7F9DDEFCBA}"/>
          </ac:spMkLst>
        </pc:spChg>
        <pc:spChg chg="mod">
          <ac:chgData name="Yousuf, Arsalan" userId="1f742cd1-60f2-4cc5-8102-e09412e517e3" providerId="ADAL" clId="{35A2B7D3-BB6C-422F-AF31-7DBA0CB14166}" dt="2023-12-25T22:00:38.623" v="1121" actId="1036"/>
          <ac:spMkLst>
            <pc:docMk/>
            <pc:sldMk cId="1122920924" sldId="2457"/>
            <ac:spMk id="38" creationId="{8AB24ED6-953A-54CB-A236-11DBAB5238E5}"/>
          </ac:spMkLst>
        </pc:spChg>
        <pc:spChg chg="mod">
          <ac:chgData name="Yousuf, Arsalan" userId="1f742cd1-60f2-4cc5-8102-e09412e517e3" providerId="ADAL" clId="{35A2B7D3-BB6C-422F-AF31-7DBA0CB14166}" dt="2023-12-25T22:00:38.623" v="1121" actId="1036"/>
          <ac:spMkLst>
            <pc:docMk/>
            <pc:sldMk cId="1122920924" sldId="2457"/>
            <ac:spMk id="40" creationId="{32BD7BCE-0191-E627-180E-CC2A8BD3DC1F}"/>
          </ac:spMkLst>
        </pc:spChg>
        <pc:spChg chg="mod">
          <ac:chgData name="Yousuf, Arsalan" userId="1f742cd1-60f2-4cc5-8102-e09412e517e3" providerId="ADAL" clId="{35A2B7D3-BB6C-422F-AF31-7DBA0CB14166}" dt="2023-12-25T22:00:38.623" v="1121" actId="1036"/>
          <ac:spMkLst>
            <pc:docMk/>
            <pc:sldMk cId="1122920924" sldId="2457"/>
            <ac:spMk id="41" creationId="{54E9BC12-E23C-66B4-80C4-D261E5F76F7F}"/>
          </ac:spMkLst>
        </pc:spChg>
        <pc:spChg chg="mod">
          <ac:chgData name="Yousuf, Arsalan" userId="1f742cd1-60f2-4cc5-8102-e09412e517e3" providerId="ADAL" clId="{35A2B7D3-BB6C-422F-AF31-7DBA0CB14166}" dt="2023-12-25T22:00:38.623" v="1121" actId="1036"/>
          <ac:spMkLst>
            <pc:docMk/>
            <pc:sldMk cId="1122920924" sldId="2457"/>
            <ac:spMk id="43" creationId="{D9CAEA21-CD4F-703C-C214-3A1CB33147CB}"/>
          </ac:spMkLst>
        </pc:spChg>
        <pc:spChg chg="mod">
          <ac:chgData name="Yousuf, Arsalan" userId="1f742cd1-60f2-4cc5-8102-e09412e517e3" providerId="ADAL" clId="{35A2B7D3-BB6C-422F-AF31-7DBA0CB14166}" dt="2023-12-25T22:00:38.623" v="1121" actId="1036"/>
          <ac:spMkLst>
            <pc:docMk/>
            <pc:sldMk cId="1122920924" sldId="2457"/>
            <ac:spMk id="44" creationId="{1FE4CE13-BFDC-3C4E-9894-4B59051D06B3}"/>
          </ac:spMkLst>
        </pc:spChg>
        <pc:spChg chg="mod">
          <ac:chgData name="Yousuf, Arsalan" userId="1f742cd1-60f2-4cc5-8102-e09412e517e3" providerId="ADAL" clId="{35A2B7D3-BB6C-422F-AF31-7DBA0CB14166}" dt="2023-12-25T22:00:38.623" v="1121" actId="1036"/>
          <ac:spMkLst>
            <pc:docMk/>
            <pc:sldMk cId="1122920924" sldId="2457"/>
            <ac:spMk id="45" creationId="{4E359F6B-255B-2917-4956-16F673EDA0F9}"/>
          </ac:spMkLst>
        </pc:spChg>
        <pc:spChg chg="mod">
          <ac:chgData name="Yousuf, Arsalan" userId="1f742cd1-60f2-4cc5-8102-e09412e517e3" providerId="ADAL" clId="{35A2B7D3-BB6C-422F-AF31-7DBA0CB14166}" dt="2023-12-25T22:00:38.623" v="1121" actId="1036"/>
          <ac:spMkLst>
            <pc:docMk/>
            <pc:sldMk cId="1122920924" sldId="2457"/>
            <ac:spMk id="47" creationId="{E345BA0B-CF19-4B40-A60D-AA43437E93C7}"/>
          </ac:spMkLst>
        </pc:spChg>
        <pc:spChg chg="mod">
          <ac:chgData name="Yousuf, Arsalan" userId="1f742cd1-60f2-4cc5-8102-e09412e517e3" providerId="ADAL" clId="{35A2B7D3-BB6C-422F-AF31-7DBA0CB14166}" dt="2023-12-25T22:00:38.623" v="1121" actId="1036"/>
          <ac:spMkLst>
            <pc:docMk/>
            <pc:sldMk cId="1122920924" sldId="2457"/>
            <ac:spMk id="48" creationId="{D91AAFE2-2A0A-7BD0-CCC9-7021146C9165}"/>
          </ac:spMkLst>
        </pc:spChg>
        <pc:spChg chg="mod">
          <ac:chgData name="Yousuf, Arsalan" userId="1f742cd1-60f2-4cc5-8102-e09412e517e3" providerId="ADAL" clId="{35A2B7D3-BB6C-422F-AF31-7DBA0CB14166}" dt="2023-12-25T22:00:38.623" v="1121" actId="1036"/>
          <ac:spMkLst>
            <pc:docMk/>
            <pc:sldMk cId="1122920924" sldId="2457"/>
            <ac:spMk id="49" creationId="{35935223-00E5-509D-20EE-1660F5C035A9}"/>
          </ac:spMkLst>
        </pc:spChg>
        <pc:spChg chg="mod">
          <ac:chgData name="Yousuf, Arsalan" userId="1f742cd1-60f2-4cc5-8102-e09412e517e3" providerId="ADAL" clId="{35A2B7D3-BB6C-422F-AF31-7DBA0CB14166}" dt="2023-12-25T22:00:38.623" v="1121" actId="1036"/>
          <ac:spMkLst>
            <pc:docMk/>
            <pc:sldMk cId="1122920924" sldId="2457"/>
            <ac:spMk id="51" creationId="{A784D308-A86F-CA19-D53E-5FBBB7F23F31}"/>
          </ac:spMkLst>
        </pc:spChg>
        <pc:spChg chg="mod">
          <ac:chgData name="Yousuf, Arsalan" userId="1f742cd1-60f2-4cc5-8102-e09412e517e3" providerId="ADAL" clId="{35A2B7D3-BB6C-422F-AF31-7DBA0CB14166}" dt="2023-12-25T22:00:38.623" v="1121" actId="1036"/>
          <ac:spMkLst>
            <pc:docMk/>
            <pc:sldMk cId="1122920924" sldId="2457"/>
            <ac:spMk id="52" creationId="{949A7498-A6F7-0C47-6FF4-2E6976055834}"/>
          </ac:spMkLst>
        </pc:spChg>
        <pc:spChg chg="mod">
          <ac:chgData name="Yousuf, Arsalan" userId="1f742cd1-60f2-4cc5-8102-e09412e517e3" providerId="ADAL" clId="{35A2B7D3-BB6C-422F-AF31-7DBA0CB14166}" dt="2023-12-25T22:00:38.623" v="1121" actId="1036"/>
          <ac:spMkLst>
            <pc:docMk/>
            <pc:sldMk cId="1122920924" sldId="2457"/>
            <ac:spMk id="53" creationId="{441A016E-851A-63D7-8EC6-A795B0FD483A}"/>
          </ac:spMkLst>
        </pc:spChg>
        <pc:spChg chg="mod">
          <ac:chgData name="Yousuf, Arsalan" userId="1f742cd1-60f2-4cc5-8102-e09412e517e3" providerId="ADAL" clId="{35A2B7D3-BB6C-422F-AF31-7DBA0CB14166}" dt="2023-12-25T22:00:38.623" v="1121" actId="1036"/>
          <ac:spMkLst>
            <pc:docMk/>
            <pc:sldMk cId="1122920924" sldId="2457"/>
            <ac:spMk id="54" creationId="{8885DFC0-72EA-1F89-833D-D1B3CF4137F1}"/>
          </ac:spMkLst>
        </pc:spChg>
        <pc:spChg chg="mod">
          <ac:chgData name="Yousuf, Arsalan" userId="1f742cd1-60f2-4cc5-8102-e09412e517e3" providerId="ADAL" clId="{35A2B7D3-BB6C-422F-AF31-7DBA0CB14166}" dt="2023-12-25T22:00:38.623" v="1121" actId="1036"/>
          <ac:spMkLst>
            <pc:docMk/>
            <pc:sldMk cId="1122920924" sldId="2457"/>
            <ac:spMk id="55" creationId="{2B7B9081-D0EA-1DED-6C34-3C386D0DCCF0}"/>
          </ac:spMkLst>
        </pc:spChg>
        <pc:spChg chg="mod">
          <ac:chgData name="Yousuf, Arsalan" userId="1f742cd1-60f2-4cc5-8102-e09412e517e3" providerId="ADAL" clId="{35A2B7D3-BB6C-422F-AF31-7DBA0CB14166}" dt="2023-12-25T22:00:38.623" v="1121" actId="1036"/>
          <ac:spMkLst>
            <pc:docMk/>
            <pc:sldMk cId="1122920924" sldId="2457"/>
            <ac:spMk id="56" creationId="{09ECBDDB-4EEA-5086-DAD6-85E6E9C1F3FF}"/>
          </ac:spMkLst>
        </pc:spChg>
        <pc:spChg chg="mod">
          <ac:chgData name="Yousuf, Arsalan" userId="1f742cd1-60f2-4cc5-8102-e09412e517e3" providerId="ADAL" clId="{35A2B7D3-BB6C-422F-AF31-7DBA0CB14166}" dt="2023-12-25T22:00:38.623" v="1121" actId="1036"/>
          <ac:spMkLst>
            <pc:docMk/>
            <pc:sldMk cId="1122920924" sldId="2457"/>
            <ac:spMk id="62" creationId="{3C883D2A-DEAE-D285-AD88-D7731D09C95B}"/>
          </ac:spMkLst>
        </pc:spChg>
        <pc:spChg chg="mod">
          <ac:chgData name="Yousuf, Arsalan" userId="1f742cd1-60f2-4cc5-8102-e09412e517e3" providerId="ADAL" clId="{35A2B7D3-BB6C-422F-AF31-7DBA0CB14166}" dt="2023-12-25T22:00:38.623" v="1121" actId="1036"/>
          <ac:spMkLst>
            <pc:docMk/>
            <pc:sldMk cId="1122920924" sldId="2457"/>
            <ac:spMk id="63" creationId="{C55E57F5-EC60-EE7C-8302-B614D4F32AAC}"/>
          </ac:spMkLst>
        </pc:spChg>
        <pc:spChg chg="mod">
          <ac:chgData name="Yousuf, Arsalan" userId="1f742cd1-60f2-4cc5-8102-e09412e517e3" providerId="ADAL" clId="{35A2B7D3-BB6C-422F-AF31-7DBA0CB14166}" dt="2023-12-25T22:00:38.623" v="1121" actId="1036"/>
          <ac:spMkLst>
            <pc:docMk/>
            <pc:sldMk cId="1122920924" sldId="2457"/>
            <ac:spMk id="65" creationId="{7315DC34-DB35-7084-4548-FA20C3F9A62D}"/>
          </ac:spMkLst>
        </pc:spChg>
        <pc:spChg chg="mod">
          <ac:chgData name="Yousuf, Arsalan" userId="1f742cd1-60f2-4cc5-8102-e09412e517e3" providerId="ADAL" clId="{35A2B7D3-BB6C-422F-AF31-7DBA0CB14166}" dt="2023-12-25T22:00:38.623" v="1121" actId="1036"/>
          <ac:spMkLst>
            <pc:docMk/>
            <pc:sldMk cId="1122920924" sldId="2457"/>
            <ac:spMk id="66" creationId="{362CC507-A086-73FF-F089-DCF46964A945}"/>
          </ac:spMkLst>
        </pc:spChg>
        <pc:spChg chg="mod">
          <ac:chgData name="Yousuf, Arsalan" userId="1f742cd1-60f2-4cc5-8102-e09412e517e3" providerId="ADAL" clId="{35A2B7D3-BB6C-422F-AF31-7DBA0CB14166}" dt="2023-12-25T22:00:38.623" v="1121" actId="1036"/>
          <ac:spMkLst>
            <pc:docMk/>
            <pc:sldMk cId="1122920924" sldId="2457"/>
            <ac:spMk id="67" creationId="{808C6732-3C54-2CE6-B8CD-D55A88C6D21F}"/>
          </ac:spMkLst>
        </pc:spChg>
        <pc:spChg chg="mod">
          <ac:chgData name="Yousuf, Arsalan" userId="1f742cd1-60f2-4cc5-8102-e09412e517e3" providerId="ADAL" clId="{35A2B7D3-BB6C-422F-AF31-7DBA0CB14166}" dt="2023-12-25T22:00:38.623" v="1121" actId="1036"/>
          <ac:spMkLst>
            <pc:docMk/>
            <pc:sldMk cId="1122920924" sldId="2457"/>
            <ac:spMk id="69" creationId="{D9789B2F-D6DE-47E5-5C02-F3F3854FD6D2}"/>
          </ac:spMkLst>
        </pc:spChg>
        <pc:spChg chg="mod">
          <ac:chgData name="Yousuf, Arsalan" userId="1f742cd1-60f2-4cc5-8102-e09412e517e3" providerId="ADAL" clId="{35A2B7D3-BB6C-422F-AF31-7DBA0CB14166}" dt="2023-12-25T22:00:38.623" v="1121" actId="1036"/>
          <ac:spMkLst>
            <pc:docMk/>
            <pc:sldMk cId="1122920924" sldId="2457"/>
            <ac:spMk id="70" creationId="{0D476B21-BC7A-F124-3788-992D76E7FBFA}"/>
          </ac:spMkLst>
        </pc:spChg>
        <pc:spChg chg="mod">
          <ac:chgData name="Yousuf, Arsalan" userId="1f742cd1-60f2-4cc5-8102-e09412e517e3" providerId="ADAL" clId="{35A2B7D3-BB6C-422F-AF31-7DBA0CB14166}" dt="2023-12-25T22:00:38.623" v="1121" actId="1036"/>
          <ac:spMkLst>
            <pc:docMk/>
            <pc:sldMk cId="1122920924" sldId="2457"/>
            <ac:spMk id="71" creationId="{3779B3E8-2E70-C4C7-E019-5D6A209EEEB3}"/>
          </ac:spMkLst>
        </pc:spChg>
        <pc:spChg chg="mod">
          <ac:chgData name="Yousuf, Arsalan" userId="1f742cd1-60f2-4cc5-8102-e09412e517e3" providerId="ADAL" clId="{35A2B7D3-BB6C-422F-AF31-7DBA0CB14166}" dt="2023-12-25T22:00:38.623" v="1121" actId="1036"/>
          <ac:spMkLst>
            <pc:docMk/>
            <pc:sldMk cId="1122920924" sldId="2457"/>
            <ac:spMk id="73" creationId="{3E822B44-0E85-C689-8A2C-33A9D5DF2943}"/>
          </ac:spMkLst>
        </pc:spChg>
        <pc:spChg chg="mod">
          <ac:chgData name="Yousuf, Arsalan" userId="1f742cd1-60f2-4cc5-8102-e09412e517e3" providerId="ADAL" clId="{35A2B7D3-BB6C-422F-AF31-7DBA0CB14166}" dt="2023-12-25T22:00:38.623" v="1121" actId="1036"/>
          <ac:spMkLst>
            <pc:docMk/>
            <pc:sldMk cId="1122920924" sldId="2457"/>
            <ac:spMk id="75" creationId="{45D02CEC-F204-F969-7A86-BABE93B16A70}"/>
          </ac:spMkLst>
        </pc:spChg>
        <pc:spChg chg="mod">
          <ac:chgData name="Yousuf, Arsalan" userId="1f742cd1-60f2-4cc5-8102-e09412e517e3" providerId="ADAL" clId="{35A2B7D3-BB6C-422F-AF31-7DBA0CB14166}" dt="2023-12-25T22:00:38.623" v="1121" actId="1036"/>
          <ac:spMkLst>
            <pc:docMk/>
            <pc:sldMk cId="1122920924" sldId="2457"/>
            <ac:spMk id="76" creationId="{1AAFED62-1DD0-17B6-291B-B757922C229C}"/>
          </ac:spMkLst>
        </pc:spChg>
        <pc:spChg chg="mod">
          <ac:chgData name="Yousuf, Arsalan" userId="1f742cd1-60f2-4cc5-8102-e09412e517e3" providerId="ADAL" clId="{35A2B7D3-BB6C-422F-AF31-7DBA0CB14166}" dt="2023-12-25T22:00:38.623" v="1121" actId="1036"/>
          <ac:spMkLst>
            <pc:docMk/>
            <pc:sldMk cId="1122920924" sldId="2457"/>
            <ac:spMk id="77" creationId="{D2F016F1-4996-51B4-0756-CCC5D47329CB}"/>
          </ac:spMkLst>
        </pc:spChg>
        <pc:spChg chg="mod">
          <ac:chgData name="Yousuf, Arsalan" userId="1f742cd1-60f2-4cc5-8102-e09412e517e3" providerId="ADAL" clId="{35A2B7D3-BB6C-422F-AF31-7DBA0CB14166}" dt="2023-12-25T22:00:38.623" v="1121" actId="1036"/>
          <ac:spMkLst>
            <pc:docMk/>
            <pc:sldMk cId="1122920924" sldId="2457"/>
            <ac:spMk id="78" creationId="{2A23AD52-2802-B12A-69E6-1739D3C8083E}"/>
          </ac:spMkLst>
        </pc:spChg>
        <pc:spChg chg="mod">
          <ac:chgData name="Yousuf, Arsalan" userId="1f742cd1-60f2-4cc5-8102-e09412e517e3" providerId="ADAL" clId="{35A2B7D3-BB6C-422F-AF31-7DBA0CB14166}" dt="2023-12-25T22:00:38.623" v="1121" actId="1036"/>
          <ac:spMkLst>
            <pc:docMk/>
            <pc:sldMk cId="1122920924" sldId="2457"/>
            <ac:spMk id="79" creationId="{E7BF7320-2071-E684-B0F8-AB18C9F93F4E}"/>
          </ac:spMkLst>
        </pc:spChg>
        <pc:spChg chg="mod">
          <ac:chgData name="Yousuf, Arsalan" userId="1f742cd1-60f2-4cc5-8102-e09412e517e3" providerId="ADAL" clId="{35A2B7D3-BB6C-422F-AF31-7DBA0CB14166}" dt="2023-12-25T22:00:38.623" v="1121" actId="1036"/>
          <ac:spMkLst>
            <pc:docMk/>
            <pc:sldMk cId="1122920924" sldId="2457"/>
            <ac:spMk id="81" creationId="{BB25A164-8CBB-59D0-C658-2075CA536490}"/>
          </ac:spMkLst>
        </pc:spChg>
        <pc:spChg chg="mod">
          <ac:chgData name="Yousuf, Arsalan" userId="1f742cd1-60f2-4cc5-8102-e09412e517e3" providerId="ADAL" clId="{35A2B7D3-BB6C-422F-AF31-7DBA0CB14166}" dt="2023-12-25T22:00:38.623" v="1121" actId="1036"/>
          <ac:spMkLst>
            <pc:docMk/>
            <pc:sldMk cId="1122920924" sldId="2457"/>
            <ac:spMk id="82" creationId="{48DDB63A-F4C2-446A-5E2B-05EC71D5B758}"/>
          </ac:spMkLst>
        </pc:spChg>
        <pc:spChg chg="add del mod">
          <ac:chgData name="Yousuf, Arsalan" userId="1f742cd1-60f2-4cc5-8102-e09412e517e3" providerId="ADAL" clId="{35A2B7D3-BB6C-422F-AF31-7DBA0CB14166}" dt="2023-12-25T22:00:31.378" v="1115" actId="1035"/>
          <ac:spMkLst>
            <pc:docMk/>
            <pc:sldMk cId="1122920924" sldId="2457"/>
            <ac:spMk id="119" creationId="{505EF4A3-C286-4601-B0BC-2D59C2830976}"/>
          </ac:spMkLst>
        </pc:spChg>
        <pc:spChg chg="add del">
          <ac:chgData name="Yousuf, Arsalan" userId="1f742cd1-60f2-4cc5-8102-e09412e517e3" providerId="ADAL" clId="{35A2B7D3-BB6C-422F-AF31-7DBA0CB14166}" dt="2023-12-25T21:56:01.758" v="847" actId="478"/>
          <ac:spMkLst>
            <pc:docMk/>
            <pc:sldMk cId="1122920924" sldId="2457"/>
            <ac:spMk id="120" creationId="{B97A4562-7ACA-4A3E-B005-3C7E06595048}"/>
          </ac:spMkLst>
        </pc:spChg>
        <pc:spChg chg="add del mod">
          <ac:chgData name="Yousuf, Arsalan" userId="1f742cd1-60f2-4cc5-8102-e09412e517e3" providerId="ADAL" clId="{35A2B7D3-BB6C-422F-AF31-7DBA0CB14166}" dt="2023-12-25T22:00:31.378" v="1115" actId="1035"/>
          <ac:spMkLst>
            <pc:docMk/>
            <pc:sldMk cId="1122920924" sldId="2457"/>
            <ac:spMk id="126" creationId="{1F13CEC3-21A4-427C-BB98-EFFA102AFCF9}"/>
          </ac:spMkLst>
        </pc:spChg>
        <pc:grpChg chg="add mod">
          <ac:chgData name="Yousuf, Arsalan" userId="1f742cd1-60f2-4cc5-8102-e09412e517e3" providerId="ADAL" clId="{35A2B7D3-BB6C-422F-AF31-7DBA0CB14166}" dt="2023-12-25T22:00:38.623" v="1121" actId="1036"/>
          <ac:grpSpMkLst>
            <pc:docMk/>
            <pc:sldMk cId="1122920924" sldId="2457"/>
            <ac:grpSpMk id="7" creationId="{94221F40-30BC-D72C-7FC2-989291A3F084}"/>
          </ac:grpSpMkLst>
        </pc:grpChg>
        <pc:grpChg chg="add del">
          <ac:chgData name="Yousuf, Arsalan" userId="1f742cd1-60f2-4cc5-8102-e09412e517e3" providerId="ADAL" clId="{35A2B7D3-BB6C-422F-AF31-7DBA0CB14166}" dt="2023-12-25T21:56:01.758" v="847" actId="478"/>
          <ac:grpSpMkLst>
            <pc:docMk/>
            <pc:sldMk cId="1122920924" sldId="2457"/>
            <ac:grpSpMk id="8" creationId="{E853343D-164E-2DB7-668B-51FDCF1B4984}"/>
          </ac:grpSpMkLst>
        </pc:grpChg>
        <pc:grpChg chg="add del">
          <ac:chgData name="Yousuf, Arsalan" userId="1f742cd1-60f2-4cc5-8102-e09412e517e3" providerId="ADAL" clId="{35A2B7D3-BB6C-422F-AF31-7DBA0CB14166}" dt="2023-12-25T21:56:01.758" v="847" actId="478"/>
          <ac:grpSpMkLst>
            <pc:docMk/>
            <pc:sldMk cId="1122920924" sldId="2457"/>
            <ac:grpSpMk id="9" creationId="{EDFD490E-25E1-4BE7-5C8A-5638116CAE5D}"/>
          </ac:grpSpMkLst>
        </pc:grpChg>
        <pc:grpChg chg="add del">
          <ac:chgData name="Yousuf, Arsalan" userId="1f742cd1-60f2-4cc5-8102-e09412e517e3" providerId="ADAL" clId="{35A2B7D3-BB6C-422F-AF31-7DBA0CB14166}" dt="2023-12-25T21:56:01.758" v="847" actId="478"/>
          <ac:grpSpMkLst>
            <pc:docMk/>
            <pc:sldMk cId="1122920924" sldId="2457"/>
            <ac:grpSpMk id="22" creationId="{05F9007E-02B4-E2EB-F4CC-0E6BA04CB628}"/>
          </ac:grpSpMkLst>
        </pc:grpChg>
        <pc:picChg chg="add del">
          <ac:chgData name="Yousuf, Arsalan" userId="1f742cd1-60f2-4cc5-8102-e09412e517e3" providerId="ADAL" clId="{35A2B7D3-BB6C-422F-AF31-7DBA0CB14166}" dt="2023-12-25T21:56:06.151" v="848" actId="478"/>
          <ac:picMkLst>
            <pc:docMk/>
            <pc:sldMk cId="1122920924" sldId="2457"/>
            <ac:picMk id="3" creationId="{50847F1A-D52D-1DFA-166A-47C086E3F02D}"/>
          </ac:picMkLst>
        </pc:picChg>
        <pc:picChg chg="mod">
          <ac:chgData name="Yousuf, Arsalan" userId="1f742cd1-60f2-4cc5-8102-e09412e517e3" providerId="ADAL" clId="{35A2B7D3-BB6C-422F-AF31-7DBA0CB14166}" dt="2023-12-25T22:00:38.623" v="1121" actId="1036"/>
          <ac:picMkLst>
            <pc:docMk/>
            <pc:sldMk cId="1122920924" sldId="2457"/>
            <ac:picMk id="14" creationId="{F015A1CF-4516-9BB8-0E17-78F8E247EA59}"/>
          </ac:picMkLst>
        </pc:picChg>
        <pc:picChg chg="mod">
          <ac:chgData name="Yousuf, Arsalan" userId="1f742cd1-60f2-4cc5-8102-e09412e517e3" providerId="ADAL" clId="{35A2B7D3-BB6C-422F-AF31-7DBA0CB14166}" dt="2023-12-25T22:00:38.623" v="1121" actId="1036"/>
          <ac:picMkLst>
            <pc:docMk/>
            <pc:sldMk cId="1122920924" sldId="2457"/>
            <ac:picMk id="15" creationId="{6C41CC93-96AB-9916-3EAE-8F363B9BD99D}"/>
          </ac:picMkLst>
        </pc:picChg>
        <pc:picChg chg="mod">
          <ac:chgData name="Yousuf, Arsalan" userId="1f742cd1-60f2-4cc5-8102-e09412e517e3" providerId="ADAL" clId="{35A2B7D3-BB6C-422F-AF31-7DBA0CB14166}" dt="2023-12-25T22:00:38.623" v="1121" actId="1036"/>
          <ac:picMkLst>
            <pc:docMk/>
            <pc:sldMk cId="1122920924" sldId="2457"/>
            <ac:picMk id="20" creationId="{B956DD23-B268-D61E-80FB-4031D8F2C990}"/>
          </ac:picMkLst>
        </pc:picChg>
        <pc:picChg chg="mod">
          <ac:chgData name="Yousuf, Arsalan" userId="1f742cd1-60f2-4cc5-8102-e09412e517e3" providerId="ADAL" clId="{35A2B7D3-BB6C-422F-AF31-7DBA0CB14166}" dt="2023-12-25T22:00:38.623" v="1121" actId="1036"/>
          <ac:picMkLst>
            <pc:docMk/>
            <pc:sldMk cId="1122920924" sldId="2457"/>
            <ac:picMk id="57" creationId="{54BDA418-A737-31FF-4536-6C97293ECC72}"/>
          </ac:picMkLst>
        </pc:picChg>
        <pc:picChg chg="mod">
          <ac:chgData name="Yousuf, Arsalan" userId="1f742cd1-60f2-4cc5-8102-e09412e517e3" providerId="ADAL" clId="{35A2B7D3-BB6C-422F-AF31-7DBA0CB14166}" dt="2023-12-25T22:00:38.623" v="1121" actId="1036"/>
          <ac:picMkLst>
            <pc:docMk/>
            <pc:sldMk cId="1122920924" sldId="2457"/>
            <ac:picMk id="58" creationId="{98B86C35-B517-BB44-75B2-FB3741D47628}"/>
          </ac:picMkLst>
        </pc:picChg>
        <pc:picChg chg="mod">
          <ac:chgData name="Yousuf, Arsalan" userId="1f742cd1-60f2-4cc5-8102-e09412e517e3" providerId="ADAL" clId="{35A2B7D3-BB6C-422F-AF31-7DBA0CB14166}" dt="2023-12-25T22:00:38.623" v="1121" actId="1036"/>
          <ac:picMkLst>
            <pc:docMk/>
            <pc:sldMk cId="1122920924" sldId="2457"/>
            <ac:picMk id="59" creationId="{D06015EE-4E55-9835-853C-0CCE311D8B03}"/>
          </ac:picMkLst>
        </pc:picChg>
        <pc:picChg chg="mod">
          <ac:chgData name="Yousuf, Arsalan" userId="1f742cd1-60f2-4cc5-8102-e09412e517e3" providerId="ADAL" clId="{35A2B7D3-BB6C-422F-AF31-7DBA0CB14166}" dt="2023-12-25T22:00:38.623" v="1121" actId="1036"/>
          <ac:picMkLst>
            <pc:docMk/>
            <pc:sldMk cId="1122920924" sldId="2457"/>
            <ac:picMk id="60" creationId="{73BE947D-9F53-4147-5EC2-F93FEEDE372E}"/>
          </ac:picMkLst>
        </pc:picChg>
        <pc:picChg chg="mod">
          <ac:chgData name="Yousuf, Arsalan" userId="1f742cd1-60f2-4cc5-8102-e09412e517e3" providerId="ADAL" clId="{35A2B7D3-BB6C-422F-AF31-7DBA0CB14166}" dt="2023-12-25T22:00:38.623" v="1121" actId="1036"/>
          <ac:picMkLst>
            <pc:docMk/>
            <pc:sldMk cId="1122920924" sldId="2457"/>
            <ac:picMk id="61" creationId="{D5B50BE9-51CE-4B26-433F-500184E1493F}"/>
          </ac:picMkLst>
        </pc:picChg>
        <pc:picChg chg="mod">
          <ac:chgData name="Yousuf, Arsalan" userId="1f742cd1-60f2-4cc5-8102-e09412e517e3" providerId="ADAL" clId="{35A2B7D3-BB6C-422F-AF31-7DBA0CB14166}" dt="2023-12-25T22:00:38.623" v="1121" actId="1036"/>
          <ac:picMkLst>
            <pc:docMk/>
            <pc:sldMk cId="1122920924" sldId="2457"/>
            <ac:picMk id="74" creationId="{7BD15428-3760-6E72-851A-852DB0D0D15D}"/>
          </ac:picMkLst>
        </pc:picChg>
        <pc:picChg chg="mod">
          <ac:chgData name="Yousuf, Arsalan" userId="1f742cd1-60f2-4cc5-8102-e09412e517e3" providerId="ADAL" clId="{35A2B7D3-BB6C-422F-AF31-7DBA0CB14166}" dt="2023-12-25T22:00:38.623" v="1121" actId="1036"/>
          <ac:picMkLst>
            <pc:docMk/>
            <pc:sldMk cId="1122920924" sldId="2457"/>
            <ac:picMk id="83" creationId="{D574D2C0-B1F1-23BE-0229-6A324F8E0FC4}"/>
          </ac:picMkLst>
        </pc:picChg>
        <pc:picChg chg="mod">
          <ac:chgData name="Yousuf, Arsalan" userId="1f742cd1-60f2-4cc5-8102-e09412e517e3" providerId="ADAL" clId="{35A2B7D3-BB6C-422F-AF31-7DBA0CB14166}" dt="2023-12-25T22:00:38.623" v="1121" actId="1036"/>
          <ac:picMkLst>
            <pc:docMk/>
            <pc:sldMk cId="1122920924" sldId="2457"/>
            <ac:picMk id="84" creationId="{EFC6AD6B-99C5-968A-E551-D27F1AC6EC3C}"/>
          </ac:picMkLst>
        </pc:picChg>
        <pc:picChg chg="mod">
          <ac:chgData name="Yousuf, Arsalan" userId="1f742cd1-60f2-4cc5-8102-e09412e517e3" providerId="ADAL" clId="{35A2B7D3-BB6C-422F-AF31-7DBA0CB14166}" dt="2023-12-25T22:00:38.623" v="1121" actId="1036"/>
          <ac:picMkLst>
            <pc:docMk/>
            <pc:sldMk cId="1122920924" sldId="2457"/>
            <ac:picMk id="85" creationId="{2137E1F6-07CE-9C0C-CCFB-174A7F2D8C20}"/>
          </ac:picMkLst>
        </pc:picChg>
        <pc:cxnChg chg="mod">
          <ac:chgData name="Yousuf, Arsalan" userId="1f742cd1-60f2-4cc5-8102-e09412e517e3" providerId="ADAL" clId="{35A2B7D3-BB6C-422F-AF31-7DBA0CB14166}" dt="2023-12-25T22:00:38.623" v="1121" actId="1036"/>
          <ac:cxnSpMkLst>
            <pc:docMk/>
            <pc:sldMk cId="1122920924" sldId="2457"/>
            <ac:cxnSpMk id="23" creationId="{A099387D-2FC8-7F0D-251A-60DB9DFA7B4C}"/>
          </ac:cxnSpMkLst>
        </pc:cxnChg>
        <pc:cxnChg chg="mod">
          <ac:chgData name="Yousuf, Arsalan" userId="1f742cd1-60f2-4cc5-8102-e09412e517e3" providerId="ADAL" clId="{35A2B7D3-BB6C-422F-AF31-7DBA0CB14166}" dt="2023-12-25T22:00:38.623" v="1121" actId="1036"/>
          <ac:cxnSpMkLst>
            <pc:docMk/>
            <pc:sldMk cId="1122920924" sldId="2457"/>
            <ac:cxnSpMk id="27" creationId="{8B369108-0057-AD01-B069-06A6D61A27E2}"/>
          </ac:cxnSpMkLst>
        </pc:cxnChg>
        <pc:cxnChg chg="mod">
          <ac:chgData name="Yousuf, Arsalan" userId="1f742cd1-60f2-4cc5-8102-e09412e517e3" providerId="ADAL" clId="{35A2B7D3-BB6C-422F-AF31-7DBA0CB14166}" dt="2023-12-25T22:00:38.623" v="1121" actId="1036"/>
          <ac:cxnSpMkLst>
            <pc:docMk/>
            <pc:sldMk cId="1122920924" sldId="2457"/>
            <ac:cxnSpMk id="31" creationId="{12D60261-0065-B674-2D6C-BBAAB9C0ADF8}"/>
          </ac:cxnSpMkLst>
        </pc:cxnChg>
        <pc:cxnChg chg="mod">
          <ac:chgData name="Yousuf, Arsalan" userId="1f742cd1-60f2-4cc5-8102-e09412e517e3" providerId="ADAL" clId="{35A2B7D3-BB6C-422F-AF31-7DBA0CB14166}" dt="2023-12-25T22:00:38.623" v="1121" actId="1036"/>
          <ac:cxnSpMkLst>
            <pc:docMk/>
            <pc:sldMk cId="1122920924" sldId="2457"/>
            <ac:cxnSpMk id="37" creationId="{6AF5AE69-A6AD-C346-24C1-82CBDBFA631B}"/>
          </ac:cxnSpMkLst>
        </pc:cxnChg>
        <pc:cxnChg chg="mod">
          <ac:chgData name="Yousuf, Arsalan" userId="1f742cd1-60f2-4cc5-8102-e09412e517e3" providerId="ADAL" clId="{35A2B7D3-BB6C-422F-AF31-7DBA0CB14166}" dt="2023-12-25T22:00:38.623" v="1121" actId="1036"/>
          <ac:cxnSpMkLst>
            <pc:docMk/>
            <pc:sldMk cId="1122920924" sldId="2457"/>
            <ac:cxnSpMk id="42" creationId="{D47335AC-31D4-9DBE-F882-CF2BF1680300}"/>
          </ac:cxnSpMkLst>
        </pc:cxnChg>
        <pc:cxnChg chg="mod">
          <ac:chgData name="Yousuf, Arsalan" userId="1f742cd1-60f2-4cc5-8102-e09412e517e3" providerId="ADAL" clId="{35A2B7D3-BB6C-422F-AF31-7DBA0CB14166}" dt="2023-12-25T22:00:38.623" v="1121" actId="1036"/>
          <ac:cxnSpMkLst>
            <pc:docMk/>
            <pc:sldMk cId="1122920924" sldId="2457"/>
            <ac:cxnSpMk id="46" creationId="{F1241F9B-BBDE-6C85-F1F3-CB68D2FFB32A}"/>
          </ac:cxnSpMkLst>
        </pc:cxnChg>
        <pc:cxnChg chg="mod">
          <ac:chgData name="Yousuf, Arsalan" userId="1f742cd1-60f2-4cc5-8102-e09412e517e3" providerId="ADAL" clId="{35A2B7D3-BB6C-422F-AF31-7DBA0CB14166}" dt="2023-12-25T22:00:38.623" v="1121" actId="1036"/>
          <ac:cxnSpMkLst>
            <pc:docMk/>
            <pc:sldMk cId="1122920924" sldId="2457"/>
            <ac:cxnSpMk id="50" creationId="{50AB81D7-34DF-DEE2-F42D-551C0D0159C1}"/>
          </ac:cxnSpMkLst>
        </pc:cxnChg>
        <pc:cxnChg chg="mod">
          <ac:chgData name="Yousuf, Arsalan" userId="1f742cd1-60f2-4cc5-8102-e09412e517e3" providerId="ADAL" clId="{35A2B7D3-BB6C-422F-AF31-7DBA0CB14166}" dt="2023-12-25T22:00:38.623" v="1121" actId="1036"/>
          <ac:cxnSpMkLst>
            <pc:docMk/>
            <pc:sldMk cId="1122920924" sldId="2457"/>
            <ac:cxnSpMk id="64" creationId="{D84C1D0F-0E6E-8B0E-82C4-6A384961E8BC}"/>
          </ac:cxnSpMkLst>
        </pc:cxnChg>
        <pc:cxnChg chg="mod">
          <ac:chgData name="Yousuf, Arsalan" userId="1f742cd1-60f2-4cc5-8102-e09412e517e3" providerId="ADAL" clId="{35A2B7D3-BB6C-422F-AF31-7DBA0CB14166}" dt="2023-12-25T22:00:38.623" v="1121" actId="1036"/>
          <ac:cxnSpMkLst>
            <pc:docMk/>
            <pc:sldMk cId="1122920924" sldId="2457"/>
            <ac:cxnSpMk id="68" creationId="{ED3E86EF-4F58-73A6-018B-FB372CBCEBCD}"/>
          </ac:cxnSpMkLst>
        </pc:cxnChg>
        <pc:cxnChg chg="mod">
          <ac:chgData name="Yousuf, Arsalan" userId="1f742cd1-60f2-4cc5-8102-e09412e517e3" providerId="ADAL" clId="{35A2B7D3-BB6C-422F-AF31-7DBA0CB14166}" dt="2023-12-25T22:00:38.623" v="1121" actId="1036"/>
          <ac:cxnSpMkLst>
            <pc:docMk/>
            <pc:sldMk cId="1122920924" sldId="2457"/>
            <ac:cxnSpMk id="72" creationId="{866272AD-B644-E5E3-2529-E72C9B71AFA4}"/>
          </ac:cxnSpMkLst>
        </pc:cxnChg>
        <pc:cxnChg chg="mod">
          <ac:chgData name="Yousuf, Arsalan" userId="1f742cd1-60f2-4cc5-8102-e09412e517e3" providerId="ADAL" clId="{35A2B7D3-BB6C-422F-AF31-7DBA0CB14166}" dt="2023-12-25T22:00:38.623" v="1121" actId="1036"/>
          <ac:cxnSpMkLst>
            <pc:docMk/>
            <pc:sldMk cId="1122920924" sldId="2457"/>
            <ac:cxnSpMk id="80" creationId="{B26DA111-FC82-76F2-113C-7FA610E61B5F}"/>
          </ac:cxnSpMkLst>
        </pc:cxnChg>
      </pc:sldChg>
      <pc:sldChg chg="modSp add del mod">
        <pc:chgData name="Yousuf, Arsalan" userId="1f742cd1-60f2-4cc5-8102-e09412e517e3" providerId="ADAL" clId="{35A2B7D3-BB6C-422F-AF31-7DBA0CB14166}" dt="2023-12-27T21:08:17.080" v="10875"/>
        <pc:sldMkLst>
          <pc:docMk/>
          <pc:sldMk cId="4127114849" sldId="2462"/>
        </pc:sldMkLst>
        <pc:spChg chg="mod">
          <ac:chgData name="Yousuf, Arsalan" userId="1f742cd1-60f2-4cc5-8102-e09412e517e3" providerId="ADAL" clId="{35A2B7D3-BB6C-422F-AF31-7DBA0CB14166}" dt="2023-12-27T21:08:17.080" v="10875"/>
          <ac:spMkLst>
            <pc:docMk/>
            <pc:sldMk cId="4127114849" sldId="2462"/>
            <ac:spMk id="2" creationId="{08B00136-B1EA-5738-AC03-CCAE9C9D45E0}"/>
          </ac:spMkLst>
        </pc:spChg>
      </pc:sldChg>
      <pc:sldChg chg="addSp delSp modSp mod">
        <pc:chgData name="Yousuf, Arsalan" userId="1f742cd1-60f2-4cc5-8102-e09412e517e3" providerId="ADAL" clId="{35A2B7D3-BB6C-422F-AF31-7DBA0CB14166}" dt="2023-12-27T04:07:37.521" v="4176" actId="1035"/>
        <pc:sldMkLst>
          <pc:docMk/>
          <pc:sldMk cId="249416326" sldId="2476"/>
        </pc:sldMkLst>
        <pc:spChg chg="mod">
          <ac:chgData name="Yousuf, Arsalan" userId="1f742cd1-60f2-4cc5-8102-e09412e517e3" providerId="ADAL" clId="{35A2B7D3-BB6C-422F-AF31-7DBA0CB14166}" dt="2023-12-27T04:05:34.749" v="4058" actId="948"/>
          <ac:spMkLst>
            <pc:docMk/>
            <pc:sldMk cId="249416326" sldId="2476"/>
            <ac:spMk id="2" creationId="{00000000-0000-0000-0000-000000000000}"/>
          </ac:spMkLst>
        </pc:spChg>
        <pc:spChg chg="mod">
          <ac:chgData name="Yousuf, Arsalan" userId="1f742cd1-60f2-4cc5-8102-e09412e517e3" providerId="ADAL" clId="{35A2B7D3-BB6C-422F-AF31-7DBA0CB14166}" dt="2023-12-27T04:06:43.287" v="4129" actId="20577"/>
          <ac:spMkLst>
            <pc:docMk/>
            <pc:sldMk cId="249416326" sldId="2476"/>
            <ac:spMk id="56" creationId="{C2BEA3DA-28CA-45CE-84AC-50290D3831B6}"/>
          </ac:spMkLst>
        </pc:spChg>
        <pc:spChg chg="mod">
          <ac:chgData name="Yousuf, Arsalan" userId="1f742cd1-60f2-4cc5-8102-e09412e517e3" providerId="ADAL" clId="{35A2B7D3-BB6C-422F-AF31-7DBA0CB14166}" dt="2023-12-27T04:06:29.483" v="4123" actId="20577"/>
          <ac:spMkLst>
            <pc:docMk/>
            <pc:sldMk cId="249416326" sldId="2476"/>
            <ac:spMk id="102" creationId="{00000000-0000-0000-0000-000000000000}"/>
          </ac:spMkLst>
        </pc:spChg>
        <pc:picChg chg="add mod">
          <ac:chgData name="Yousuf, Arsalan" userId="1f742cd1-60f2-4cc5-8102-e09412e517e3" providerId="ADAL" clId="{35A2B7D3-BB6C-422F-AF31-7DBA0CB14166}" dt="2023-12-27T04:07:33.015" v="4168" actId="14100"/>
          <ac:picMkLst>
            <pc:docMk/>
            <pc:sldMk cId="249416326" sldId="2476"/>
            <ac:picMk id="5" creationId="{F300FDC1-7551-ED8F-4724-78F84DCEF095}"/>
          </ac:picMkLst>
        </pc:picChg>
        <pc:picChg chg="add mod">
          <ac:chgData name="Yousuf, Arsalan" userId="1f742cd1-60f2-4cc5-8102-e09412e517e3" providerId="ADAL" clId="{35A2B7D3-BB6C-422F-AF31-7DBA0CB14166}" dt="2023-12-27T04:07:33.015" v="4168" actId="14100"/>
          <ac:picMkLst>
            <pc:docMk/>
            <pc:sldMk cId="249416326" sldId="2476"/>
            <ac:picMk id="6" creationId="{4E334E3B-67A1-2232-EC9C-0792BFA2917D}"/>
          </ac:picMkLst>
        </pc:picChg>
        <pc:picChg chg="mod">
          <ac:chgData name="Yousuf, Arsalan" userId="1f742cd1-60f2-4cc5-8102-e09412e517e3" providerId="ADAL" clId="{35A2B7D3-BB6C-422F-AF31-7DBA0CB14166}" dt="2023-12-27T04:07:37.521" v="4176" actId="1035"/>
          <ac:picMkLst>
            <pc:docMk/>
            <pc:sldMk cId="249416326" sldId="2476"/>
            <ac:picMk id="10" creationId="{4935B5BD-48E3-06B0-03D1-6379F24570B1}"/>
          </ac:picMkLst>
        </pc:picChg>
        <pc:picChg chg="mod">
          <ac:chgData name="Yousuf, Arsalan" userId="1f742cd1-60f2-4cc5-8102-e09412e517e3" providerId="ADAL" clId="{35A2B7D3-BB6C-422F-AF31-7DBA0CB14166}" dt="2023-12-27T04:07:35.264" v="4170" actId="1035"/>
          <ac:picMkLst>
            <pc:docMk/>
            <pc:sldMk cId="249416326" sldId="2476"/>
            <ac:picMk id="11" creationId="{263AAF58-E1FC-2499-E956-4783104F6AF2}"/>
          </ac:picMkLst>
        </pc:picChg>
        <pc:picChg chg="del">
          <ac:chgData name="Yousuf, Arsalan" userId="1f742cd1-60f2-4cc5-8102-e09412e517e3" providerId="ADAL" clId="{35A2B7D3-BB6C-422F-AF31-7DBA0CB14166}" dt="2023-12-27T04:06:57.429" v="4130" actId="478"/>
          <ac:picMkLst>
            <pc:docMk/>
            <pc:sldMk cId="249416326" sldId="2476"/>
            <ac:picMk id="12" creationId="{F6E3FEC7-39C0-7648-E435-C3D3B6E5BF6F}"/>
          </ac:picMkLst>
        </pc:picChg>
      </pc:sldChg>
      <pc:sldChg chg="modSp mod">
        <pc:chgData name="Yousuf, Arsalan" userId="1f742cd1-60f2-4cc5-8102-e09412e517e3" providerId="ADAL" clId="{35A2B7D3-BB6C-422F-AF31-7DBA0CB14166}" dt="2023-12-27T04:10:02.232" v="4277" actId="20577"/>
        <pc:sldMkLst>
          <pc:docMk/>
          <pc:sldMk cId="3224379556" sldId="2477"/>
        </pc:sldMkLst>
        <pc:spChg chg="mod">
          <ac:chgData name="Yousuf, Arsalan" userId="1f742cd1-60f2-4cc5-8102-e09412e517e3" providerId="ADAL" clId="{35A2B7D3-BB6C-422F-AF31-7DBA0CB14166}" dt="2023-12-27T04:09:16.306" v="4265" actId="20577"/>
          <ac:spMkLst>
            <pc:docMk/>
            <pc:sldMk cId="3224379556" sldId="2477"/>
            <ac:spMk id="2" creationId="{00000000-0000-0000-0000-000000000000}"/>
          </ac:spMkLst>
        </pc:spChg>
        <pc:spChg chg="mod">
          <ac:chgData name="Yousuf, Arsalan" userId="1f742cd1-60f2-4cc5-8102-e09412e517e3" providerId="ADAL" clId="{35A2B7D3-BB6C-422F-AF31-7DBA0CB14166}" dt="2023-12-27T04:07:47.946" v="4179" actId="20577"/>
          <ac:spMkLst>
            <pc:docMk/>
            <pc:sldMk cId="3224379556" sldId="2477"/>
            <ac:spMk id="56" creationId="{C2BEA3DA-28CA-45CE-84AC-50290D3831B6}"/>
          </ac:spMkLst>
        </pc:spChg>
        <pc:spChg chg="mod">
          <ac:chgData name="Yousuf, Arsalan" userId="1f742cd1-60f2-4cc5-8102-e09412e517e3" providerId="ADAL" clId="{35A2B7D3-BB6C-422F-AF31-7DBA0CB14166}" dt="2023-12-27T04:09:44.181" v="4272"/>
          <ac:spMkLst>
            <pc:docMk/>
            <pc:sldMk cId="3224379556" sldId="2477"/>
            <ac:spMk id="102" creationId="{00000000-0000-0000-0000-000000000000}"/>
          </ac:spMkLst>
        </pc:spChg>
        <pc:spChg chg="mod">
          <ac:chgData name="Yousuf, Arsalan" userId="1f742cd1-60f2-4cc5-8102-e09412e517e3" providerId="ADAL" clId="{35A2B7D3-BB6C-422F-AF31-7DBA0CB14166}" dt="2023-12-27T04:10:02.232" v="4277" actId="20577"/>
          <ac:spMkLst>
            <pc:docMk/>
            <pc:sldMk cId="3224379556" sldId="2477"/>
            <ac:spMk id="119" creationId="{FFD53FB2-FD28-427A-B4F9-6680B6668ADA}"/>
          </ac:spMkLst>
        </pc:spChg>
      </pc:sldChg>
      <pc:sldChg chg="delSp modSp mod">
        <pc:chgData name="Yousuf, Arsalan" userId="1f742cd1-60f2-4cc5-8102-e09412e517e3" providerId="ADAL" clId="{35A2B7D3-BB6C-422F-AF31-7DBA0CB14166}" dt="2023-12-27T04:33:40.021" v="4873" actId="20577"/>
        <pc:sldMkLst>
          <pc:docMk/>
          <pc:sldMk cId="590059972" sldId="2478"/>
        </pc:sldMkLst>
        <pc:spChg chg="mod">
          <ac:chgData name="Yousuf, Arsalan" userId="1f742cd1-60f2-4cc5-8102-e09412e517e3" providerId="ADAL" clId="{35A2B7D3-BB6C-422F-AF31-7DBA0CB14166}" dt="2023-12-27T04:27:34.594" v="4727" actId="14100"/>
          <ac:spMkLst>
            <pc:docMk/>
            <pc:sldMk cId="590059972" sldId="2478"/>
            <ac:spMk id="2" creationId="{00000000-0000-0000-0000-000000000000}"/>
          </ac:spMkLst>
        </pc:spChg>
        <pc:spChg chg="del mod">
          <ac:chgData name="Yousuf, Arsalan" userId="1f742cd1-60f2-4cc5-8102-e09412e517e3" providerId="ADAL" clId="{35A2B7D3-BB6C-422F-AF31-7DBA0CB14166}" dt="2023-12-27T04:13:48.205" v="4309" actId="478"/>
          <ac:spMkLst>
            <pc:docMk/>
            <pc:sldMk cId="590059972" sldId="2478"/>
            <ac:spMk id="27" creationId="{00000000-0000-0000-0000-000000000000}"/>
          </ac:spMkLst>
        </pc:spChg>
        <pc:spChg chg="mod">
          <ac:chgData name="Yousuf, Arsalan" userId="1f742cd1-60f2-4cc5-8102-e09412e517e3" providerId="ADAL" clId="{35A2B7D3-BB6C-422F-AF31-7DBA0CB14166}" dt="2023-12-27T04:33:40.021" v="4873" actId="20577"/>
          <ac:spMkLst>
            <pc:docMk/>
            <pc:sldMk cId="590059972" sldId="2478"/>
            <ac:spMk id="56" creationId="{C2BEA3DA-28CA-45CE-84AC-50290D3831B6}"/>
          </ac:spMkLst>
        </pc:spChg>
        <pc:spChg chg="mod">
          <ac:chgData name="Yousuf, Arsalan" userId="1f742cd1-60f2-4cc5-8102-e09412e517e3" providerId="ADAL" clId="{35A2B7D3-BB6C-422F-AF31-7DBA0CB14166}" dt="2023-12-27T04:27:40.396" v="4745" actId="1035"/>
          <ac:spMkLst>
            <pc:docMk/>
            <pc:sldMk cId="590059972" sldId="2478"/>
            <ac:spMk id="98" creationId="{00000000-0000-0000-0000-000000000000}"/>
          </ac:spMkLst>
        </pc:spChg>
        <pc:spChg chg="mod">
          <ac:chgData name="Yousuf, Arsalan" userId="1f742cd1-60f2-4cc5-8102-e09412e517e3" providerId="ADAL" clId="{35A2B7D3-BB6C-422F-AF31-7DBA0CB14166}" dt="2023-12-27T04:28:26.879" v="4816" actId="20577"/>
          <ac:spMkLst>
            <pc:docMk/>
            <pc:sldMk cId="590059972" sldId="2478"/>
            <ac:spMk id="102" creationId="{00000000-0000-0000-0000-000000000000}"/>
          </ac:spMkLst>
        </pc:spChg>
        <pc:grpChg chg="mod">
          <ac:chgData name="Yousuf, Arsalan" userId="1f742cd1-60f2-4cc5-8102-e09412e517e3" providerId="ADAL" clId="{35A2B7D3-BB6C-422F-AF31-7DBA0CB14166}" dt="2023-12-27T04:27:40.396" v="4745" actId="1035"/>
          <ac:grpSpMkLst>
            <pc:docMk/>
            <pc:sldMk cId="590059972" sldId="2478"/>
            <ac:grpSpMk id="3" creationId="{00000000-0000-0000-0000-000000000000}"/>
          </ac:grpSpMkLst>
        </pc:grpChg>
      </pc:sldChg>
      <pc:sldChg chg="delSp modSp mod">
        <pc:chgData name="Yousuf, Arsalan" userId="1f742cd1-60f2-4cc5-8102-e09412e517e3" providerId="ADAL" clId="{35A2B7D3-BB6C-422F-AF31-7DBA0CB14166}" dt="2023-12-27T14:21:06.306" v="10073" actId="20577"/>
        <pc:sldMkLst>
          <pc:docMk/>
          <pc:sldMk cId="2543904501" sldId="2479"/>
        </pc:sldMkLst>
        <pc:spChg chg="mod">
          <ac:chgData name="Yousuf, Arsalan" userId="1f742cd1-60f2-4cc5-8102-e09412e517e3" providerId="ADAL" clId="{35A2B7D3-BB6C-422F-AF31-7DBA0CB14166}" dt="2023-12-27T04:30:14.537" v="4836" actId="20577"/>
          <ac:spMkLst>
            <pc:docMk/>
            <pc:sldMk cId="2543904501" sldId="2479"/>
            <ac:spMk id="2" creationId="{00000000-0000-0000-0000-000000000000}"/>
          </ac:spMkLst>
        </pc:spChg>
        <pc:spChg chg="mod">
          <ac:chgData name="Yousuf, Arsalan" userId="1f742cd1-60f2-4cc5-8102-e09412e517e3" providerId="ADAL" clId="{35A2B7D3-BB6C-422F-AF31-7DBA0CB14166}" dt="2023-12-27T04:33:41.517" v="4875" actId="20577"/>
          <ac:spMkLst>
            <pc:docMk/>
            <pc:sldMk cId="2543904501" sldId="2479"/>
            <ac:spMk id="56" creationId="{C2BEA3DA-28CA-45CE-84AC-50290D3831B6}"/>
          </ac:spMkLst>
        </pc:spChg>
        <pc:spChg chg="mod">
          <ac:chgData name="Yousuf, Arsalan" userId="1f742cd1-60f2-4cc5-8102-e09412e517e3" providerId="ADAL" clId="{35A2B7D3-BB6C-422F-AF31-7DBA0CB14166}" dt="2023-12-27T14:21:06.306" v="10073" actId="20577"/>
          <ac:spMkLst>
            <pc:docMk/>
            <pc:sldMk cId="2543904501" sldId="2479"/>
            <ac:spMk id="102" creationId="{00000000-0000-0000-0000-000000000000}"/>
          </ac:spMkLst>
        </pc:spChg>
        <pc:spChg chg="del">
          <ac:chgData name="Yousuf, Arsalan" userId="1f742cd1-60f2-4cc5-8102-e09412e517e3" providerId="ADAL" clId="{35A2B7D3-BB6C-422F-AF31-7DBA0CB14166}" dt="2023-12-27T04:30:40.147" v="4837" actId="478"/>
          <ac:spMkLst>
            <pc:docMk/>
            <pc:sldMk cId="2543904501" sldId="2479"/>
            <ac:spMk id="103" creationId="{00000000-0000-0000-0000-000000000000}"/>
          </ac:spMkLst>
        </pc:spChg>
      </pc:sldChg>
      <pc:sldChg chg="modSp mod ord">
        <pc:chgData name="Yousuf, Arsalan" userId="1f742cd1-60f2-4cc5-8102-e09412e517e3" providerId="ADAL" clId="{35A2B7D3-BB6C-422F-AF31-7DBA0CB14166}" dt="2023-12-27T03:53:15.983" v="3784" actId="20577"/>
        <pc:sldMkLst>
          <pc:docMk/>
          <pc:sldMk cId="1561488064" sldId="2481"/>
        </pc:sldMkLst>
        <pc:spChg chg="mod">
          <ac:chgData name="Yousuf, Arsalan" userId="1f742cd1-60f2-4cc5-8102-e09412e517e3" providerId="ADAL" clId="{35A2B7D3-BB6C-422F-AF31-7DBA0CB14166}" dt="2023-12-27T03:52:56.436" v="3779" actId="6549"/>
          <ac:spMkLst>
            <pc:docMk/>
            <pc:sldMk cId="1561488064" sldId="2481"/>
            <ac:spMk id="2" creationId="{00000000-0000-0000-0000-000000000000}"/>
          </ac:spMkLst>
        </pc:spChg>
        <pc:spChg chg="mod">
          <ac:chgData name="Yousuf, Arsalan" userId="1f742cd1-60f2-4cc5-8102-e09412e517e3" providerId="ADAL" clId="{35A2B7D3-BB6C-422F-AF31-7DBA0CB14166}" dt="2023-12-27T03:50:21.065" v="3636" actId="20577"/>
          <ac:spMkLst>
            <pc:docMk/>
            <pc:sldMk cId="1561488064" sldId="2481"/>
            <ac:spMk id="56" creationId="{C2BEA3DA-28CA-45CE-84AC-50290D3831B6}"/>
          </ac:spMkLst>
        </pc:spChg>
        <pc:spChg chg="mod">
          <ac:chgData name="Yousuf, Arsalan" userId="1f742cd1-60f2-4cc5-8102-e09412e517e3" providerId="ADAL" clId="{35A2B7D3-BB6C-422F-AF31-7DBA0CB14166}" dt="2023-12-27T03:53:15.983" v="3784" actId="20577"/>
          <ac:spMkLst>
            <pc:docMk/>
            <pc:sldMk cId="1561488064" sldId="2481"/>
            <ac:spMk id="102" creationId="{00000000-0000-0000-0000-000000000000}"/>
          </ac:spMkLst>
        </pc:spChg>
      </pc:sldChg>
      <pc:sldChg chg="addSp delSp modSp mod ord">
        <pc:chgData name="Yousuf, Arsalan" userId="1f742cd1-60f2-4cc5-8102-e09412e517e3" providerId="ADAL" clId="{35A2B7D3-BB6C-422F-AF31-7DBA0CB14166}" dt="2023-12-27T03:30:50.629" v="2453"/>
        <pc:sldMkLst>
          <pc:docMk/>
          <pc:sldMk cId="1508172130" sldId="2483"/>
        </pc:sldMkLst>
        <pc:spChg chg="mod">
          <ac:chgData name="Yousuf, Arsalan" userId="1f742cd1-60f2-4cc5-8102-e09412e517e3" providerId="ADAL" clId="{35A2B7D3-BB6C-422F-AF31-7DBA0CB14166}" dt="2023-12-25T22:12:39.260" v="1385"/>
          <ac:spMkLst>
            <pc:docMk/>
            <pc:sldMk cId="1508172130" sldId="2483"/>
            <ac:spMk id="5" creationId="{53702D51-EA79-2616-2D50-C1EDD560C888}"/>
          </ac:spMkLst>
        </pc:spChg>
        <pc:spChg chg="mod">
          <ac:chgData name="Yousuf, Arsalan" userId="1f742cd1-60f2-4cc5-8102-e09412e517e3" providerId="ADAL" clId="{35A2B7D3-BB6C-422F-AF31-7DBA0CB14166}" dt="2023-12-25T22:12:39.260" v="1385"/>
          <ac:spMkLst>
            <pc:docMk/>
            <pc:sldMk cId="1508172130" sldId="2483"/>
            <ac:spMk id="6" creationId="{0C88945C-ACDB-015C-1F78-798BBC1256F7}"/>
          </ac:spMkLst>
        </pc:spChg>
        <pc:spChg chg="mod">
          <ac:chgData name="Yousuf, Arsalan" userId="1f742cd1-60f2-4cc5-8102-e09412e517e3" providerId="ADAL" clId="{35A2B7D3-BB6C-422F-AF31-7DBA0CB14166}" dt="2023-12-25T22:12:39.260" v="1385"/>
          <ac:spMkLst>
            <pc:docMk/>
            <pc:sldMk cId="1508172130" sldId="2483"/>
            <ac:spMk id="8" creationId="{A9251ECE-0BDF-E769-FB95-5B191A733AAC}"/>
          </ac:spMkLst>
        </pc:spChg>
        <pc:spChg chg="mod">
          <ac:chgData name="Yousuf, Arsalan" userId="1f742cd1-60f2-4cc5-8102-e09412e517e3" providerId="ADAL" clId="{35A2B7D3-BB6C-422F-AF31-7DBA0CB14166}" dt="2023-12-25T22:12:39.260" v="1385"/>
          <ac:spMkLst>
            <pc:docMk/>
            <pc:sldMk cId="1508172130" sldId="2483"/>
            <ac:spMk id="9" creationId="{A8B22033-355A-55CE-96A6-51FE030358E5}"/>
          </ac:spMkLst>
        </pc:spChg>
        <pc:spChg chg="add del mod topLvl">
          <ac:chgData name="Yousuf, Arsalan" userId="1f742cd1-60f2-4cc5-8102-e09412e517e3" providerId="ADAL" clId="{35A2B7D3-BB6C-422F-AF31-7DBA0CB14166}" dt="2023-12-25T22:13:31.764" v="1418" actId="478"/>
          <ac:spMkLst>
            <pc:docMk/>
            <pc:sldMk cId="1508172130" sldId="2483"/>
            <ac:spMk id="12" creationId="{F6F3ADEC-0169-4692-8ACF-577AA0900453}"/>
          </ac:spMkLst>
        </pc:spChg>
        <pc:spChg chg="add del mod topLvl">
          <ac:chgData name="Yousuf, Arsalan" userId="1f742cd1-60f2-4cc5-8102-e09412e517e3" providerId="ADAL" clId="{35A2B7D3-BB6C-422F-AF31-7DBA0CB14166}" dt="2023-12-25T22:13:31.764" v="1418" actId="478"/>
          <ac:spMkLst>
            <pc:docMk/>
            <pc:sldMk cId="1508172130" sldId="2483"/>
            <ac:spMk id="13" creationId="{278BA6DD-1518-4F15-909D-2716D19335BB}"/>
          </ac:spMkLst>
        </pc:spChg>
        <pc:spChg chg="add del mod topLvl">
          <ac:chgData name="Yousuf, Arsalan" userId="1f742cd1-60f2-4cc5-8102-e09412e517e3" providerId="ADAL" clId="{35A2B7D3-BB6C-422F-AF31-7DBA0CB14166}" dt="2023-12-25T22:13:31.764" v="1418" actId="478"/>
          <ac:spMkLst>
            <pc:docMk/>
            <pc:sldMk cId="1508172130" sldId="2483"/>
            <ac:spMk id="14" creationId="{297B9723-249F-488A-B13B-F42D1F062C42}"/>
          </ac:spMkLst>
        </pc:spChg>
        <pc:spChg chg="add del mod topLvl">
          <ac:chgData name="Yousuf, Arsalan" userId="1f742cd1-60f2-4cc5-8102-e09412e517e3" providerId="ADAL" clId="{35A2B7D3-BB6C-422F-AF31-7DBA0CB14166}" dt="2023-12-25T22:13:31.764" v="1418" actId="478"/>
          <ac:spMkLst>
            <pc:docMk/>
            <pc:sldMk cId="1508172130" sldId="2483"/>
            <ac:spMk id="15" creationId="{5DE8589E-06DC-4162-BBC9-74EF0F9A538E}"/>
          </ac:spMkLst>
        </pc:spChg>
        <pc:spChg chg="add del mod">
          <ac:chgData name="Yousuf, Arsalan" userId="1f742cd1-60f2-4cc5-8102-e09412e517e3" providerId="ADAL" clId="{35A2B7D3-BB6C-422F-AF31-7DBA0CB14166}" dt="2023-12-27T03:29:43.793" v="2446" actId="478"/>
          <ac:spMkLst>
            <pc:docMk/>
            <pc:sldMk cId="1508172130" sldId="2483"/>
            <ac:spMk id="16" creationId="{A1BF83F8-7DA4-40A6-AF50-F76B571E95EE}"/>
          </ac:spMkLst>
        </pc:spChg>
        <pc:spChg chg="add del mod topLvl">
          <ac:chgData name="Yousuf, Arsalan" userId="1f742cd1-60f2-4cc5-8102-e09412e517e3" providerId="ADAL" clId="{35A2B7D3-BB6C-422F-AF31-7DBA0CB14166}" dt="2023-12-25T22:13:31.764" v="1418" actId="478"/>
          <ac:spMkLst>
            <pc:docMk/>
            <pc:sldMk cId="1508172130" sldId="2483"/>
            <ac:spMk id="17" creationId="{FD313179-1DDD-48D7-8DAB-81D2BFD773DB}"/>
          </ac:spMkLst>
        </pc:spChg>
        <pc:spChg chg="add del mod topLvl">
          <ac:chgData name="Yousuf, Arsalan" userId="1f742cd1-60f2-4cc5-8102-e09412e517e3" providerId="ADAL" clId="{35A2B7D3-BB6C-422F-AF31-7DBA0CB14166}" dt="2023-12-25T22:13:31.764" v="1418" actId="478"/>
          <ac:spMkLst>
            <pc:docMk/>
            <pc:sldMk cId="1508172130" sldId="2483"/>
            <ac:spMk id="18" creationId="{D3AD3EB9-F622-46F4-BF31-873FBA66F423}"/>
          </ac:spMkLst>
        </pc:spChg>
        <pc:spChg chg="mod">
          <ac:chgData name="Yousuf, Arsalan" userId="1f742cd1-60f2-4cc5-8102-e09412e517e3" providerId="ADAL" clId="{35A2B7D3-BB6C-422F-AF31-7DBA0CB14166}" dt="2023-12-25T22:12:39.260" v="1385"/>
          <ac:spMkLst>
            <pc:docMk/>
            <pc:sldMk cId="1508172130" sldId="2483"/>
            <ac:spMk id="19" creationId="{EC801372-FF73-706B-06FE-DB8824A0C1AE}"/>
          </ac:spMkLst>
        </pc:spChg>
        <pc:spChg chg="mod">
          <ac:chgData name="Yousuf, Arsalan" userId="1f742cd1-60f2-4cc5-8102-e09412e517e3" providerId="ADAL" clId="{35A2B7D3-BB6C-422F-AF31-7DBA0CB14166}" dt="2023-12-25T22:12:39.260" v="1385"/>
          <ac:spMkLst>
            <pc:docMk/>
            <pc:sldMk cId="1508172130" sldId="2483"/>
            <ac:spMk id="20" creationId="{79F4F4DD-30ED-24B9-28A3-EA8404CEDFA5}"/>
          </ac:spMkLst>
        </pc:spChg>
        <pc:spChg chg="mod">
          <ac:chgData name="Yousuf, Arsalan" userId="1f742cd1-60f2-4cc5-8102-e09412e517e3" providerId="ADAL" clId="{35A2B7D3-BB6C-422F-AF31-7DBA0CB14166}" dt="2023-12-25T22:12:39.260" v="1385"/>
          <ac:spMkLst>
            <pc:docMk/>
            <pc:sldMk cId="1508172130" sldId="2483"/>
            <ac:spMk id="21" creationId="{917DA976-624E-38EE-8B66-03EA6CDD0F80}"/>
          </ac:spMkLst>
        </pc:spChg>
        <pc:spChg chg="add del mod">
          <ac:chgData name="Yousuf, Arsalan" userId="1f742cd1-60f2-4cc5-8102-e09412e517e3" providerId="ADAL" clId="{35A2B7D3-BB6C-422F-AF31-7DBA0CB14166}" dt="2023-12-25T22:13:31.764" v="1418" actId="478"/>
          <ac:spMkLst>
            <pc:docMk/>
            <pc:sldMk cId="1508172130" sldId="2483"/>
            <ac:spMk id="22" creationId="{74569C40-2109-34E3-BAEA-5A76F2C656C5}"/>
          </ac:spMkLst>
        </pc:spChg>
        <pc:spChg chg="add mod">
          <ac:chgData name="Yousuf, Arsalan" userId="1f742cd1-60f2-4cc5-8102-e09412e517e3" providerId="ADAL" clId="{35A2B7D3-BB6C-422F-AF31-7DBA0CB14166}" dt="2023-12-27T03:30:03.765" v="2449" actId="1076"/>
          <ac:spMkLst>
            <pc:docMk/>
            <pc:sldMk cId="1508172130" sldId="2483"/>
            <ac:spMk id="23" creationId="{3CFDAEE4-087F-69A1-0E4F-0C2F96C515DC}"/>
          </ac:spMkLst>
        </pc:spChg>
        <pc:spChg chg="add del mod topLvl">
          <ac:chgData name="Yousuf, Arsalan" userId="1f742cd1-60f2-4cc5-8102-e09412e517e3" providerId="ADAL" clId="{35A2B7D3-BB6C-422F-AF31-7DBA0CB14166}" dt="2023-12-25T22:13:31.764" v="1418" actId="478"/>
          <ac:spMkLst>
            <pc:docMk/>
            <pc:sldMk cId="1508172130" sldId="2483"/>
            <ac:spMk id="24" creationId="{B8C5E0F6-85A0-4C5A-9291-370376A11AB7}"/>
          </ac:spMkLst>
        </pc:spChg>
        <pc:spChg chg="add del mod topLvl">
          <ac:chgData name="Yousuf, Arsalan" userId="1f742cd1-60f2-4cc5-8102-e09412e517e3" providerId="ADAL" clId="{35A2B7D3-BB6C-422F-AF31-7DBA0CB14166}" dt="2023-12-25T22:13:05.120" v="1413" actId="478"/>
          <ac:spMkLst>
            <pc:docMk/>
            <pc:sldMk cId="1508172130" sldId="2483"/>
            <ac:spMk id="25" creationId="{A146F4D5-884F-4D05-AAB3-9AE14950A8BE}"/>
          </ac:spMkLst>
        </pc:spChg>
        <pc:spChg chg="add del mod topLvl">
          <ac:chgData name="Yousuf, Arsalan" userId="1f742cd1-60f2-4cc5-8102-e09412e517e3" providerId="ADAL" clId="{35A2B7D3-BB6C-422F-AF31-7DBA0CB14166}" dt="2023-12-25T22:13:03.063" v="1411" actId="478"/>
          <ac:spMkLst>
            <pc:docMk/>
            <pc:sldMk cId="1508172130" sldId="2483"/>
            <ac:spMk id="26" creationId="{FDC9D0B6-F202-47E5-9DFB-AFE375B1BCE2}"/>
          </ac:spMkLst>
        </pc:spChg>
        <pc:spChg chg="add del mod topLvl">
          <ac:chgData name="Yousuf, Arsalan" userId="1f742cd1-60f2-4cc5-8102-e09412e517e3" providerId="ADAL" clId="{35A2B7D3-BB6C-422F-AF31-7DBA0CB14166}" dt="2023-12-25T22:13:31.764" v="1418" actId="478"/>
          <ac:spMkLst>
            <pc:docMk/>
            <pc:sldMk cId="1508172130" sldId="2483"/>
            <ac:spMk id="27" creationId="{8BAF8089-6500-454A-8A65-6C6570797A57}"/>
          </ac:spMkLst>
        </pc:spChg>
        <pc:spChg chg="add del mod topLvl">
          <ac:chgData name="Yousuf, Arsalan" userId="1f742cd1-60f2-4cc5-8102-e09412e517e3" providerId="ADAL" clId="{35A2B7D3-BB6C-422F-AF31-7DBA0CB14166}" dt="2023-12-25T22:13:31.764" v="1418" actId="478"/>
          <ac:spMkLst>
            <pc:docMk/>
            <pc:sldMk cId="1508172130" sldId="2483"/>
            <ac:spMk id="28" creationId="{0E8C696E-CB77-4900-8CDA-711497421B6D}"/>
          </ac:spMkLst>
        </pc:spChg>
        <pc:spChg chg="mod">
          <ac:chgData name="Yousuf, Arsalan" userId="1f742cd1-60f2-4cc5-8102-e09412e517e3" providerId="ADAL" clId="{35A2B7D3-BB6C-422F-AF31-7DBA0CB14166}" dt="2023-12-27T03:30:31.191" v="2451" actId="404"/>
          <ac:spMkLst>
            <pc:docMk/>
            <pc:sldMk cId="1508172130" sldId="2483"/>
            <ac:spMk id="31" creationId="{16B8F37A-AB59-495B-8749-53AC0A1959A0}"/>
          </ac:spMkLst>
        </pc:spChg>
        <pc:spChg chg="mod">
          <ac:chgData name="Yousuf, Arsalan" userId="1f742cd1-60f2-4cc5-8102-e09412e517e3" providerId="ADAL" clId="{35A2B7D3-BB6C-422F-AF31-7DBA0CB14166}" dt="2023-12-25T22:09:25.575" v="1184" actId="165"/>
          <ac:spMkLst>
            <pc:docMk/>
            <pc:sldMk cId="1508172130" sldId="2483"/>
            <ac:spMk id="35" creationId="{9227E31C-401E-432D-AF74-5D4248352622}"/>
          </ac:spMkLst>
        </pc:spChg>
        <pc:spChg chg="mod">
          <ac:chgData name="Yousuf, Arsalan" userId="1f742cd1-60f2-4cc5-8102-e09412e517e3" providerId="ADAL" clId="{35A2B7D3-BB6C-422F-AF31-7DBA0CB14166}" dt="2023-12-25T22:09:25.575" v="1184" actId="165"/>
          <ac:spMkLst>
            <pc:docMk/>
            <pc:sldMk cId="1508172130" sldId="2483"/>
            <ac:spMk id="36" creationId="{7AB3AEEC-2B08-490A-B20D-20D5A5228844}"/>
          </ac:spMkLst>
        </pc:spChg>
        <pc:spChg chg="mod">
          <ac:chgData name="Yousuf, Arsalan" userId="1f742cd1-60f2-4cc5-8102-e09412e517e3" providerId="ADAL" clId="{35A2B7D3-BB6C-422F-AF31-7DBA0CB14166}" dt="2023-12-25T22:09:25.575" v="1184" actId="165"/>
          <ac:spMkLst>
            <pc:docMk/>
            <pc:sldMk cId="1508172130" sldId="2483"/>
            <ac:spMk id="37" creationId="{C90DC4A2-A0B7-4097-A8A7-52D32E5C9832}"/>
          </ac:spMkLst>
        </pc:spChg>
        <pc:spChg chg="mod">
          <ac:chgData name="Yousuf, Arsalan" userId="1f742cd1-60f2-4cc5-8102-e09412e517e3" providerId="ADAL" clId="{35A2B7D3-BB6C-422F-AF31-7DBA0CB14166}" dt="2023-12-25T22:09:25.575" v="1184" actId="165"/>
          <ac:spMkLst>
            <pc:docMk/>
            <pc:sldMk cId="1508172130" sldId="2483"/>
            <ac:spMk id="38" creationId="{97F3BB0A-AC06-46A9-AC17-0B44DA9676AE}"/>
          </ac:spMkLst>
        </pc:spChg>
        <pc:spChg chg="mod">
          <ac:chgData name="Yousuf, Arsalan" userId="1f742cd1-60f2-4cc5-8102-e09412e517e3" providerId="ADAL" clId="{35A2B7D3-BB6C-422F-AF31-7DBA0CB14166}" dt="2023-12-25T22:09:25.575" v="1184" actId="165"/>
          <ac:spMkLst>
            <pc:docMk/>
            <pc:sldMk cId="1508172130" sldId="2483"/>
            <ac:spMk id="39" creationId="{6072FB13-D2D3-4E4E-958C-F8F70AE855FF}"/>
          </ac:spMkLst>
        </pc:spChg>
        <pc:spChg chg="mod">
          <ac:chgData name="Yousuf, Arsalan" userId="1f742cd1-60f2-4cc5-8102-e09412e517e3" providerId="ADAL" clId="{35A2B7D3-BB6C-422F-AF31-7DBA0CB14166}" dt="2023-12-25T22:09:25.575" v="1184" actId="165"/>
          <ac:spMkLst>
            <pc:docMk/>
            <pc:sldMk cId="1508172130" sldId="2483"/>
            <ac:spMk id="40" creationId="{8D32C726-C0EA-4EEF-9472-55AA7A2D458B}"/>
          </ac:spMkLst>
        </pc:spChg>
        <pc:spChg chg="mod">
          <ac:chgData name="Yousuf, Arsalan" userId="1f742cd1-60f2-4cc5-8102-e09412e517e3" providerId="ADAL" clId="{35A2B7D3-BB6C-422F-AF31-7DBA0CB14166}" dt="2023-12-25T22:09:25.575" v="1184" actId="165"/>
          <ac:spMkLst>
            <pc:docMk/>
            <pc:sldMk cId="1508172130" sldId="2483"/>
            <ac:spMk id="41" creationId="{2C9E54CB-EBF2-416D-A88A-0AC364EF142F}"/>
          </ac:spMkLst>
        </pc:spChg>
        <pc:spChg chg="mod">
          <ac:chgData name="Yousuf, Arsalan" userId="1f742cd1-60f2-4cc5-8102-e09412e517e3" providerId="ADAL" clId="{35A2B7D3-BB6C-422F-AF31-7DBA0CB14166}" dt="2023-12-25T22:09:25.575" v="1184" actId="165"/>
          <ac:spMkLst>
            <pc:docMk/>
            <pc:sldMk cId="1508172130" sldId="2483"/>
            <ac:spMk id="42" creationId="{C30C5579-7A7B-4322-B32D-365BF59B55CF}"/>
          </ac:spMkLst>
        </pc:spChg>
        <pc:spChg chg="mod">
          <ac:chgData name="Yousuf, Arsalan" userId="1f742cd1-60f2-4cc5-8102-e09412e517e3" providerId="ADAL" clId="{35A2B7D3-BB6C-422F-AF31-7DBA0CB14166}" dt="2023-12-25T22:09:25.575" v="1184" actId="165"/>
          <ac:spMkLst>
            <pc:docMk/>
            <pc:sldMk cId="1508172130" sldId="2483"/>
            <ac:spMk id="43" creationId="{683C2DB3-EDBD-4E59-9367-FDAE8802B507}"/>
          </ac:spMkLst>
        </pc:spChg>
        <pc:spChg chg="mod">
          <ac:chgData name="Yousuf, Arsalan" userId="1f742cd1-60f2-4cc5-8102-e09412e517e3" providerId="ADAL" clId="{35A2B7D3-BB6C-422F-AF31-7DBA0CB14166}" dt="2023-12-25T22:09:25.575" v="1184" actId="165"/>
          <ac:spMkLst>
            <pc:docMk/>
            <pc:sldMk cId="1508172130" sldId="2483"/>
            <ac:spMk id="44" creationId="{B11F2D86-C901-4113-B404-90DADAE493C4}"/>
          </ac:spMkLst>
        </pc:spChg>
        <pc:spChg chg="mod">
          <ac:chgData name="Yousuf, Arsalan" userId="1f742cd1-60f2-4cc5-8102-e09412e517e3" providerId="ADAL" clId="{35A2B7D3-BB6C-422F-AF31-7DBA0CB14166}" dt="2023-12-25T22:09:25.575" v="1184" actId="165"/>
          <ac:spMkLst>
            <pc:docMk/>
            <pc:sldMk cId="1508172130" sldId="2483"/>
            <ac:spMk id="46" creationId="{E7082E1D-669B-44A0-979E-906E5C7F2885}"/>
          </ac:spMkLst>
        </pc:spChg>
        <pc:spChg chg="mod">
          <ac:chgData name="Yousuf, Arsalan" userId="1f742cd1-60f2-4cc5-8102-e09412e517e3" providerId="ADAL" clId="{35A2B7D3-BB6C-422F-AF31-7DBA0CB14166}" dt="2023-12-25T22:09:25.575" v="1184" actId="165"/>
          <ac:spMkLst>
            <pc:docMk/>
            <pc:sldMk cId="1508172130" sldId="2483"/>
            <ac:spMk id="47" creationId="{AED8A830-88A5-4998-9D61-7B1549074A4E}"/>
          </ac:spMkLst>
        </pc:spChg>
        <pc:spChg chg="mod">
          <ac:chgData name="Yousuf, Arsalan" userId="1f742cd1-60f2-4cc5-8102-e09412e517e3" providerId="ADAL" clId="{35A2B7D3-BB6C-422F-AF31-7DBA0CB14166}" dt="2023-12-27T03:29:18.675" v="2425" actId="1036"/>
          <ac:spMkLst>
            <pc:docMk/>
            <pc:sldMk cId="1508172130" sldId="2483"/>
            <ac:spMk id="57" creationId="{23763181-85A5-3686-8108-9CAE257383B0}"/>
          </ac:spMkLst>
        </pc:spChg>
        <pc:spChg chg="mod">
          <ac:chgData name="Yousuf, Arsalan" userId="1f742cd1-60f2-4cc5-8102-e09412e517e3" providerId="ADAL" clId="{35A2B7D3-BB6C-422F-AF31-7DBA0CB14166}" dt="2023-12-27T03:29:18.675" v="2425" actId="1036"/>
          <ac:spMkLst>
            <pc:docMk/>
            <pc:sldMk cId="1508172130" sldId="2483"/>
            <ac:spMk id="58" creationId="{1DED9940-C472-6F79-056E-8114917B2EE4}"/>
          </ac:spMkLst>
        </pc:spChg>
        <pc:spChg chg="mod">
          <ac:chgData name="Yousuf, Arsalan" userId="1f742cd1-60f2-4cc5-8102-e09412e517e3" providerId="ADAL" clId="{35A2B7D3-BB6C-422F-AF31-7DBA0CB14166}" dt="2023-12-25T22:09:25.575" v="1184" actId="165"/>
          <ac:spMkLst>
            <pc:docMk/>
            <pc:sldMk cId="1508172130" sldId="2483"/>
            <ac:spMk id="62" creationId="{71309093-3277-4343-B258-CA9FB840C36D}"/>
          </ac:spMkLst>
        </pc:spChg>
        <pc:spChg chg="mod">
          <ac:chgData name="Yousuf, Arsalan" userId="1f742cd1-60f2-4cc5-8102-e09412e517e3" providerId="ADAL" clId="{35A2B7D3-BB6C-422F-AF31-7DBA0CB14166}" dt="2023-12-25T22:09:25.575" v="1184" actId="165"/>
          <ac:spMkLst>
            <pc:docMk/>
            <pc:sldMk cId="1508172130" sldId="2483"/>
            <ac:spMk id="63" creationId="{384F39F4-7993-4EB6-B656-ECB5BCA3216D}"/>
          </ac:spMkLst>
        </pc:spChg>
        <pc:spChg chg="mod">
          <ac:chgData name="Yousuf, Arsalan" userId="1f742cd1-60f2-4cc5-8102-e09412e517e3" providerId="ADAL" clId="{35A2B7D3-BB6C-422F-AF31-7DBA0CB14166}" dt="2023-12-25T22:09:25.575" v="1184" actId="165"/>
          <ac:spMkLst>
            <pc:docMk/>
            <pc:sldMk cId="1508172130" sldId="2483"/>
            <ac:spMk id="64" creationId="{1ED88C68-90BC-426C-8B56-D29787EAA9F1}"/>
          </ac:spMkLst>
        </pc:spChg>
        <pc:spChg chg="mod">
          <ac:chgData name="Yousuf, Arsalan" userId="1f742cd1-60f2-4cc5-8102-e09412e517e3" providerId="ADAL" clId="{35A2B7D3-BB6C-422F-AF31-7DBA0CB14166}" dt="2023-12-25T22:09:25.575" v="1184" actId="165"/>
          <ac:spMkLst>
            <pc:docMk/>
            <pc:sldMk cId="1508172130" sldId="2483"/>
            <ac:spMk id="65" creationId="{537F514C-C852-49A3-8BE6-D165C38BDBCC}"/>
          </ac:spMkLst>
        </pc:spChg>
        <pc:spChg chg="mod">
          <ac:chgData name="Yousuf, Arsalan" userId="1f742cd1-60f2-4cc5-8102-e09412e517e3" providerId="ADAL" clId="{35A2B7D3-BB6C-422F-AF31-7DBA0CB14166}" dt="2023-12-25T22:09:25.575" v="1184" actId="165"/>
          <ac:spMkLst>
            <pc:docMk/>
            <pc:sldMk cId="1508172130" sldId="2483"/>
            <ac:spMk id="67" creationId="{69B8CAA0-604F-429B-B16F-712CCCA5B28B}"/>
          </ac:spMkLst>
        </pc:spChg>
        <pc:spChg chg="mod">
          <ac:chgData name="Yousuf, Arsalan" userId="1f742cd1-60f2-4cc5-8102-e09412e517e3" providerId="ADAL" clId="{35A2B7D3-BB6C-422F-AF31-7DBA0CB14166}" dt="2023-12-25T22:09:25.575" v="1184" actId="165"/>
          <ac:spMkLst>
            <pc:docMk/>
            <pc:sldMk cId="1508172130" sldId="2483"/>
            <ac:spMk id="68" creationId="{CADB84BA-1357-4422-BF33-B214984518A3}"/>
          </ac:spMkLst>
        </pc:spChg>
        <pc:spChg chg="mod">
          <ac:chgData name="Yousuf, Arsalan" userId="1f742cd1-60f2-4cc5-8102-e09412e517e3" providerId="ADAL" clId="{35A2B7D3-BB6C-422F-AF31-7DBA0CB14166}" dt="2023-12-25T22:09:25.575" v="1184" actId="165"/>
          <ac:spMkLst>
            <pc:docMk/>
            <pc:sldMk cId="1508172130" sldId="2483"/>
            <ac:spMk id="69" creationId="{3212E1AE-DB5F-4141-9719-6AE9AF4CAEDC}"/>
          </ac:spMkLst>
        </pc:spChg>
        <pc:spChg chg="mod">
          <ac:chgData name="Yousuf, Arsalan" userId="1f742cd1-60f2-4cc5-8102-e09412e517e3" providerId="ADAL" clId="{35A2B7D3-BB6C-422F-AF31-7DBA0CB14166}" dt="2023-12-25T22:09:25.575" v="1184" actId="165"/>
          <ac:spMkLst>
            <pc:docMk/>
            <pc:sldMk cId="1508172130" sldId="2483"/>
            <ac:spMk id="70" creationId="{48BA4BF8-0A6B-42C5-8FD4-D5E1C24E8EFF}"/>
          </ac:spMkLst>
        </pc:spChg>
        <pc:spChg chg="mod">
          <ac:chgData name="Yousuf, Arsalan" userId="1f742cd1-60f2-4cc5-8102-e09412e517e3" providerId="ADAL" clId="{35A2B7D3-BB6C-422F-AF31-7DBA0CB14166}" dt="2023-12-25T22:09:25.575" v="1184" actId="165"/>
          <ac:spMkLst>
            <pc:docMk/>
            <pc:sldMk cId="1508172130" sldId="2483"/>
            <ac:spMk id="71" creationId="{7B6E1160-F1FD-4E23-ABFE-9146B63D779F}"/>
          </ac:spMkLst>
        </pc:spChg>
        <pc:spChg chg="mod">
          <ac:chgData name="Yousuf, Arsalan" userId="1f742cd1-60f2-4cc5-8102-e09412e517e3" providerId="ADAL" clId="{35A2B7D3-BB6C-422F-AF31-7DBA0CB14166}" dt="2023-12-25T22:09:25.575" v="1184" actId="165"/>
          <ac:spMkLst>
            <pc:docMk/>
            <pc:sldMk cId="1508172130" sldId="2483"/>
            <ac:spMk id="72" creationId="{17A77F0C-9B20-4E1F-9E2B-DE60615DE31E}"/>
          </ac:spMkLst>
        </pc:spChg>
        <pc:spChg chg="mod">
          <ac:chgData name="Yousuf, Arsalan" userId="1f742cd1-60f2-4cc5-8102-e09412e517e3" providerId="ADAL" clId="{35A2B7D3-BB6C-422F-AF31-7DBA0CB14166}" dt="2023-12-25T22:09:25.575" v="1184" actId="165"/>
          <ac:spMkLst>
            <pc:docMk/>
            <pc:sldMk cId="1508172130" sldId="2483"/>
            <ac:spMk id="73" creationId="{96288609-EAC2-4B61-8970-BC69D5C157AF}"/>
          </ac:spMkLst>
        </pc:spChg>
        <pc:spChg chg="mod">
          <ac:chgData name="Yousuf, Arsalan" userId="1f742cd1-60f2-4cc5-8102-e09412e517e3" providerId="ADAL" clId="{35A2B7D3-BB6C-422F-AF31-7DBA0CB14166}" dt="2023-12-25T22:09:25.575" v="1184" actId="165"/>
          <ac:spMkLst>
            <pc:docMk/>
            <pc:sldMk cId="1508172130" sldId="2483"/>
            <ac:spMk id="74" creationId="{11D0A4A9-E579-4E7D-A636-551FDAAA81A2}"/>
          </ac:spMkLst>
        </pc:spChg>
        <pc:spChg chg="mod">
          <ac:chgData name="Yousuf, Arsalan" userId="1f742cd1-60f2-4cc5-8102-e09412e517e3" providerId="ADAL" clId="{35A2B7D3-BB6C-422F-AF31-7DBA0CB14166}" dt="2023-12-25T22:09:25.575" v="1184" actId="165"/>
          <ac:spMkLst>
            <pc:docMk/>
            <pc:sldMk cId="1508172130" sldId="2483"/>
            <ac:spMk id="75" creationId="{4CA592B3-1263-40FC-AAF1-254C80CE40DB}"/>
          </ac:spMkLst>
        </pc:spChg>
        <pc:spChg chg="mod">
          <ac:chgData name="Yousuf, Arsalan" userId="1f742cd1-60f2-4cc5-8102-e09412e517e3" providerId="ADAL" clId="{35A2B7D3-BB6C-422F-AF31-7DBA0CB14166}" dt="2023-12-25T22:09:25.575" v="1184" actId="165"/>
          <ac:spMkLst>
            <pc:docMk/>
            <pc:sldMk cId="1508172130" sldId="2483"/>
            <ac:spMk id="76" creationId="{1558D82C-F67F-4CA9-8B1A-078D2329CE74}"/>
          </ac:spMkLst>
        </pc:spChg>
        <pc:spChg chg="mod">
          <ac:chgData name="Yousuf, Arsalan" userId="1f742cd1-60f2-4cc5-8102-e09412e517e3" providerId="ADAL" clId="{35A2B7D3-BB6C-422F-AF31-7DBA0CB14166}" dt="2023-12-25T22:09:25.575" v="1184" actId="165"/>
          <ac:spMkLst>
            <pc:docMk/>
            <pc:sldMk cId="1508172130" sldId="2483"/>
            <ac:spMk id="77" creationId="{6C010E7F-3BF5-4164-89D5-E05BAF17B1C9}"/>
          </ac:spMkLst>
        </pc:spChg>
        <pc:spChg chg="add del mod topLvl">
          <ac:chgData name="Yousuf, Arsalan" userId="1f742cd1-60f2-4cc5-8102-e09412e517e3" providerId="ADAL" clId="{35A2B7D3-BB6C-422F-AF31-7DBA0CB14166}" dt="2023-12-25T22:13:31.764" v="1418" actId="478"/>
          <ac:spMkLst>
            <pc:docMk/>
            <pc:sldMk cId="1508172130" sldId="2483"/>
            <ac:spMk id="78" creationId="{6ED1997C-AA9C-42D2-B776-250F4CC33F2D}"/>
          </ac:spMkLst>
        </pc:spChg>
        <pc:spChg chg="add del mod topLvl">
          <ac:chgData name="Yousuf, Arsalan" userId="1f742cd1-60f2-4cc5-8102-e09412e517e3" providerId="ADAL" clId="{35A2B7D3-BB6C-422F-AF31-7DBA0CB14166}" dt="2023-12-25T22:13:31.764" v="1418" actId="478"/>
          <ac:spMkLst>
            <pc:docMk/>
            <pc:sldMk cId="1508172130" sldId="2483"/>
            <ac:spMk id="82" creationId="{3CA4F0B9-D30E-465C-8970-90BEDD039348}"/>
          </ac:spMkLst>
        </pc:spChg>
        <pc:spChg chg="add del mod topLvl">
          <ac:chgData name="Yousuf, Arsalan" userId="1f742cd1-60f2-4cc5-8102-e09412e517e3" providerId="ADAL" clId="{35A2B7D3-BB6C-422F-AF31-7DBA0CB14166}" dt="2023-12-25T22:13:15.580" v="1417" actId="478"/>
          <ac:spMkLst>
            <pc:docMk/>
            <pc:sldMk cId="1508172130" sldId="2483"/>
            <ac:spMk id="83" creationId="{643CA8B3-2CF9-4399-8486-CFA1C706F554}"/>
          </ac:spMkLst>
        </pc:spChg>
        <pc:spChg chg="add del mod topLvl">
          <ac:chgData name="Yousuf, Arsalan" userId="1f742cd1-60f2-4cc5-8102-e09412e517e3" providerId="ADAL" clId="{35A2B7D3-BB6C-422F-AF31-7DBA0CB14166}" dt="2023-12-25T22:13:31.764" v="1418" actId="478"/>
          <ac:spMkLst>
            <pc:docMk/>
            <pc:sldMk cId="1508172130" sldId="2483"/>
            <ac:spMk id="84" creationId="{3BFFF53F-16BB-4793-A3D1-B925B2C9E4A3}"/>
          </ac:spMkLst>
        </pc:spChg>
        <pc:spChg chg="add del mod topLvl">
          <ac:chgData name="Yousuf, Arsalan" userId="1f742cd1-60f2-4cc5-8102-e09412e517e3" providerId="ADAL" clId="{35A2B7D3-BB6C-422F-AF31-7DBA0CB14166}" dt="2023-12-25T22:13:31.764" v="1418" actId="478"/>
          <ac:spMkLst>
            <pc:docMk/>
            <pc:sldMk cId="1508172130" sldId="2483"/>
            <ac:spMk id="85" creationId="{C53A65A2-B10F-47C0-85F2-C4B14F6785EC}"/>
          </ac:spMkLst>
        </pc:spChg>
        <pc:spChg chg="mod">
          <ac:chgData name="Yousuf, Arsalan" userId="1f742cd1-60f2-4cc5-8102-e09412e517e3" providerId="ADAL" clId="{35A2B7D3-BB6C-422F-AF31-7DBA0CB14166}" dt="2023-12-27T03:29:18.675" v="2425" actId="1036"/>
          <ac:spMkLst>
            <pc:docMk/>
            <pc:sldMk cId="1508172130" sldId="2483"/>
            <ac:spMk id="91" creationId="{6D6C910A-26FF-4212-AD1D-9CDF1528E907}"/>
          </ac:spMkLst>
        </pc:spChg>
        <pc:spChg chg="mod">
          <ac:chgData name="Yousuf, Arsalan" userId="1f742cd1-60f2-4cc5-8102-e09412e517e3" providerId="ADAL" clId="{35A2B7D3-BB6C-422F-AF31-7DBA0CB14166}" dt="2023-12-27T03:29:18.675" v="2425" actId="1036"/>
          <ac:spMkLst>
            <pc:docMk/>
            <pc:sldMk cId="1508172130" sldId="2483"/>
            <ac:spMk id="92" creationId="{3881FEE4-9AB6-4311-B5ED-4D63C3237881}"/>
          </ac:spMkLst>
        </pc:spChg>
        <pc:spChg chg="add del mod topLvl">
          <ac:chgData name="Yousuf, Arsalan" userId="1f742cd1-60f2-4cc5-8102-e09412e517e3" providerId="ADAL" clId="{35A2B7D3-BB6C-422F-AF31-7DBA0CB14166}" dt="2023-12-25T22:13:31.764" v="1418" actId="478"/>
          <ac:spMkLst>
            <pc:docMk/>
            <pc:sldMk cId="1508172130" sldId="2483"/>
            <ac:spMk id="99" creationId="{EEBDFC4F-A810-474F-A80D-D6FB1254F12C}"/>
          </ac:spMkLst>
        </pc:spChg>
        <pc:spChg chg="add del mod topLvl">
          <ac:chgData name="Yousuf, Arsalan" userId="1f742cd1-60f2-4cc5-8102-e09412e517e3" providerId="ADAL" clId="{35A2B7D3-BB6C-422F-AF31-7DBA0CB14166}" dt="2023-12-25T22:12:47.537" v="1390" actId="478"/>
          <ac:spMkLst>
            <pc:docMk/>
            <pc:sldMk cId="1508172130" sldId="2483"/>
            <ac:spMk id="101" creationId="{2C593231-5760-4501-8B94-29998BA6D6E8}"/>
          </ac:spMkLst>
        </pc:spChg>
        <pc:spChg chg="mod">
          <ac:chgData name="Yousuf, Arsalan" userId="1f742cd1-60f2-4cc5-8102-e09412e517e3" providerId="ADAL" clId="{35A2B7D3-BB6C-422F-AF31-7DBA0CB14166}" dt="2023-12-25T22:09:25.575" v="1184" actId="165"/>
          <ac:spMkLst>
            <pc:docMk/>
            <pc:sldMk cId="1508172130" sldId="2483"/>
            <ac:spMk id="102" creationId="{1AD107BC-1272-47D0-A7B2-F904C446D61B}"/>
          </ac:spMkLst>
        </pc:spChg>
        <pc:spChg chg="mod">
          <ac:chgData name="Yousuf, Arsalan" userId="1f742cd1-60f2-4cc5-8102-e09412e517e3" providerId="ADAL" clId="{35A2B7D3-BB6C-422F-AF31-7DBA0CB14166}" dt="2023-12-25T22:09:25.575" v="1184" actId="165"/>
          <ac:spMkLst>
            <pc:docMk/>
            <pc:sldMk cId="1508172130" sldId="2483"/>
            <ac:spMk id="103" creationId="{5AA9A4C6-5853-4B36-AC5A-9E365C1012AB}"/>
          </ac:spMkLst>
        </pc:spChg>
        <pc:spChg chg="mod">
          <ac:chgData name="Yousuf, Arsalan" userId="1f742cd1-60f2-4cc5-8102-e09412e517e3" providerId="ADAL" clId="{35A2B7D3-BB6C-422F-AF31-7DBA0CB14166}" dt="2023-12-25T22:09:25.575" v="1184" actId="165"/>
          <ac:spMkLst>
            <pc:docMk/>
            <pc:sldMk cId="1508172130" sldId="2483"/>
            <ac:spMk id="104" creationId="{4740E4F1-E501-4275-8FD7-59F4BB06F9EC}"/>
          </ac:spMkLst>
        </pc:spChg>
        <pc:spChg chg="mod">
          <ac:chgData name="Yousuf, Arsalan" userId="1f742cd1-60f2-4cc5-8102-e09412e517e3" providerId="ADAL" clId="{35A2B7D3-BB6C-422F-AF31-7DBA0CB14166}" dt="2023-12-25T22:09:25.575" v="1184" actId="165"/>
          <ac:spMkLst>
            <pc:docMk/>
            <pc:sldMk cId="1508172130" sldId="2483"/>
            <ac:spMk id="105" creationId="{F5A4F8B2-EAA3-4B11-82A2-FA99325FD391}"/>
          </ac:spMkLst>
        </pc:spChg>
        <pc:spChg chg="mod">
          <ac:chgData name="Yousuf, Arsalan" userId="1f742cd1-60f2-4cc5-8102-e09412e517e3" providerId="ADAL" clId="{35A2B7D3-BB6C-422F-AF31-7DBA0CB14166}" dt="2023-12-25T22:09:25.575" v="1184" actId="165"/>
          <ac:spMkLst>
            <pc:docMk/>
            <pc:sldMk cId="1508172130" sldId="2483"/>
            <ac:spMk id="106" creationId="{5C267894-3D50-4F17-9B1E-9EBFE68E43CA}"/>
          </ac:spMkLst>
        </pc:spChg>
        <pc:spChg chg="mod">
          <ac:chgData name="Yousuf, Arsalan" userId="1f742cd1-60f2-4cc5-8102-e09412e517e3" providerId="ADAL" clId="{35A2B7D3-BB6C-422F-AF31-7DBA0CB14166}" dt="2023-12-25T22:09:25.575" v="1184" actId="165"/>
          <ac:spMkLst>
            <pc:docMk/>
            <pc:sldMk cId="1508172130" sldId="2483"/>
            <ac:spMk id="107" creationId="{58A6101A-8464-43B0-8F9C-B09053322A41}"/>
          </ac:spMkLst>
        </pc:spChg>
        <pc:spChg chg="add del mod topLvl">
          <ac:chgData name="Yousuf, Arsalan" userId="1f742cd1-60f2-4cc5-8102-e09412e517e3" providerId="ADAL" clId="{35A2B7D3-BB6C-422F-AF31-7DBA0CB14166}" dt="2023-12-25T22:11:00.167" v="1220" actId="478"/>
          <ac:spMkLst>
            <pc:docMk/>
            <pc:sldMk cId="1508172130" sldId="2483"/>
            <ac:spMk id="112" creationId="{C7DF1D4F-DD9E-4C34-BF13-1F6C3D62EB0F}"/>
          </ac:spMkLst>
        </pc:spChg>
        <pc:spChg chg="mod">
          <ac:chgData name="Yousuf, Arsalan" userId="1f742cd1-60f2-4cc5-8102-e09412e517e3" providerId="ADAL" clId="{35A2B7D3-BB6C-422F-AF31-7DBA0CB14166}" dt="2023-12-25T22:25:57.059" v="1458" actId="404"/>
          <ac:spMkLst>
            <pc:docMk/>
            <pc:sldMk cId="1508172130" sldId="2483"/>
            <ac:spMk id="117" creationId="{F74847B0-ED1D-31B5-23A3-03BD48A6C20C}"/>
          </ac:spMkLst>
        </pc:spChg>
        <pc:spChg chg="mod">
          <ac:chgData name="Yousuf, Arsalan" userId="1f742cd1-60f2-4cc5-8102-e09412e517e3" providerId="ADAL" clId="{35A2B7D3-BB6C-422F-AF31-7DBA0CB14166}" dt="2023-12-25T22:25:57.059" v="1458" actId="404"/>
          <ac:spMkLst>
            <pc:docMk/>
            <pc:sldMk cId="1508172130" sldId="2483"/>
            <ac:spMk id="118" creationId="{7D116DA6-834F-CE6B-0DCD-C8A7E22EC5DC}"/>
          </ac:spMkLst>
        </pc:spChg>
        <pc:spChg chg="mod">
          <ac:chgData name="Yousuf, Arsalan" userId="1f742cd1-60f2-4cc5-8102-e09412e517e3" providerId="ADAL" clId="{35A2B7D3-BB6C-422F-AF31-7DBA0CB14166}" dt="2023-12-25T22:09:25.575" v="1184" actId="165"/>
          <ac:spMkLst>
            <pc:docMk/>
            <pc:sldMk cId="1508172130" sldId="2483"/>
            <ac:spMk id="119" creationId="{1DB061C3-7D62-41C3-8134-7A3F24A91FBA}"/>
          </ac:spMkLst>
        </pc:spChg>
        <pc:spChg chg="mod">
          <ac:chgData name="Yousuf, Arsalan" userId="1f742cd1-60f2-4cc5-8102-e09412e517e3" providerId="ADAL" clId="{35A2B7D3-BB6C-422F-AF31-7DBA0CB14166}" dt="2023-12-25T22:09:25.575" v="1184" actId="165"/>
          <ac:spMkLst>
            <pc:docMk/>
            <pc:sldMk cId="1508172130" sldId="2483"/>
            <ac:spMk id="120" creationId="{A1AD16C4-0381-4DB4-B64E-67989209522B}"/>
          </ac:spMkLst>
        </pc:spChg>
        <pc:spChg chg="mod">
          <ac:chgData name="Yousuf, Arsalan" userId="1f742cd1-60f2-4cc5-8102-e09412e517e3" providerId="ADAL" clId="{35A2B7D3-BB6C-422F-AF31-7DBA0CB14166}" dt="2023-12-25T22:09:25.575" v="1184" actId="165"/>
          <ac:spMkLst>
            <pc:docMk/>
            <pc:sldMk cId="1508172130" sldId="2483"/>
            <ac:spMk id="121" creationId="{A2F7B52D-4ACE-434B-8C5D-C2AC11A59937}"/>
          </ac:spMkLst>
        </pc:spChg>
        <pc:spChg chg="mod">
          <ac:chgData name="Yousuf, Arsalan" userId="1f742cd1-60f2-4cc5-8102-e09412e517e3" providerId="ADAL" clId="{35A2B7D3-BB6C-422F-AF31-7DBA0CB14166}" dt="2023-12-25T22:09:25.575" v="1184" actId="165"/>
          <ac:spMkLst>
            <pc:docMk/>
            <pc:sldMk cId="1508172130" sldId="2483"/>
            <ac:spMk id="122" creationId="{CACEB066-E67C-4485-AE78-170F3F50C5E6}"/>
          </ac:spMkLst>
        </pc:spChg>
        <pc:spChg chg="mod">
          <ac:chgData name="Yousuf, Arsalan" userId="1f742cd1-60f2-4cc5-8102-e09412e517e3" providerId="ADAL" clId="{35A2B7D3-BB6C-422F-AF31-7DBA0CB14166}" dt="2023-12-25T22:09:25.575" v="1184" actId="165"/>
          <ac:spMkLst>
            <pc:docMk/>
            <pc:sldMk cId="1508172130" sldId="2483"/>
            <ac:spMk id="123" creationId="{78B1101B-105E-4DE0-B6C1-6C9F9F0FA00E}"/>
          </ac:spMkLst>
        </pc:spChg>
        <pc:spChg chg="mod">
          <ac:chgData name="Yousuf, Arsalan" userId="1f742cd1-60f2-4cc5-8102-e09412e517e3" providerId="ADAL" clId="{35A2B7D3-BB6C-422F-AF31-7DBA0CB14166}" dt="2023-12-25T22:09:25.575" v="1184" actId="165"/>
          <ac:spMkLst>
            <pc:docMk/>
            <pc:sldMk cId="1508172130" sldId="2483"/>
            <ac:spMk id="124" creationId="{6802D31D-99C1-49A0-AB44-A672E1DD6A32}"/>
          </ac:spMkLst>
        </pc:spChg>
        <pc:spChg chg="mod">
          <ac:chgData name="Yousuf, Arsalan" userId="1f742cd1-60f2-4cc5-8102-e09412e517e3" providerId="ADAL" clId="{35A2B7D3-BB6C-422F-AF31-7DBA0CB14166}" dt="2023-12-25T22:09:25.575" v="1184" actId="165"/>
          <ac:spMkLst>
            <pc:docMk/>
            <pc:sldMk cId="1508172130" sldId="2483"/>
            <ac:spMk id="125" creationId="{C7BECBBB-D33B-4B3F-B32B-025DC43B3B03}"/>
          </ac:spMkLst>
        </pc:spChg>
        <pc:spChg chg="mod">
          <ac:chgData name="Yousuf, Arsalan" userId="1f742cd1-60f2-4cc5-8102-e09412e517e3" providerId="ADAL" clId="{35A2B7D3-BB6C-422F-AF31-7DBA0CB14166}" dt="2023-12-25T22:25:57.059" v="1458" actId="404"/>
          <ac:spMkLst>
            <pc:docMk/>
            <pc:sldMk cId="1508172130" sldId="2483"/>
            <ac:spMk id="127" creationId="{B740FEC7-BA77-4AF1-63F7-36DA29E6760A}"/>
          </ac:spMkLst>
        </pc:spChg>
        <pc:spChg chg="mod">
          <ac:chgData name="Yousuf, Arsalan" userId="1f742cd1-60f2-4cc5-8102-e09412e517e3" providerId="ADAL" clId="{35A2B7D3-BB6C-422F-AF31-7DBA0CB14166}" dt="2023-12-25T22:25:57.059" v="1458" actId="404"/>
          <ac:spMkLst>
            <pc:docMk/>
            <pc:sldMk cId="1508172130" sldId="2483"/>
            <ac:spMk id="129" creationId="{F3C5E126-5205-5165-4634-9E7E5241413E}"/>
          </ac:spMkLst>
        </pc:spChg>
        <pc:spChg chg="mod">
          <ac:chgData name="Yousuf, Arsalan" userId="1f742cd1-60f2-4cc5-8102-e09412e517e3" providerId="ADAL" clId="{35A2B7D3-BB6C-422F-AF31-7DBA0CB14166}" dt="2023-12-25T22:25:57.059" v="1458" actId="404"/>
          <ac:spMkLst>
            <pc:docMk/>
            <pc:sldMk cId="1508172130" sldId="2483"/>
            <ac:spMk id="130" creationId="{01A1ACA2-0FE4-C52F-4F01-AD19AD873A82}"/>
          </ac:spMkLst>
        </pc:spChg>
        <pc:spChg chg="mod">
          <ac:chgData name="Yousuf, Arsalan" userId="1f742cd1-60f2-4cc5-8102-e09412e517e3" providerId="ADAL" clId="{35A2B7D3-BB6C-422F-AF31-7DBA0CB14166}" dt="2023-12-25T22:25:57.059" v="1458" actId="404"/>
          <ac:spMkLst>
            <pc:docMk/>
            <pc:sldMk cId="1508172130" sldId="2483"/>
            <ac:spMk id="131" creationId="{99117CB5-96E3-5915-570A-C06245B92D72}"/>
          </ac:spMkLst>
        </pc:spChg>
        <pc:spChg chg="mod">
          <ac:chgData name="Yousuf, Arsalan" userId="1f742cd1-60f2-4cc5-8102-e09412e517e3" providerId="ADAL" clId="{35A2B7D3-BB6C-422F-AF31-7DBA0CB14166}" dt="2023-12-25T22:25:57.059" v="1458" actId="404"/>
          <ac:spMkLst>
            <pc:docMk/>
            <pc:sldMk cId="1508172130" sldId="2483"/>
            <ac:spMk id="132" creationId="{262F3360-583D-B28E-6AD2-0AB84D1C502C}"/>
          </ac:spMkLst>
        </pc:spChg>
        <pc:spChg chg="mod">
          <ac:chgData name="Yousuf, Arsalan" userId="1f742cd1-60f2-4cc5-8102-e09412e517e3" providerId="ADAL" clId="{35A2B7D3-BB6C-422F-AF31-7DBA0CB14166}" dt="2023-12-25T22:25:57.059" v="1458" actId="404"/>
          <ac:spMkLst>
            <pc:docMk/>
            <pc:sldMk cId="1508172130" sldId="2483"/>
            <ac:spMk id="134" creationId="{D77D5DB3-3321-4C77-68C7-588ACA9F6188}"/>
          </ac:spMkLst>
        </pc:spChg>
        <pc:spChg chg="mod">
          <ac:chgData name="Yousuf, Arsalan" userId="1f742cd1-60f2-4cc5-8102-e09412e517e3" providerId="ADAL" clId="{35A2B7D3-BB6C-422F-AF31-7DBA0CB14166}" dt="2023-12-25T22:25:57.059" v="1458" actId="404"/>
          <ac:spMkLst>
            <pc:docMk/>
            <pc:sldMk cId="1508172130" sldId="2483"/>
            <ac:spMk id="135" creationId="{C5437AB1-4878-FF3E-A056-4E2D0F393410}"/>
          </ac:spMkLst>
        </pc:spChg>
        <pc:spChg chg="mod">
          <ac:chgData name="Yousuf, Arsalan" userId="1f742cd1-60f2-4cc5-8102-e09412e517e3" providerId="ADAL" clId="{35A2B7D3-BB6C-422F-AF31-7DBA0CB14166}" dt="2023-12-25T22:25:57.059" v="1458" actId="404"/>
          <ac:spMkLst>
            <pc:docMk/>
            <pc:sldMk cId="1508172130" sldId="2483"/>
            <ac:spMk id="136" creationId="{7D9DB547-1ABE-D405-3299-1F9FF5DEA637}"/>
          </ac:spMkLst>
        </pc:spChg>
        <pc:spChg chg="mod">
          <ac:chgData name="Yousuf, Arsalan" userId="1f742cd1-60f2-4cc5-8102-e09412e517e3" providerId="ADAL" clId="{35A2B7D3-BB6C-422F-AF31-7DBA0CB14166}" dt="2023-12-25T22:25:57.059" v="1458" actId="404"/>
          <ac:spMkLst>
            <pc:docMk/>
            <pc:sldMk cId="1508172130" sldId="2483"/>
            <ac:spMk id="137" creationId="{B7DE4EAB-B050-7E3F-2104-CAAA5AF1C5BB}"/>
          </ac:spMkLst>
        </pc:spChg>
        <pc:spChg chg="mod">
          <ac:chgData name="Yousuf, Arsalan" userId="1f742cd1-60f2-4cc5-8102-e09412e517e3" providerId="ADAL" clId="{35A2B7D3-BB6C-422F-AF31-7DBA0CB14166}" dt="2023-12-25T22:25:57.059" v="1458" actId="404"/>
          <ac:spMkLst>
            <pc:docMk/>
            <pc:sldMk cId="1508172130" sldId="2483"/>
            <ac:spMk id="139" creationId="{0B6270F6-47B2-9018-EE53-4C6413D6D3A8}"/>
          </ac:spMkLst>
        </pc:spChg>
        <pc:spChg chg="mod">
          <ac:chgData name="Yousuf, Arsalan" userId="1f742cd1-60f2-4cc5-8102-e09412e517e3" providerId="ADAL" clId="{35A2B7D3-BB6C-422F-AF31-7DBA0CB14166}" dt="2023-12-25T22:25:57.059" v="1458" actId="404"/>
          <ac:spMkLst>
            <pc:docMk/>
            <pc:sldMk cId="1508172130" sldId="2483"/>
            <ac:spMk id="140" creationId="{9942D20B-B3E3-4908-C37C-BD96B6A0E312}"/>
          </ac:spMkLst>
        </pc:spChg>
        <pc:spChg chg="mod">
          <ac:chgData name="Yousuf, Arsalan" userId="1f742cd1-60f2-4cc5-8102-e09412e517e3" providerId="ADAL" clId="{35A2B7D3-BB6C-422F-AF31-7DBA0CB14166}" dt="2023-12-25T22:25:57.059" v="1458" actId="404"/>
          <ac:spMkLst>
            <pc:docMk/>
            <pc:sldMk cId="1508172130" sldId="2483"/>
            <ac:spMk id="141" creationId="{5B3B35E8-D1E2-E620-3E08-41FF38A531F7}"/>
          </ac:spMkLst>
        </pc:spChg>
        <pc:spChg chg="mod">
          <ac:chgData name="Yousuf, Arsalan" userId="1f742cd1-60f2-4cc5-8102-e09412e517e3" providerId="ADAL" clId="{35A2B7D3-BB6C-422F-AF31-7DBA0CB14166}" dt="2023-12-25T22:25:57.059" v="1458" actId="404"/>
          <ac:spMkLst>
            <pc:docMk/>
            <pc:sldMk cId="1508172130" sldId="2483"/>
            <ac:spMk id="142" creationId="{F608873E-29A5-D7CE-05EC-A948FB78CCD8}"/>
          </ac:spMkLst>
        </pc:spChg>
        <pc:spChg chg="mod">
          <ac:chgData name="Yousuf, Arsalan" userId="1f742cd1-60f2-4cc5-8102-e09412e517e3" providerId="ADAL" clId="{35A2B7D3-BB6C-422F-AF31-7DBA0CB14166}" dt="2023-12-25T22:25:57.059" v="1458" actId="404"/>
          <ac:spMkLst>
            <pc:docMk/>
            <pc:sldMk cId="1508172130" sldId="2483"/>
            <ac:spMk id="143" creationId="{0F8AECF7-108C-228B-D3D1-5745383F2F7F}"/>
          </ac:spMkLst>
        </pc:spChg>
        <pc:spChg chg="mod">
          <ac:chgData name="Yousuf, Arsalan" userId="1f742cd1-60f2-4cc5-8102-e09412e517e3" providerId="ADAL" clId="{35A2B7D3-BB6C-422F-AF31-7DBA0CB14166}" dt="2023-12-25T22:25:57.059" v="1458" actId="404"/>
          <ac:spMkLst>
            <pc:docMk/>
            <pc:sldMk cId="1508172130" sldId="2483"/>
            <ac:spMk id="145" creationId="{844B1A27-D93F-AA26-F935-67F363848D5D}"/>
          </ac:spMkLst>
        </pc:spChg>
        <pc:spChg chg="mod">
          <ac:chgData name="Yousuf, Arsalan" userId="1f742cd1-60f2-4cc5-8102-e09412e517e3" providerId="ADAL" clId="{35A2B7D3-BB6C-422F-AF31-7DBA0CB14166}" dt="2023-12-25T22:25:57.059" v="1458" actId="404"/>
          <ac:spMkLst>
            <pc:docMk/>
            <pc:sldMk cId="1508172130" sldId="2483"/>
            <ac:spMk id="146" creationId="{CD1136FC-B84D-A0E9-C390-216412FF99F1}"/>
          </ac:spMkLst>
        </pc:spChg>
        <pc:spChg chg="mod">
          <ac:chgData name="Yousuf, Arsalan" userId="1f742cd1-60f2-4cc5-8102-e09412e517e3" providerId="ADAL" clId="{35A2B7D3-BB6C-422F-AF31-7DBA0CB14166}" dt="2023-12-25T22:26:06.572" v="1477" actId="20577"/>
          <ac:spMkLst>
            <pc:docMk/>
            <pc:sldMk cId="1508172130" sldId="2483"/>
            <ac:spMk id="147" creationId="{2C49846F-0A4F-D85B-502E-7F9AFFF1A16F}"/>
          </ac:spMkLst>
        </pc:spChg>
        <pc:spChg chg="mod">
          <ac:chgData name="Yousuf, Arsalan" userId="1f742cd1-60f2-4cc5-8102-e09412e517e3" providerId="ADAL" clId="{35A2B7D3-BB6C-422F-AF31-7DBA0CB14166}" dt="2023-12-25T22:25:57.059" v="1458" actId="404"/>
          <ac:spMkLst>
            <pc:docMk/>
            <pc:sldMk cId="1508172130" sldId="2483"/>
            <ac:spMk id="148" creationId="{4E39C408-A180-5665-4C3B-9BB2A675F57E}"/>
          </ac:spMkLst>
        </pc:spChg>
        <pc:spChg chg="mod">
          <ac:chgData name="Yousuf, Arsalan" userId="1f742cd1-60f2-4cc5-8102-e09412e517e3" providerId="ADAL" clId="{35A2B7D3-BB6C-422F-AF31-7DBA0CB14166}" dt="2023-12-25T22:26:53.435" v="1480" actId="1076"/>
          <ac:spMkLst>
            <pc:docMk/>
            <pc:sldMk cId="1508172130" sldId="2483"/>
            <ac:spMk id="151" creationId="{6495BF32-5E70-AC29-7816-7F88F4E71461}"/>
          </ac:spMkLst>
        </pc:spChg>
        <pc:spChg chg="mod">
          <ac:chgData name="Yousuf, Arsalan" userId="1f742cd1-60f2-4cc5-8102-e09412e517e3" providerId="ADAL" clId="{35A2B7D3-BB6C-422F-AF31-7DBA0CB14166}" dt="2023-12-25T22:26:53.435" v="1480" actId="1076"/>
          <ac:spMkLst>
            <pc:docMk/>
            <pc:sldMk cId="1508172130" sldId="2483"/>
            <ac:spMk id="152" creationId="{E5BFABB5-B401-D1C5-0824-A42545B2C49F}"/>
          </ac:spMkLst>
        </pc:spChg>
        <pc:spChg chg="mod">
          <ac:chgData name="Yousuf, Arsalan" userId="1f742cd1-60f2-4cc5-8102-e09412e517e3" providerId="ADAL" clId="{35A2B7D3-BB6C-422F-AF31-7DBA0CB14166}" dt="2023-12-25T22:26:53.435" v="1480" actId="1076"/>
          <ac:spMkLst>
            <pc:docMk/>
            <pc:sldMk cId="1508172130" sldId="2483"/>
            <ac:spMk id="153" creationId="{844D3376-6A2B-BDC9-54FF-4D78151D3886}"/>
          </ac:spMkLst>
        </pc:spChg>
        <pc:spChg chg="mod">
          <ac:chgData name="Yousuf, Arsalan" userId="1f742cd1-60f2-4cc5-8102-e09412e517e3" providerId="ADAL" clId="{35A2B7D3-BB6C-422F-AF31-7DBA0CB14166}" dt="2023-12-25T22:26:53.435" v="1480" actId="1076"/>
          <ac:spMkLst>
            <pc:docMk/>
            <pc:sldMk cId="1508172130" sldId="2483"/>
            <ac:spMk id="154" creationId="{206B9EC0-7DDE-BFC1-4975-3A3FF8BADF9C}"/>
          </ac:spMkLst>
        </pc:spChg>
        <pc:spChg chg="mod">
          <ac:chgData name="Yousuf, Arsalan" userId="1f742cd1-60f2-4cc5-8102-e09412e517e3" providerId="ADAL" clId="{35A2B7D3-BB6C-422F-AF31-7DBA0CB14166}" dt="2023-12-25T22:26:53.435" v="1480" actId="1076"/>
          <ac:spMkLst>
            <pc:docMk/>
            <pc:sldMk cId="1508172130" sldId="2483"/>
            <ac:spMk id="156" creationId="{4D16A97A-3A28-26EA-15CF-42E7C91718E3}"/>
          </ac:spMkLst>
        </pc:spChg>
        <pc:spChg chg="mod">
          <ac:chgData name="Yousuf, Arsalan" userId="1f742cd1-60f2-4cc5-8102-e09412e517e3" providerId="ADAL" clId="{35A2B7D3-BB6C-422F-AF31-7DBA0CB14166}" dt="2023-12-25T22:26:53.435" v="1480" actId="1076"/>
          <ac:spMkLst>
            <pc:docMk/>
            <pc:sldMk cId="1508172130" sldId="2483"/>
            <ac:spMk id="157" creationId="{E440824D-8876-D89F-2932-2ABC909AB0E9}"/>
          </ac:spMkLst>
        </pc:spChg>
        <pc:spChg chg="mod">
          <ac:chgData name="Yousuf, Arsalan" userId="1f742cd1-60f2-4cc5-8102-e09412e517e3" providerId="ADAL" clId="{35A2B7D3-BB6C-422F-AF31-7DBA0CB14166}" dt="2023-12-25T22:26:53.435" v="1480" actId="1076"/>
          <ac:spMkLst>
            <pc:docMk/>
            <pc:sldMk cId="1508172130" sldId="2483"/>
            <ac:spMk id="159" creationId="{89576C6D-546A-24CE-9A1F-A2BF073A9D24}"/>
          </ac:spMkLst>
        </pc:spChg>
        <pc:spChg chg="mod">
          <ac:chgData name="Yousuf, Arsalan" userId="1f742cd1-60f2-4cc5-8102-e09412e517e3" providerId="ADAL" clId="{35A2B7D3-BB6C-422F-AF31-7DBA0CB14166}" dt="2023-12-25T22:26:53.435" v="1480" actId="1076"/>
          <ac:spMkLst>
            <pc:docMk/>
            <pc:sldMk cId="1508172130" sldId="2483"/>
            <ac:spMk id="160" creationId="{D77BE793-E3CE-DD92-DF2B-1A4408452125}"/>
          </ac:spMkLst>
        </pc:spChg>
        <pc:spChg chg="mod">
          <ac:chgData name="Yousuf, Arsalan" userId="1f742cd1-60f2-4cc5-8102-e09412e517e3" providerId="ADAL" clId="{35A2B7D3-BB6C-422F-AF31-7DBA0CB14166}" dt="2023-12-25T22:26:53.435" v="1480" actId="1076"/>
          <ac:spMkLst>
            <pc:docMk/>
            <pc:sldMk cId="1508172130" sldId="2483"/>
            <ac:spMk id="161" creationId="{3627F0A3-D516-41F0-3CCF-18AF44C546FF}"/>
          </ac:spMkLst>
        </pc:spChg>
        <pc:spChg chg="mod">
          <ac:chgData name="Yousuf, Arsalan" userId="1f742cd1-60f2-4cc5-8102-e09412e517e3" providerId="ADAL" clId="{35A2B7D3-BB6C-422F-AF31-7DBA0CB14166}" dt="2023-12-25T22:26:53.435" v="1480" actId="1076"/>
          <ac:spMkLst>
            <pc:docMk/>
            <pc:sldMk cId="1508172130" sldId="2483"/>
            <ac:spMk id="162" creationId="{21CF13A7-3F8E-598D-05AE-0F4C3ADDFB32}"/>
          </ac:spMkLst>
        </pc:spChg>
        <pc:spChg chg="mod">
          <ac:chgData name="Yousuf, Arsalan" userId="1f742cd1-60f2-4cc5-8102-e09412e517e3" providerId="ADAL" clId="{35A2B7D3-BB6C-422F-AF31-7DBA0CB14166}" dt="2023-12-25T22:26:53.435" v="1480" actId="1076"/>
          <ac:spMkLst>
            <pc:docMk/>
            <pc:sldMk cId="1508172130" sldId="2483"/>
            <ac:spMk id="163" creationId="{852D0787-E02F-8F2C-E256-CD6A68503A65}"/>
          </ac:spMkLst>
        </pc:spChg>
        <pc:spChg chg="mod">
          <ac:chgData name="Yousuf, Arsalan" userId="1f742cd1-60f2-4cc5-8102-e09412e517e3" providerId="ADAL" clId="{35A2B7D3-BB6C-422F-AF31-7DBA0CB14166}" dt="2023-12-25T22:26:53.435" v="1480" actId="1076"/>
          <ac:spMkLst>
            <pc:docMk/>
            <pc:sldMk cId="1508172130" sldId="2483"/>
            <ac:spMk id="164" creationId="{9C8E8B0D-0B3F-EF8A-44FB-C6F760261A9A}"/>
          </ac:spMkLst>
        </pc:spChg>
        <pc:spChg chg="mod">
          <ac:chgData name="Yousuf, Arsalan" userId="1f742cd1-60f2-4cc5-8102-e09412e517e3" providerId="ADAL" clId="{35A2B7D3-BB6C-422F-AF31-7DBA0CB14166}" dt="2023-12-25T22:26:53.435" v="1480" actId="1076"/>
          <ac:spMkLst>
            <pc:docMk/>
            <pc:sldMk cId="1508172130" sldId="2483"/>
            <ac:spMk id="165" creationId="{D7D45270-1C47-105B-4E3D-E67A57FDC7AA}"/>
          </ac:spMkLst>
        </pc:spChg>
        <pc:spChg chg="mod">
          <ac:chgData name="Yousuf, Arsalan" userId="1f742cd1-60f2-4cc5-8102-e09412e517e3" providerId="ADAL" clId="{35A2B7D3-BB6C-422F-AF31-7DBA0CB14166}" dt="2023-12-25T22:26:53.435" v="1480" actId="1076"/>
          <ac:spMkLst>
            <pc:docMk/>
            <pc:sldMk cId="1508172130" sldId="2483"/>
            <ac:spMk id="166" creationId="{59E3C758-9687-2B5E-6B7B-5D3759BD55B2}"/>
          </ac:spMkLst>
        </pc:spChg>
        <pc:spChg chg="mod">
          <ac:chgData name="Yousuf, Arsalan" userId="1f742cd1-60f2-4cc5-8102-e09412e517e3" providerId="ADAL" clId="{35A2B7D3-BB6C-422F-AF31-7DBA0CB14166}" dt="2023-12-25T22:26:53.435" v="1480" actId="1076"/>
          <ac:spMkLst>
            <pc:docMk/>
            <pc:sldMk cId="1508172130" sldId="2483"/>
            <ac:spMk id="167" creationId="{6485F974-EA93-616E-ECA1-C7D56D119832}"/>
          </ac:spMkLst>
        </pc:spChg>
        <pc:spChg chg="mod">
          <ac:chgData name="Yousuf, Arsalan" userId="1f742cd1-60f2-4cc5-8102-e09412e517e3" providerId="ADAL" clId="{35A2B7D3-BB6C-422F-AF31-7DBA0CB14166}" dt="2023-12-25T22:26:53.435" v="1480" actId="1076"/>
          <ac:spMkLst>
            <pc:docMk/>
            <pc:sldMk cId="1508172130" sldId="2483"/>
            <ac:spMk id="168" creationId="{C24D9EF2-7C36-711A-3824-5A1DD276B7BD}"/>
          </ac:spMkLst>
        </pc:spChg>
        <pc:spChg chg="mod">
          <ac:chgData name="Yousuf, Arsalan" userId="1f742cd1-60f2-4cc5-8102-e09412e517e3" providerId="ADAL" clId="{35A2B7D3-BB6C-422F-AF31-7DBA0CB14166}" dt="2023-12-25T22:26:53.435" v="1480" actId="1076"/>
          <ac:spMkLst>
            <pc:docMk/>
            <pc:sldMk cId="1508172130" sldId="2483"/>
            <ac:spMk id="169" creationId="{84F11351-FB5D-033E-D01F-D3A0C8D72247}"/>
          </ac:spMkLst>
        </pc:spChg>
        <pc:spChg chg="mod">
          <ac:chgData name="Yousuf, Arsalan" userId="1f742cd1-60f2-4cc5-8102-e09412e517e3" providerId="ADAL" clId="{35A2B7D3-BB6C-422F-AF31-7DBA0CB14166}" dt="2023-12-25T22:26:53.435" v="1480" actId="1076"/>
          <ac:spMkLst>
            <pc:docMk/>
            <pc:sldMk cId="1508172130" sldId="2483"/>
            <ac:spMk id="170" creationId="{6845A32F-440E-670E-E054-865AA2EC1D67}"/>
          </ac:spMkLst>
        </pc:spChg>
        <pc:spChg chg="mod">
          <ac:chgData name="Yousuf, Arsalan" userId="1f742cd1-60f2-4cc5-8102-e09412e517e3" providerId="ADAL" clId="{35A2B7D3-BB6C-422F-AF31-7DBA0CB14166}" dt="2023-12-25T22:26:53.435" v="1480" actId="1076"/>
          <ac:spMkLst>
            <pc:docMk/>
            <pc:sldMk cId="1508172130" sldId="2483"/>
            <ac:spMk id="171" creationId="{C4F9F26A-7134-E697-971D-4DAC817960FA}"/>
          </ac:spMkLst>
        </pc:spChg>
        <pc:spChg chg="mod">
          <ac:chgData name="Yousuf, Arsalan" userId="1f742cd1-60f2-4cc5-8102-e09412e517e3" providerId="ADAL" clId="{35A2B7D3-BB6C-422F-AF31-7DBA0CB14166}" dt="2023-12-25T22:26:53.435" v="1480" actId="1076"/>
          <ac:spMkLst>
            <pc:docMk/>
            <pc:sldMk cId="1508172130" sldId="2483"/>
            <ac:spMk id="172" creationId="{D2AB0784-7A19-CFA2-F5EC-DA5D344FFEA8}"/>
          </ac:spMkLst>
        </pc:spChg>
        <pc:spChg chg="mod">
          <ac:chgData name="Yousuf, Arsalan" userId="1f742cd1-60f2-4cc5-8102-e09412e517e3" providerId="ADAL" clId="{35A2B7D3-BB6C-422F-AF31-7DBA0CB14166}" dt="2023-12-25T22:26:53.435" v="1480" actId="1076"/>
          <ac:spMkLst>
            <pc:docMk/>
            <pc:sldMk cId="1508172130" sldId="2483"/>
            <ac:spMk id="173" creationId="{9BC88DEC-5F1D-54D6-D64E-121537CDEE35}"/>
          </ac:spMkLst>
        </pc:spChg>
        <pc:spChg chg="mod">
          <ac:chgData name="Yousuf, Arsalan" userId="1f742cd1-60f2-4cc5-8102-e09412e517e3" providerId="ADAL" clId="{35A2B7D3-BB6C-422F-AF31-7DBA0CB14166}" dt="2023-12-25T22:26:53.435" v="1480" actId="1076"/>
          <ac:spMkLst>
            <pc:docMk/>
            <pc:sldMk cId="1508172130" sldId="2483"/>
            <ac:spMk id="174" creationId="{EAE5DE7B-D9EB-BFED-0E35-CBA2FF22AED7}"/>
          </ac:spMkLst>
        </pc:spChg>
        <pc:spChg chg="mod">
          <ac:chgData name="Yousuf, Arsalan" userId="1f742cd1-60f2-4cc5-8102-e09412e517e3" providerId="ADAL" clId="{35A2B7D3-BB6C-422F-AF31-7DBA0CB14166}" dt="2023-12-25T22:26:53.435" v="1480" actId="1076"/>
          <ac:spMkLst>
            <pc:docMk/>
            <pc:sldMk cId="1508172130" sldId="2483"/>
            <ac:spMk id="175" creationId="{8C3BA1EC-25F5-B8F3-3334-A5CFACE5AE34}"/>
          </ac:spMkLst>
        </pc:spChg>
        <pc:spChg chg="mod">
          <ac:chgData name="Yousuf, Arsalan" userId="1f742cd1-60f2-4cc5-8102-e09412e517e3" providerId="ADAL" clId="{35A2B7D3-BB6C-422F-AF31-7DBA0CB14166}" dt="2023-12-25T22:26:53.435" v="1480" actId="1076"/>
          <ac:spMkLst>
            <pc:docMk/>
            <pc:sldMk cId="1508172130" sldId="2483"/>
            <ac:spMk id="176" creationId="{D21C24A5-72B7-89D8-2C7D-8FA391C2186B}"/>
          </ac:spMkLst>
        </pc:spChg>
        <pc:spChg chg="mod">
          <ac:chgData name="Yousuf, Arsalan" userId="1f742cd1-60f2-4cc5-8102-e09412e517e3" providerId="ADAL" clId="{35A2B7D3-BB6C-422F-AF31-7DBA0CB14166}" dt="2023-12-25T22:26:53.435" v="1480" actId="1076"/>
          <ac:spMkLst>
            <pc:docMk/>
            <pc:sldMk cId="1508172130" sldId="2483"/>
            <ac:spMk id="177" creationId="{BD1A89C8-A013-90A3-D6A2-2E1D1E75B636}"/>
          </ac:spMkLst>
        </pc:spChg>
        <pc:spChg chg="add del mod">
          <ac:chgData name="Yousuf, Arsalan" userId="1f742cd1-60f2-4cc5-8102-e09412e517e3" providerId="ADAL" clId="{35A2B7D3-BB6C-422F-AF31-7DBA0CB14166}" dt="2023-12-25T22:33:42.813" v="1701" actId="478"/>
          <ac:spMkLst>
            <pc:docMk/>
            <pc:sldMk cId="1508172130" sldId="2483"/>
            <ac:spMk id="179" creationId="{C373BBE1-220D-4CF9-2FEC-0954E422F66A}"/>
          </ac:spMkLst>
        </pc:spChg>
        <pc:spChg chg="mod">
          <ac:chgData name="Yousuf, Arsalan" userId="1f742cd1-60f2-4cc5-8102-e09412e517e3" providerId="ADAL" clId="{35A2B7D3-BB6C-422F-AF31-7DBA0CB14166}" dt="2023-12-27T03:29:18.675" v="2425" actId="1036"/>
          <ac:spMkLst>
            <pc:docMk/>
            <pc:sldMk cId="1508172130" sldId="2483"/>
            <ac:spMk id="182" creationId="{4CD52AA5-FD0B-74B4-C92C-1B95DF054CBB}"/>
          </ac:spMkLst>
        </pc:spChg>
        <pc:spChg chg="mod">
          <ac:chgData name="Yousuf, Arsalan" userId="1f742cd1-60f2-4cc5-8102-e09412e517e3" providerId="ADAL" clId="{35A2B7D3-BB6C-422F-AF31-7DBA0CB14166}" dt="2023-12-27T03:29:18.675" v="2425" actId="1036"/>
          <ac:spMkLst>
            <pc:docMk/>
            <pc:sldMk cId="1508172130" sldId="2483"/>
            <ac:spMk id="183" creationId="{95814221-E976-6FA4-CBC5-74998617D8C7}"/>
          </ac:spMkLst>
        </pc:spChg>
        <pc:spChg chg="mod">
          <ac:chgData name="Yousuf, Arsalan" userId="1f742cd1-60f2-4cc5-8102-e09412e517e3" providerId="ADAL" clId="{35A2B7D3-BB6C-422F-AF31-7DBA0CB14166}" dt="2023-12-27T03:29:18.675" v="2425" actId="1036"/>
          <ac:spMkLst>
            <pc:docMk/>
            <pc:sldMk cId="1508172130" sldId="2483"/>
            <ac:spMk id="184" creationId="{070D16BF-0332-DBF7-A3D8-7322011FAE24}"/>
          </ac:spMkLst>
        </pc:spChg>
        <pc:spChg chg="mod">
          <ac:chgData name="Yousuf, Arsalan" userId="1f742cd1-60f2-4cc5-8102-e09412e517e3" providerId="ADAL" clId="{35A2B7D3-BB6C-422F-AF31-7DBA0CB14166}" dt="2023-12-27T03:29:18.675" v="2425" actId="1036"/>
          <ac:spMkLst>
            <pc:docMk/>
            <pc:sldMk cId="1508172130" sldId="2483"/>
            <ac:spMk id="185" creationId="{8C529E99-9C2A-481C-6953-8C0E444EF6BB}"/>
          </ac:spMkLst>
        </pc:spChg>
        <pc:spChg chg="mod">
          <ac:chgData name="Yousuf, Arsalan" userId="1f742cd1-60f2-4cc5-8102-e09412e517e3" providerId="ADAL" clId="{35A2B7D3-BB6C-422F-AF31-7DBA0CB14166}" dt="2023-12-27T03:29:18.675" v="2425" actId="1036"/>
          <ac:spMkLst>
            <pc:docMk/>
            <pc:sldMk cId="1508172130" sldId="2483"/>
            <ac:spMk id="187" creationId="{37F8C497-5DCE-5502-4108-82E052FD2AE2}"/>
          </ac:spMkLst>
        </pc:spChg>
        <pc:spChg chg="mod">
          <ac:chgData name="Yousuf, Arsalan" userId="1f742cd1-60f2-4cc5-8102-e09412e517e3" providerId="ADAL" clId="{35A2B7D3-BB6C-422F-AF31-7DBA0CB14166}" dt="2023-12-27T03:29:18.675" v="2425" actId="1036"/>
          <ac:spMkLst>
            <pc:docMk/>
            <pc:sldMk cId="1508172130" sldId="2483"/>
            <ac:spMk id="188" creationId="{9E5F3823-FB3B-F9E3-98E5-C8020035521D}"/>
          </ac:spMkLst>
        </pc:spChg>
        <pc:spChg chg="mod">
          <ac:chgData name="Yousuf, Arsalan" userId="1f742cd1-60f2-4cc5-8102-e09412e517e3" providerId="ADAL" clId="{35A2B7D3-BB6C-422F-AF31-7DBA0CB14166}" dt="2023-12-27T03:29:18.675" v="2425" actId="1036"/>
          <ac:spMkLst>
            <pc:docMk/>
            <pc:sldMk cId="1508172130" sldId="2483"/>
            <ac:spMk id="190" creationId="{8C6D68AB-61FA-4221-0E8C-E018BAA3F2E5}"/>
          </ac:spMkLst>
        </pc:spChg>
        <pc:spChg chg="mod">
          <ac:chgData name="Yousuf, Arsalan" userId="1f742cd1-60f2-4cc5-8102-e09412e517e3" providerId="ADAL" clId="{35A2B7D3-BB6C-422F-AF31-7DBA0CB14166}" dt="2023-12-27T03:29:18.675" v="2425" actId="1036"/>
          <ac:spMkLst>
            <pc:docMk/>
            <pc:sldMk cId="1508172130" sldId="2483"/>
            <ac:spMk id="191" creationId="{ACC4B32B-23B5-057F-9B07-AEA9B5925798}"/>
          </ac:spMkLst>
        </pc:spChg>
        <pc:spChg chg="mod">
          <ac:chgData name="Yousuf, Arsalan" userId="1f742cd1-60f2-4cc5-8102-e09412e517e3" providerId="ADAL" clId="{35A2B7D3-BB6C-422F-AF31-7DBA0CB14166}" dt="2023-12-27T03:29:18.675" v="2425" actId="1036"/>
          <ac:spMkLst>
            <pc:docMk/>
            <pc:sldMk cId="1508172130" sldId="2483"/>
            <ac:spMk id="192" creationId="{E4B0B350-9B28-6161-C7C0-AA13D881C7E6}"/>
          </ac:spMkLst>
        </pc:spChg>
        <pc:spChg chg="mod">
          <ac:chgData name="Yousuf, Arsalan" userId="1f742cd1-60f2-4cc5-8102-e09412e517e3" providerId="ADAL" clId="{35A2B7D3-BB6C-422F-AF31-7DBA0CB14166}" dt="2023-12-27T03:29:18.675" v="2425" actId="1036"/>
          <ac:spMkLst>
            <pc:docMk/>
            <pc:sldMk cId="1508172130" sldId="2483"/>
            <ac:spMk id="193" creationId="{ABF5989B-902E-697F-84F0-3D43750E6D32}"/>
          </ac:spMkLst>
        </pc:spChg>
        <pc:spChg chg="mod">
          <ac:chgData name="Yousuf, Arsalan" userId="1f742cd1-60f2-4cc5-8102-e09412e517e3" providerId="ADAL" clId="{35A2B7D3-BB6C-422F-AF31-7DBA0CB14166}" dt="2023-12-27T03:29:18.675" v="2425" actId="1036"/>
          <ac:spMkLst>
            <pc:docMk/>
            <pc:sldMk cId="1508172130" sldId="2483"/>
            <ac:spMk id="194" creationId="{E3A90871-9081-11B0-ADE2-0AFDE80AA1C8}"/>
          </ac:spMkLst>
        </pc:spChg>
        <pc:spChg chg="mod">
          <ac:chgData name="Yousuf, Arsalan" userId="1f742cd1-60f2-4cc5-8102-e09412e517e3" providerId="ADAL" clId="{35A2B7D3-BB6C-422F-AF31-7DBA0CB14166}" dt="2023-12-27T03:29:18.675" v="2425" actId="1036"/>
          <ac:spMkLst>
            <pc:docMk/>
            <pc:sldMk cId="1508172130" sldId="2483"/>
            <ac:spMk id="195" creationId="{94F1C2AC-7C65-E615-1440-FDFA57FD9969}"/>
          </ac:spMkLst>
        </pc:spChg>
        <pc:spChg chg="mod">
          <ac:chgData name="Yousuf, Arsalan" userId="1f742cd1-60f2-4cc5-8102-e09412e517e3" providerId="ADAL" clId="{35A2B7D3-BB6C-422F-AF31-7DBA0CB14166}" dt="2023-12-27T03:29:18.675" v="2425" actId="1036"/>
          <ac:spMkLst>
            <pc:docMk/>
            <pc:sldMk cId="1508172130" sldId="2483"/>
            <ac:spMk id="196" creationId="{AD368D86-3616-158C-81AF-59E98294835A}"/>
          </ac:spMkLst>
        </pc:spChg>
        <pc:spChg chg="mod">
          <ac:chgData name="Yousuf, Arsalan" userId="1f742cd1-60f2-4cc5-8102-e09412e517e3" providerId="ADAL" clId="{35A2B7D3-BB6C-422F-AF31-7DBA0CB14166}" dt="2023-12-27T03:29:18.675" v="2425" actId="1036"/>
          <ac:spMkLst>
            <pc:docMk/>
            <pc:sldMk cId="1508172130" sldId="2483"/>
            <ac:spMk id="197" creationId="{D9535777-DCEB-44FD-D22E-00D245444660}"/>
          </ac:spMkLst>
        </pc:spChg>
        <pc:spChg chg="mod">
          <ac:chgData name="Yousuf, Arsalan" userId="1f742cd1-60f2-4cc5-8102-e09412e517e3" providerId="ADAL" clId="{35A2B7D3-BB6C-422F-AF31-7DBA0CB14166}" dt="2023-12-27T03:29:18.675" v="2425" actId="1036"/>
          <ac:spMkLst>
            <pc:docMk/>
            <pc:sldMk cId="1508172130" sldId="2483"/>
            <ac:spMk id="198" creationId="{469BAE48-27BF-321A-B230-F9EE5B247834}"/>
          </ac:spMkLst>
        </pc:spChg>
        <pc:spChg chg="mod">
          <ac:chgData name="Yousuf, Arsalan" userId="1f742cd1-60f2-4cc5-8102-e09412e517e3" providerId="ADAL" clId="{35A2B7D3-BB6C-422F-AF31-7DBA0CB14166}" dt="2023-12-27T03:29:18.675" v="2425" actId="1036"/>
          <ac:spMkLst>
            <pc:docMk/>
            <pc:sldMk cId="1508172130" sldId="2483"/>
            <ac:spMk id="199" creationId="{863FC923-1E9F-F91F-F6B3-791E856A6C9A}"/>
          </ac:spMkLst>
        </pc:spChg>
        <pc:spChg chg="mod">
          <ac:chgData name="Yousuf, Arsalan" userId="1f742cd1-60f2-4cc5-8102-e09412e517e3" providerId="ADAL" clId="{35A2B7D3-BB6C-422F-AF31-7DBA0CB14166}" dt="2023-12-27T03:29:18.675" v="2425" actId="1036"/>
          <ac:spMkLst>
            <pc:docMk/>
            <pc:sldMk cId="1508172130" sldId="2483"/>
            <ac:spMk id="200" creationId="{0574BE0E-C9A9-3B6A-9D10-101AB2F49CA4}"/>
          </ac:spMkLst>
        </pc:spChg>
        <pc:spChg chg="mod">
          <ac:chgData name="Yousuf, Arsalan" userId="1f742cd1-60f2-4cc5-8102-e09412e517e3" providerId="ADAL" clId="{35A2B7D3-BB6C-422F-AF31-7DBA0CB14166}" dt="2023-12-27T03:29:18.675" v="2425" actId="1036"/>
          <ac:spMkLst>
            <pc:docMk/>
            <pc:sldMk cId="1508172130" sldId="2483"/>
            <ac:spMk id="201" creationId="{5614407C-4D10-14E4-AEBC-826F76C70034}"/>
          </ac:spMkLst>
        </pc:spChg>
        <pc:spChg chg="mod">
          <ac:chgData name="Yousuf, Arsalan" userId="1f742cd1-60f2-4cc5-8102-e09412e517e3" providerId="ADAL" clId="{35A2B7D3-BB6C-422F-AF31-7DBA0CB14166}" dt="2023-12-27T03:29:18.675" v="2425" actId="1036"/>
          <ac:spMkLst>
            <pc:docMk/>
            <pc:sldMk cId="1508172130" sldId="2483"/>
            <ac:spMk id="202" creationId="{6AD1BA05-EC8D-F561-6F8B-A555B011DD85}"/>
          </ac:spMkLst>
        </pc:spChg>
        <pc:spChg chg="mod">
          <ac:chgData name="Yousuf, Arsalan" userId="1f742cd1-60f2-4cc5-8102-e09412e517e3" providerId="ADAL" clId="{35A2B7D3-BB6C-422F-AF31-7DBA0CB14166}" dt="2023-12-27T03:29:18.675" v="2425" actId="1036"/>
          <ac:spMkLst>
            <pc:docMk/>
            <pc:sldMk cId="1508172130" sldId="2483"/>
            <ac:spMk id="203" creationId="{E7F5FD5D-4645-EF8F-433C-C94D22C93CBE}"/>
          </ac:spMkLst>
        </pc:spChg>
        <pc:spChg chg="mod">
          <ac:chgData name="Yousuf, Arsalan" userId="1f742cd1-60f2-4cc5-8102-e09412e517e3" providerId="ADAL" clId="{35A2B7D3-BB6C-422F-AF31-7DBA0CB14166}" dt="2023-12-27T03:29:18.675" v="2425" actId="1036"/>
          <ac:spMkLst>
            <pc:docMk/>
            <pc:sldMk cId="1508172130" sldId="2483"/>
            <ac:spMk id="204" creationId="{8F4A7A42-1735-FF42-E284-3A093D530456}"/>
          </ac:spMkLst>
        </pc:spChg>
        <pc:spChg chg="mod">
          <ac:chgData name="Yousuf, Arsalan" userId="1f742cd1-60f2-4cc5-8102-e09412e517e3" providerId="ADAL" clId="{35A2B7D3-BB6C-422F-AF31-7DBA0CB14166}" dt="2023-12-27T03:29:18.675" v="2425" actId="1036"/>
          <ac:spMkLst>
            <pc:docMk/>
            <pc:sldMk cId="1508172130" sldId="2483"/>
            <ac:spMk id="205" creationId="{CDB23C9F-898A-0643-3CE4-930F849C5952}"/>
          </ac:spMkLst>
        </pc:spChg>
        <pc:spChg chg="mod">
          <ac:chgData name="Yousuf, Arsalan" userId="1f742cd1-60f2-4cc5-8102-e09412e517e3" providerId="ADAL" clId="{35A2B7D3-BB6C-422F-AF31-7DBA0CB14166}" dt="2023-12-27T03:29:18.675" v="2425" actId="1036"/>
          <ac:spMkLst>
            <pc:docMk/>
            <pc:sldMk cId="1508172130" sldId="2483"/>
            <ac:spMk id="206" creationId="{92642C17-9638-C624-C554-E7A2266272E1}"/>
          </ac:spMkLst>
        </pc:spChg>
        <pc:spChg chg="mod">
          <ac:chgData name="Yousuf, Arsalan" userId="1f742cd1-60f2-4cc5-8102-e09412e517e3" providerId="ADAL" clId="{35A2B7D3-BB6C-422F-AF31-7DBA0CB14166}" dt="2023-12-27T03:29:18.675" v="2425" actId="1036"/>
          <ac:spMkLst>
            <pc:docMk/>
            <pc:sldMk cId="1508172130" sldId="2483"/>
            <ac:spMk id="207" creationId="{95427BEC-77DC-F022-440B-402CD50F8A14}"/>
          </ac:spMkLst>
        </pc:spChg>
        <pc:spChg chg="mod">
          <ac:chgData name="Yousuf, Arsalan" userId="1f742cd1-60f2-4cc5-8102-e09412e517e3" providerId="ADAL" clId="{35A2B7D3-BB6C-422F-AF31-7DBA0CB14166}" dt="2023-12-27T03:29:18.675" v="2425" actId="1036"/>
          <ac:spMkLst>
            <pc:docMk/>
            <pc:sldMk cId="1508172130" sldId="2483"/>
            <ac:spMk id="208" creationId="{BE2B5574-B2C3-C399-9A69-C7D15F166C60}"/>
          </ac:spMkLst>
        </pc:spChg>
        <pc:spChg chg="add del mod">
          <ac:chgData name="Yousuf, Arsalan" userId="1f742cd1-60f2-4cc5-8102-e09412e517e3" providerId="ADAL" clId="{35A2B7D3-BB6C-422F-AF31-7DBA0CB14166}" dt="2023-12-27T03:29:18.675" v="2425" actId="1036"/>
          <ac:spMkLst>
            <pc:docMk/>
            <pc:sldMk cId="1508172130" sldId="2483"/>
            <ac:spMk id="209" creationId="{BDF9F795-5C29-EA69-47F4-E9FEDC046003}"/>
          </ac:spMkLst>
        </pc:spChg>
        <pc:spChg chg="add del mod">
          <ac:chgData name="Yousuf, Arsalan" userId="1f742cd1-60f2-4cc5-8102-e09412e517e3" providerId="ADAL" clId="{35A2B7D3-BB6C-422F-AF31-7DBA0CB14166}" dt="2023-12-27T03:29:18.675" v="2425" actId="1036"/>
          <ac:spMkLst>
            <pc:docMk/>
            <pc:sldMk cId="1508172130" sldId="2483"/>
            <ac:spMk id="210" creationId="{E18688CD-0F18-68EC-7AA8-0922A9D047AE}"/>
          </ac:spMkLst>
        </pc:spChg>
        <pc:spChg chg="add del mod">
          <ac:chgData name="Yousuf, Arsalan" userId="1f742cd1-60f2-4cc5-8102-e09412e517e3" providerId="ADAL" clId="{35A2B7D3-BB6C-422F-AF31-7DBA0CB14166}" dt="2023-12-27T03:29:18.675" v="2425" actId="1036"/>
          <ac:spMkLst>
            <pc:docMk/>
            <pc:sldMk cId="1508172130" sldId="2483"/>
            <ac:spMk id="211" creationId="{AF6019EB-5FB4-C574-E4BC-EDC0DDD621AB}"/>
          </ac:spMkLst>
        </pc:spChg>
        <pc:spChg chg="add del mod">
          <ac:chgData name="Yousuf, Arsalan" userId="1f742cd1-60f2-4cc5-8102-e09412e517e3" providerId="ADAL" clId="{35A2B7D3-BB6C-422F-AF31-7DBA0CB14166}" dt="2023-12-27T03:29:18.675" v="2425" actId="1036"/>
          <ac:spMkLst>
            <pc:docMk/>
            <pc:sldMk cId="1508172130" sldId="2483"/>
            <ac:spMk id="212" creationId="{FEFB4025-847A-8AFB-83E7-FE44CBBBBF45}"/>
          </ac:spMkLst>
        </pc:spChg>
        <pc:spChg chg="add del mod">
          <ac:chgData name="Yousuf, Arsalan" userId="1f742cd1-60f2-4cc5-8102-e09412e517e3" providerId="ADAL" clId="{35A2B7D3-BB6C-422F-AF31-7DBA0CB14166}" dt="2023-12-27T03:29:47.549" v="2447" actId="478"/>
          <ac:spMkLst>
            <pc:docMk/>
            <pc:sldMk cId="1508172130" sldId="2483"/>
            <ac:spMk id="214" creationId="{37289D2A-3C61-E745-2CA0-FC6229FDC5CD}"/>
          </ac:spMkLst>
        </pc:spChg>
        <pc:spChg chg="add del mod">
          <ac:chgData name="Yousuf, Arsalan" userId="1f742cd1-60f2-4cc5-8102-e09412e517e3" providerId="ADAL" clId="{35A2B7D3-BB6C-422F-AF31-7DBA0CB14166}" dt="2023-12-27T03:29:47.549" v="2447" actId="478"/>
          <ac:spMkLst>
            <pc:docMk/>
            <pc:sldMk cId="1508172130" sldId="2483"/>
            <ac:spMk id="215" creationId="{5A554CC7-A1FA-D7E2-65DC-8EABCEF8DB32}"/>
          </ac:spMkLst>
        </pc:spChg>
        <pc:spChg chg="add mod">
          <ac:chgData name="Yousuf, Arsalan" userId="1f742cd1-60f2-4cc5-8102-e09412e517e3" providerId="ADAL" clId="{35A2B7D3-BB6C-422F-AF31-7DBA0CB14166}" dt="2023-12-27T03:29:47.837" v="2448"/>
          <ac:spMkLst>
            <pc:docMk/>
            <pc:sldMk cId="1508172130" sldId="2483"/>
            <ac:spMk id="216" creationId="{E0783483-41C0-EA3C-C261-17C3502C06B3}"/>
          </ac:spMkLst>
        </pc:spChg>
        <pc:spChg chg="mod">
          <ac:chgData name="Yousuf, Arsalan" userId="1f742cd1-60f2-4cc5-8102-e09412e517e3" providerId="ADAL" clId="{35A2B7D3-BB6C-422F-AF31-7DBA0CB14166}" dt="2023-12-27T03:29:47.837" v="2448"/>
          <ac:spMkLst>
            <pc:docMk/>
            <pc:sldMk cId="1508172130" sldId="2483"/>
            <ac:spMk id="218" creationId="{B661001D-2F45-871C-3DA1-04F0ED95D14A}"/>
          </ac:spMkLst>
        </pc:spChg>
        <pc:spChg chg="mod">
          <ac:chgData name="Yousuf, Arsalan" userId="1f742cd1-60f2-4cc5-8102-e09412e517e3" providerId="ADAL" clId="{35A2B7D3-BB6C-422F-AF31-7DBA0CB14166}" dt="2023-12-27T03:29:47.837" v="2448"/>
          <ac:spMkLst>
            <pc:docMk/>
            <pc:sldMk cId="1508172130" sldId="2483"/>
            <ac:spMk id="219" creationId="{DD3A8379-7C85-9AA8-0EAE-464F18ED6876}"/>
          </ac:spMkLst>
        </pc:spChg>
        <pc:grpChg chg="del mod">
          <ac:chgData name="Yousuf, Arsalan" userId="1f742cd1-60f2-4cc5-8102-e09412e517e3" providerId="ADAL" clId="{35A2B7D3-BB6C-422F-AF31-7DBA0CB14166}" dt="2023-12-25T22:08:43.739" v="1161" actId="165"/>
          <ac:grpSpMkLst>
            <pc:docMk/>
            <pc:sldMk cId="1508172130" sldId="2483"/>
            <ac:grpSpMk id="2" creationId="{461EB298-8261-4CC3-BD55-17B3EC8182B9}"/>
          </ac:grpSpMkLst>
        </pc:grpChg>
        <pc:grpChg chg="add del mod">
          <ac:chgData name="Yousuf, Arsalan" userId="1f742cd1-60f2-4cc5-8102-e09412e517e3" providerId="ADAL" clId="{35A2B7D3-BB6C-422F-AF31-7DBA0CB14166}" dt="2023-12-25T22:09:25.575" v="1184" actId="165"/>
          <ac:grpSpMkLst>
            <pc:docMk/>
            <pc:sldMk cId="1508172130" sldId="2483"/>
            <ac:grpSpMk id="3" creationId="{76D27A03-8EB7-BF4E-46B8-31FF793002A4}"/>
          </ac:grpSpMkLst>
        </pc:grpChg>
        <pc:grpChg chg="add del mod">
          <ac:chgData name="Yousuf, Arsalan" userId="1f742cd1-60f2-4cc5-8102-e09412e517e3" providerId="ADAL" clId="{35A2B7D3-BB6C-422F-AF31-7DBA0CB14166}" dt="2023-12-25T22:13:31.764" v="1418" actId="478"/>
          <ac:grpSpMkLst>
            <pc:docMk/>
            <pc:sldMk cId="1508172130" sldId="2483"/>
            <ac:grpSpMk id="4" creationId="{EBD53435-1E19-73E7-A0CA-F04A24102F39}"/>
          </ac:grpSpMkLst>
        </pc:grpChg>
        <pc:grpChg chg="add del mod topLvl">
          <ac:chgData name="Yousuf, Arsalan" userId="1f742cd1-60f2-4cc5-8102-e09412e517e3" providerId="ADAL" clId="{35A2B7D3-BB6C-422F-AF31-7DBA0CB14166}" dt="2023-12-25T22:12:38.141" v="1383" actId="478"/>
          <ac:grpSpMkLst>
            <pc:docMk/>
            <pc:sldMk cId="1508172130" sldId="2483"/>
            <ac:grpSpMk id="7" creationId="{4AFB1F2E-3047-4222-B035-E38F9996AB25}"/>
          </ac:grpSpMkLst>
        </pc:grpChg>
        <pc:grpChg chg="add del mod topLvl">
          <ac:chgData name="Yousuf, Arsalan" userId="1f742cd1-60f2-4cc5-8102-e09412e517e3" providerId="ADAL" clId="{35A2B7D3-BB6C-422F-AF31-7DBA0CB14166}" dt="2023-12-25T22:13:10.614" v="1415" actId="478"/>
          <ac:grpSpMkLst>
            <pc:docMk/>
            <pc:sldMk cId="1508172130" sldId="2483"/>
            <ac:grpSpMk id="34" creationId="{18405223-CCDE-4A27-BBA4-A29F0A1592A0}"/>
          </ac:grpSpMkLst>
        </pc:grpChg>
        <pc:grpChg chg="add mod">
          <ac:chgData name="Yousuf, Arsalan" userId="1f742cd1-60f2-4cc5-8102-e09412e517e3" providerId="ADAL" clId="{35A2B7D3-BB6C-422F-AF31-7DBA0CB14166}" dt="2023-12-27T03:30:03.765" v="2449" actId="1076"/>
          <ac:grpSpMkLst>
            <pc:docMk/>
            <pc:sldMk cId="1508172130" sldId="2483"/>
            <ac:grpSpMk id="45" creationId="{9060EDD5-77A7-A3CD-4A16-C90EA953165B}"/>
          </ac:grpSpMkLst>
        </pc:grpChg>
        <pc:grpChg chg="add del mod topLvl">
          <ac:chgData name="Yousuf, Arsalan" userId="1f742cd1-60f2-4cc5-8102-e09412e517e3" providerId="ADAL" clId="{35A2B7D3-BB6C-422F-AF31-7DBA0CB14166}" dt="2023-12-25T22:12:38.826" v="1384" actId="478"/>
          <ac:grpSpMkLst>
            <pc:docMk/>
            <pc:sldMk cId="1508172130" sldId="2483"/>
            <ac:grpSpMk id="48" creationId="{88420CBB-085F-4C21-84E5-78501045E0F9}"/>
          </ac:grpSpMkLst>
        </pc:grpChg>
        <pc:grpChg chg="add del mod">
          <ac:chgData name="Yousuf, Arsalan" userId="1f742cd1-60f2-4cc5-8102-e09412e517e3" providerId="ADAL" clId="{35A2B7D3-BB6C-422F-AF31-7DBA0CB14166}" dt="2023-12-25T22:26:09.272" v="1478" actId="478"/>
          <ac:grpSpMkLst>
            <pc:docMk/>
            <pc:sldMk cId="1508172130" sldId="2483"/>
            <ac:grpSpMk id="60" creationId="{CC2B133C-D801-EEEA-0EC3-C5CD9738DAFA}"/>
          </ac:grpSpMkLst>
        </pc:grpChg>
        <pc:grpChg chg="add del mod topLvl">
          <ac:chgData name="Yousuf, Arsalan" userId="1f742cd1-60f2-4cc5-8102-e09412e517e3" providerId="ADAL" clId="{35A2B7D3-BB6C-422F-AF31-7DBA0CB14166}" dt="2023-12-25T22:13:31.764" v="1418" actId="478"/>
          <ac:grpSpMkLst>
            <pc:docMk/>
            <pc:sldMk cId="1508172130" sldId="2483"/>
            <ac:grpSpMk id="61" creationId="{915FFE4F-C869-44F2-8604-74677F4B0DED}"/>
          </ac:grpSpMkLst>
        </pc:grpChg>
        <pc:grpChg chg="add del mod topLvl">
          <ac:chgData name="Yousuf, Arsalan" userId="1f742cd1-60f2-4cc5-8102-e09412e517e3" providerId="ADAL" clId="{35A2B7D3-BB6C-422F-AF31-7DBA0CB14166}" dt="2023-12-25T22:13:31.764" v="1418" actId="478"/>
          <ac:grpSpMkLst>
            <pc:docMk/>
            <pc:sldMk cId="1508172130" sldId="2483"/>
            <ac:grpSpMk id="66" creationId="{F1611AA1-1FD4-40BF-8870-EB0DE71B8F72}"/>
          </ac:grpSpMkLst>
        </pc:grpChg>
        <pc:grpChg chg="add del mod topLvl">
          <ac:chgData name="Yousuf, Arsalan" userId="1f742cd1-60f2-4cc5-8102-e09412e517e3" providerId="ADAL" clId="{35A2B7D3-BB6C-422F-AF31-7DBA0CB14166}" dt="2023-12-25T22:13:31.764" v="1418" actId="478"/>
          <ac:grpSpMkLst>
            <pc:docMk/>
            <pc:sldMk cId="1508172130" sldId="2483"/>
            <ac:grpSpMk id="79" creationId="{66BEFCB5-538A-4027-A9E3-423D46197727}"/>
          </ac:grpSpMkLst>
        </pc:grpChg>
        <pc:grpChg chg="add del mod topLvl">
          <ac:chgData name="Yousuf, Arsalan" userId="1f742cd1-60f2-4cc5-8102-e09412e517e3" providerId="ADAL" clId="{35A2B7D3-BB6C-422F-AF31-7DBA0CB14166}" dt="2023-12-25T22:11:11.119" v="1224" actId="165"/>
          <ac:grpSpMkLst>
            <pc:docMk/>
            <pc:sldMk cId="1508172130" sldId="2483"/>
            <ac:grpSpMk id="87" creationId="{DAC424D6-68BD-4C72-8ABD-EF696EA32C8F}"/>
          </ac:grpSpMkLst>
        </pc:grpChg>
        <pc:grpChg chg="add del mod">
          <ac:chgData name="Yousuf, Arsalan" userId="1f742cd1-60f2-4cc5-8102-e09412e517e3" providerId="ADAL" clId="{35A2B7D3-BB6C-422F-AF31-7DBA0CB14166}" dt="2023-12-27T03:29:43.793" v="2446" actId="478"/>
          <ac:grpSpMkLst>
            <pc:docMk/>
            <pc:sldMk cId="1508172130" sldId="2483"/>
            <ac:grpSpMk id="90" creationId="{4B9DC209-A6CF-42F0-AF7A-BD79A237BA78}"/>
          </ac:grpSpMkLst>
        </pc:grpChg>
        <pc:grpChg chg="add del mod topLvl">
          <ac:chgData name="Yousuf, Arsalan" userId="1f742cd1-60f2-4cc5-8102-e09412e517e3" providerId="ADAL" clId="{35A2B7D3-BB6C-422F-AF31-7DBA0CB14166}" dt="2023-12-25T22:13:31.764" v="1418" actId="478"/>
          <ac:grpSpMkLst>
            <pc:docMk/>
            <pc:sldMk cId="1508172130" sldId="2483"/>
            <ac:grpSpMk id="93" creationId="{718E1F60-B4BE-433D-9D3C-F0D78384E14C}"/>
          </ac:grpSpMkLst>
        </pc:grpChg>
        <pc:grpChg chg="add del mod topLvl">
          <ac:chgData name="Yousuf, Arsalan" userId="1f742cd1-60f2-4cc5-8102-e09412e517e3" providerId="ADAL" clId="{35A2B7D3-BB6C-422F-AF31-7DBA0CB14166}" dt="2023-12-25T22:13:31.764" v="1418" actId="478"/>
          <ac:grpSpMkLst>
            <pc:docMk/>
            <pc:sldMk cId="1508172130" sldId="2483"/>
            <ac:grpSpMk id="96" creationId="{94D2491B-4372-4153-998F-DD6E32B5BF18}"/>
          </ac:grpSpMkLst>
        </pc:grpChg>
        <pc:grpChg chg="add del mod topLvl">
          <ac:chgData name="Yousuf, Arsalan" userId="1f742cd1-60f2-4cc5-8102-e09412e517e3" providerId="ADAL" clId="{35A2B7D3-BB6C-422F-AF31-7DBA0CB14166}" dt="2023-12-25T22:13:31.764" v="1418" actId="478"/>
          <ac:grpSpMkLst>
            <pc:docMk/>
            <pc:sldMk cId="1508172130" sldId="2483"/>
            <ac:grpSpMk id="100" creationId="{EB70202E-88FB-49C8-BF2D-29894727C3AF}"/>
          </ac:grpSpMkLst>
        </pc:grpChg>
        <pc:grpChg chg="mod">
          <ac:chgData name="Yousuf, Arsalan" userId="1f742cd1-60f2-4cc5-8102-e09412e517e3" providerId="ADAL" clId="{35A2B7D3-BB6C-422F-AF31-7DBA0CB14166}" dt="2023-12-25T22:25:28.981" v="1434"/>
          <ac:grpSpMkLst>
            <pc:docMk/>
            <pc:sldMk cId="1508172130" sldId="2483"/>
            <ac:grpSpMk id="109" creationId="{B3A299A0-7752-2A04-BD51-9112608A1FE4}"/>
          </ac:grpSpMkLst>
        </pc:grpChg>
        <pc:grpChg chg="mod">
          <ac:chgData name="Yousuf, Arsalan" userId="1f742cd1-60f2-4cc5-8102-e09412e517e3" providerId="ADAL" clId="{35A2B7D3-BB6C-422F-AF31-7DBA0CB14166}" dt="2023-12-25T22:25:28.981" v="1434"/>
          <ac:grpSpMkLst>
            <pc:docMk/>
            <pc:sldMk cId="1508172130" sldId="2483"/>
            <ac:grpSpMk id="110" creationId="{DAF6C38F-7CE9-4529-1C89-D6FC04A60EA2}"/>
          </ac:grpSpMkLst>
        </pc:grpChg>
        <pc:grpChg chg="mod">
          <ac:chgData name="Yousuf, Arsalan" userId="1f742cd1-60f2-4cc5-8102-e09412e517e3" providerId="ADAL" clId="{35A2B7D3-BB6C-422F-AF31-7DBA0CB14166}" dt="2023-12-25T22:25:28.981" v="1434"/>
          <ac:grpSpMkLst>
            <pc:docMk/>
            <pc:sldMk cId="1508172130" sldId="2483"/>
            <ac:grpSpMk id="111" creationId="{7FE5E8EF-E547-9E42-B688-EB62AD7B4FFA}"/>
          </ac:grpSpMkLst>
        </pc:grpChg>
        <pc:grpChg chg="mod">
          <ac:chgData name="Yousuf, Arsalan" userId="1f742cd1-60f2-4cc5-8102-e09412e517e3" providerId="ADAL" clId="{35A2B7D3-BB6C-422F-AF31-7DBA0CB14166}" dt="2023-12-25T22:25:28.981" v="1434"/>
          <ac:grpSpMkLst>
            <pc:docMk/>
            <pc:sldMk cId="1508172130" sldId="2483"/>
            <ac:grpSpMk id="116" creationId="{F487E171-7BB2-F37D-5FE8-1EDA9F54A108}"/>
          </ac:grpSpMkLst>
        </pc:grpChg>
        <pc:grpChg chg="mod">
          <ac:chgData name="Yousuf, Arsalan" userId="1f742cd1-60f2-4cc5-8102-e09412e517e3" providerId="ADAL" clId="{35A2B7D3-BB6C-422F-AF31-7DBA0CB14166}" dt="2023-12-25T22:25:28.981" v="1434"/>
          <ac:grpSpMkLst>
            <pc:docMk/>
            <pc:sldMk cId="1508172130" sldId="2483"/>
            <ac:grpSpMk id="126" creationId="{BADCC973-7F8E-047B-75BB-E3913A1E14BB}"/>
          </ac:grpSpMkLst>
        </pc:grpChg>
        <pc:grpChg chg="mod">
          <ac:chgData name="Yousuf, Arsalan" userId="1f742cd1-60f2-4cc5-8102-e09412e517e3" providerId="ADAL" clId="{35A2B7D3-BB6C-422F-AF31-7DBA0CB14166}" dt="2023-12-25T22:25:28.981" v="1434"/>
          <ac:grpSpMkLst>
            <pc:docMk/>
            <pc:sldMk cId="1508172130" sldId="2483"/>
            <ac:grpSpMk id="128" creationId="{D4CE0572-BB24-C445-A5CD-ED48FA0560E6}"/>
          </ac:grpSpMkLst>
        </pc:grpChg>
        <pc:grpChg chg="mod">
          <ac:chgData name="Yousuf, Arsalan" userId="1f742cd1-60f2-4cc5-8102-e09412e517e3" providerId="ADAL" clId="{35A2B7D3-BB6C-422F-AF31-7DBA0CB14166}" dt="2023-12-25T22:25:28.981" v="1434"/>
          <ac:grpSpMkLst>
            <pc:docMk/>
            <pc:sldMk cId="1508172130" sldId="2483"/>
            <ac:grpSpMk id="133" creationId="{95D9AD80-2662-4A46-B2B1-08BDDFDDA86C}"/>
          </ac:grpSpMkLst>
        </pc:grpChg>
        <pc:grpChg chg="mod">
          <ac:chgData name="Yousuf, Arsalan" userId="1f742cd1-60f2-4cc5-8102-e09412e517e3" providerId="ADAL" clId="{35A2B7D3-BB6C-422F-AF31-7DBA0CB14166}" dt="2023-12-25T22:25:28.981" v="1434"/>
          <ac:grpSpMkLst>
            <pc:docMk/>
            <pc:sldMk cId="1508172130" sldId="2483"/>
            <ac:grpSpMk id="138" creationId="{596CAFD1-7043-9631-9C2A-00B175757DF4}"/>
          </ac:grpSpMkLst>
        </pc:grpChg>
        <pc:grpChg chg="mod">
          <ac:chgData name="Yousuf, Arsalan" userId="1f742cd1-60f2-4cc5-8102-e09412e517e3" providerId="ADAL" clId="{35A2B7D3-BB6C-422F-AF31-7DBA0CB14166}" dt="2023-12-25T22:25:28.981" v="1434"/>
          <ac:grpSpMkLst>
            <pc:docMk/>
            <pc:sldMk cId="1508172130" sldId="2483"/>
            <ac:grpSpMk id="144" creationId="{CB3FA22B-9F87-F632-37B2-99B3D1B60710}"/>
          </ac:grpSpMkLst>
        </pc:grpChg>
        <pc:grpChg chg="add del mod">
          <ac:chgData name="Yousuf, Arsalan" userId="1f742cd1-60f2-4cc5-8102-e09412e517e3" providerId="ADAL" clId="{35A2B7D3-BB6C-422F-AF31-7DBA0CB14166}" dt="2023-12-25T22:26:53.860" v="1481" actId="478"/>
          <ac:grpSpMkLst>
            <pc:docMk/>
            <pc:sldMk cId="1508172130" sldId="2483"/>
            <ac:grpSpMk id="149" creationId="{DEECD693-CFEC-4CCC-CCDA-7499C3B62E62}"/>
          </ac:grpSpMkLst>
        </pc:grpChg>
        <pc:grpChg chg="mod">
          <ac:chgData name="Yousuf, Arsalan" userId="1f742cd1-60f2-4cc5-8102-e09412e517e3" providerId="ADAL" clId="{35A2B7D3-BB6C-422F-AF31-7DBA0CB14166}" dt="2023-12-25T22:26:53.435" v="1480" actId="1076"/>
          <ac:grpSpMkLst>
            <pc:docMk/>
            <pc:sldMk cId="1508172130" sldId="2483"/>
            <ac:grpSpMk id="150" creationId="{DCEBABF4-C482-97B4-4771-C5B5E62491B1}"/>
          </ac:grpSpMkLst>
        </pc:grpChg>
        <pc:grpChg chg="mod">
          <ac:chgData name="Yousuf, Arsalan" userId="1f742cd1-60f2-4cc5-8102-e09412e517e3" providerId="ADAL" clId="{35A2B7D3-BB6C-422F-AF31-7DBA0CB14166}" dt="2023-12-25T22:26:53.435" v="1480" actId="1076"/>
          <ac:grpSpMkLst>
            <pc:docMk/>
            <pc:sldMk cId="1508172130" sldId="2483"/>
            <ac:grpSpMk id="155" creationId="{6BCE0B4B-9F93-EFC8-3BBF-94703F6DF231}"/>
          </ac:grpSpMkLst>
        </pc:grpChg>
        <pc:grpChg chg="mod">
          <ac:chgData name="Yousuf, Arsalan" userId="1f742cd1-60f2-4cc5-8102-e09412e517e3" providerId="ADAL" clId="{35A2B7D3-BB6C-422F-AF31-7DBA0CB14166}" dt="2023-12-25T22:26:53.435" v="1480" actId="1076"/>
          <ac:grpSpMkLst>
            <pc:docMk/>
            <pc:sldMk cId="1508172130" sldId="2483"/>
            <ac:grpSpMk id="158" creationId="{A238E645-2235-9B50-B802-896EA5587E16}"/>
          </ac:grpSpMkLst>
        </pc:grpChg>
        <pc:grpChg chg="add del mod">
          <ac:chgData name="Yousuf, Arsalan" userId="1f742cd1-60f2-4cc5-8102-e09412e517e3" providerId="ADAL" clId="{35A2B7D3-BB6C-422F-AF31-7DBA0CB14166}" dt="2023-12-27T03:29:18.675" v="2425" actId="1036"/>
          <ac:grpSpMkLst>
            <pc:docMk/>
            <pc:sldMk cId="1508172130" sldId="2483"/>
            <ac:grpSpMk id="180" creationId="{EFF5BF09-38A6-67AE-26EC-AB008A05694D}"/>
          </ac:grpSpMkLst>
        </pc:grpChg>
        <pc:grpChg chg="mod">
          <ac:chgData name="Yousuf, Arsalan" userId="1f742cd1-60f2-4cc5-8102-e09412e517e3" providerId="ADAL" clId="{35A2B7D3-BB6C-422F-AF31-7DBA0CB14166}" dt="2023-12-27T03:29:18.675" v="2425" actId="1036"/>
          <ac:grpSpMkLst>
            <pc:docMk/>
            <pc:sldMk cId="1508172130" sldId="2483"/>
            <ac:grpSpMk id="181" creationId="{449568E7-4DA8-18B0-2793-F7F460A43505}"/>
          </ac:grpSpMkLst>
        </pc:grpChg>
        <pc:grpChg chg="mod">
          <ac:chgData name="Yousuf, Arsalan" userId="1f742cd1-60f2-4cc5-8102-e09412e517e3" providerId="ADAL" clId="{35A2B7D3-BB6C-422F-AF31-7DBA0CB14166}" dt="2023-12-27T03:29:18.675" v="2425" actId="1036"/>
          <ac:grpSpMkLst>
            <pc:docMk/>
            <pc:sldMk cId="1508172130" sldId="2483"/>
            <ac:grpSpMk id="186" creationId="{3ED5FF6C-067F-B239-AFBD-D57EE4BD3EF4}"/>
          </ac:grpSpMkLst>
        </pc:grpChg>
        <pc:grpChg chg="mod">
          <ac:chgData name="Yousuf, Arsalan" userId="1f742cd1-60f2-4cc5-8102-e09412e517e3" providerId="ADAL" clId="{35A2B7D3-BB6C-422F-AF31-7DBA0CB14166}" dt="2023-12-27T03:29:18.675" v="2425" actId="1036"/>
          <ac:grpSpMkLst>
            <pc:docMk/>
            <pc:sldMk cId="1508172130" sldId="2483"/>
            <ac:grpSpMk id="189" creationId="{0AD65300-C789-8E39-5D8F-409DF016CCB8}"/>
          </ac:grpSpMkLst>
        </pc:grpChg>
        <pc:grpChg chg="add mod">
          <ac:chgData name="Yousuf, Arsalan" userId="1f742cd1-60f2-4cc5-8102-e09412e517e3" providerId="ADAL" clId="{35A2B7D3-BB6C-422F-AF31-7DBA0CB14166}" dt="2023-12-27T03:29:18.675" v="2425" actId="1036"/>
          <ac:grpSpMkLst>
            <pc:docMk/>
            <pc:sldMk cId="1508172130" sldId="2483"/>
            <ac:grpSpMk id="213" creationId="{8A52F878-3649-0EF9-0427-D54E930A100B}"/>
          </ac:grpSpMkLst>
        </pc:grpChg>
        <pc:grpChg chg="add mod">
          <ac:chgData name="Yousuf, Arsalan" userId="1f742cd1-60f2-4cc5-8102-e09412e517e3" providerId="ADAL" clId="{35A2B7D3-BB6C-422F-AF31-7DBA0CB14166}" dt="2023-12-27T03:29:47.837" v="2448"/>
          <ac:grpSpMkLst>
            <pc:docMk/>
            <pc:sldMk cId="1508172130" sldId="2483"/>
            <ac:grpSpMk id="217" creationId="{B91F26A5-2937-CCC3-416C-13ED84B9E920}"/>
          </ac:grpSpMkLst>
        </pc:grpChg>
        <pc:cxnChg chg="add del mod topLvl">
          <ac:chgData name="Yousuf, Arsalan" userId="1f742cd1-60f2-4cc5-8102-e09412e517e3" providerId="ADAL" clId="{35A2B7D3-BB6C-422F-AF31-7DBA0CB14166}" dt="2023-12-25T22:13:31.764" v="1418" actId="478"/>
          <ac:cxnSpMkLst>
            <pc:docMk/>
            <pc:sldMk cId="1508172130" sldId="2483"/>
            <ac:cxnSpMk id="29" creationId="{E40508BF-7F8E-4F27-8E8B-692E7BCB5B0B}"/>
          </ac:cxnSpMkLst>
        </pc:cxnChg>
        <pc:cxnChg chg="add del mod topLvl">
          <ac:chgData name="Yousuf, Arsalan" userId="1f742cd1-60f2-4cc5-8102-e09412e517e3" providerId="ADAL" clId="{35A2B7D3-BB6C-422F-AF31-7DBA0CB14166}" dt="2023-12-25T22:13:31.764" v="1418" actId="478"/>
          <ac:cxnSpMkLst>
            <pc:docMk/>
            <pc:sldMk cId="1508172130" sldId="2483"/>
            <ac:cxnSpMk id="30" creationId="{C55AD61D-533A-496E-956F-0209FEF24765}"/>
          </ac:cxnSpMkLst>
        </pc:cxnChg>
        <pc:cxnChg chg="add del mod topLvl">
          <ac:chgData name="Yousuf, Arsalan" userId="1f742cd1-60f2-4cc5-8102-e09412e517e3" providerId="ADAL" clId="{35A2B7D3-BB6C-422F-AF31-7DBA0CB14166}" dt="2023-12-25T22:13:10.614" v="1415" actId="478"/>
          <ac:cxnSpMkLst>
            <pc:docMk/>
            <pc:sldMk cId="1508172130" sldId="2483"/>
            <ac:cxnSpMk id="32" creationId="{5E0FD89D-B8E8-4A21-987F-68A96FEEB04A}"/>
          </ac:cxnSpMkLst>
        </pc:cxnChg>
        <pc:cxnChg chg="add del mod topLvl">
          <ac:chgData name="Yousuf, Arsalan" userId="1f742cd1-60f2-4cc5-8102-e09412e517e3" providerId="ADAL" clId="{35A2B7D3-BB6C-422F-AF31-7DBA0CB14166}" dt="2023-12-25T22:13:31.764" v="1418" actId="478"/>
          <ac:cxnSpMkLst>
            <pc:docMk/>
            <pc:sldMk cId="1508172130" sldId="2483"/>
            <ac:cxnSpMk id="33" creationId="{B7A90F92-EF1D-43F2-9B4B-4F1A2C0BD159}"/>
          </ac:cxnSpMkLst>
        </pc:cxnChg>
        <pc:cxnChg chg="mod">
          <ac:chgData name="Yousuf, Arsalan" userId="1f742cd1-60f2-4cc5-8102-e09412e517e3" providerId="ADAL" clId="{35A2B7D3-BB6C-422F-AF31-7DBA0CB14166}" dt="2023-12-25T22:09:25.575" v="1184" actId="165"/>
          <ac:cxnSpMkLst>
            <pc:docMk/>
            <pc:sldMk cId="1508172130" sldId="2483"/>
            <ac:cxnSpMk id="49" creationId="{779D5DEC-5E78-4D11-94A9-E0792739306B}"/>
          </ac:cxnSpMkLst>
        </pc:cxnChg>
        <pc:cxnChg chg="mod">
          <ac:chgData name="Yousuf, Arsalan" userId="1f742cd1-60f2-4cc5-8102-e09412e517e3" providerId="ADAL" clId="{35A2B7D3-BB6C-422F-AF31-7DBA0CB14166}" dt="2023-12-25T22:09:25.575" v="1184" actId="165"/>
          <ac:cxnSpMkLst>
            <pc:docMk/>
            <pc:sldMk cId="1508172130" sldId="2483"/>
            <ac:cxnSpMk id="50" creationId="{53C97F5C-A447-455E-B09F-DE8AB8288713}"/>
          </ac:cxnSpMkLst>
        </pc:cxnChg>
        <pc:cxnChg chg="mod">
          <ac:chgData name="Yousuf, Arsalan" userId="1f742cd1-60f2-4cc5-8102-e09412e517e3" providerId="ADAL" clId="{35A2B7D3-BB6C-422F-AF31-7DBA0CB14166}" dt="2023-12-25T22:09:25.575" v="1184" actId="165"/>
          <ac:cxnSpMkLst>
            <pc:docMk/>
            <pc:sldMk cId="1508172130" sldId="2483"/>
            <ac:cxnSpMk id="51" creationId="{1A6AD757-1BE4-47A3-91DC-1162C9206175}"/>
          </ac:cxnSpMkLst>
        </pc:cxnChg>
        <pc:cxnChg chg="mod">
          <ac:chgData name="Yousuf, Arsalan" userId="1f742cd1-60f2-4cc5-8102-e09412e517e3" providerId="ADAL" clId="{35A2B7D3-BB6C-422F-AF31-7DBA0CB14166}" dt="2023-12-25T22:09:25.575" v="1184" actId="165"/>
          <ac:cxnSpMkLst>
            <pc:docMk/>
            <pc:sldMk cId="1508172130" sldId="2483"/>
            <ac:cxnSpMk id="52" creationId="{6CB41644-D0F4-45A3-AE83-9582BACBDC04}"/>
          </ac:cxnSpMkLst>
        </pc:cxnChg>
        <pc:cxnChg chg="mod">
          <ac:chgData name="Yousuf, Arsalan" userId="1f742cd1-60f2-4cc5-8102-e09412e517e3" providerId="ADAL" clId="{35A2B7D3-BB6C-422F-AF31-7DBA0CB14166}" dt="2023-12-25T22:09:25.575" v="1184" actId="165"/>
          <ac:cxnSpMkLst>
            <pc:docMk/>
            <pc:sldMk cId="1508172130" sldId="2483"/>
            <ac:cxnSpMk id="53" creationId="{C82B16D9-9301-4B30-8B3C-0C71545888B8}"/>
          </ac:cxnSpMkLst>
        </pc:cxnChg>
        <pc:cxnChg chg="mod">
          <ac:chgData name="Yousuf, Arsalan" userId="1f742cd1-60f2-4cc5-8102-e09412e517e3" providerId="ADAL" clId="{35A2B7D3-BB6C-422F-AF31-7DBA0CB14166}" dt="2023-12-25T22:09:25.575" v="1184" actId="165"/>
          <ac:cxnSpMkLst>
            <pc:docMk/>
            <pc:sldMk cId="1508172130" sldId="2483"/>
            <ac:cxnSpMk id="54" creationId="{7BEE2050-A45D-4D5E-9650-B9781CAC1DB2}"/>
          </ac:cxnSpMkLst>
        </pc:cxnChg>
        <pc:cxnChg chg="mod">
          <ac:chgData name="Yousuf, Arsalan" userId="1f742cd1-60f2-4cc5-8102-e09412e517e3" providerId="ADAL" clId="{35A2B7D3-BB6C-422F-AF31-7DBA0CB14166}" dt="2023-12-25T22:09:25.575" v="1184" actId="165"/>
          <ac:cxnSpMkLst>
            <pc:docMk/>
            <pc:sldMk cId="1508172130" sldId="2483"/>
            <ac:cxnSpMk id="55" creationId="{DD3555F5-C730-4983-AF65-64A1971BCD4A}"/>
          </ac:cxnSpMkLst>
        </pc:cxnChg>
        <pc:cxnChg chg="add del mod topLvl">
          <ac:chgData name="Yousuf, Arsalan" userId="1f742cd1-60f2-4cc5-8102-e09412e517e3" providerId="ADAL" clId="{35A2B7D3-BB6C-422F-AF31-7DBA0CB14166}" dt="2023-12-25T22:13:31.764" v="1418" actId="478"/>
          <ac:cxnSpMkLst>
            <pc:docMk/>
            <pc:sldMk cId="1508172130" sldId="2483"/>
            <ac:cxnSpMk id="56" creationId="{E8864334-0F32-4587-AA69-7C4B5422A4D6}"/>
          </ac:cxnSpMkLst>
        </pc:cxnChg>
        <pc:cxnChg chg="mod">
          <ac:chgData name="Yousuf, Arsalan" userId="1f742cd1-60f2-4cc5-8102-e09412e517e3" providerId="ADAL" clId="{35A2B7D3-BB6C-422F-AF31-7DBA0CB14166}" dt="2023-12-25T22:09:25.575" v="1184" actId="165"/>
          <ac:cxnSpMkLst>
            <pc:docMk/>
            <pc:sldMk cId="1508172130" sldId="2483"/>
            <ac:cxnSpMk id="80" creationId="{64592964-3B99-4FCE-92FA-F147684963B9}"/>
          </ac:cxnSpMkLst>
        </pc:cxnChg>
        <pc:cxnChg chg="mod">
          <ac:chgData name="Yousuf, Arsalan" userId="1f742cd1-60f2-4cc5-8102-e09412e517e3" providerId="ADAL" clId="{35A2B7D3-BB6C-422F-AF31-7DBA0CB14166}" dt="2023-12-25T22:09:25.575" v="1184" actId="165"/>
          <ac:cxnSpMkLst>
            <pc:docMk/>
            <pc:sldMk cId="1508172130" sldId="2483"/>
            <ac:cxnSpMk id="81" creationId="{7FBAB05C-F4B2-423E-9383-6762EA1EA244}"/>
          </ac:cxnSpMkLst>
        </pc:cxnChg>
        <pc:cxnChg chg="add del mod topLvl">
          <ac:chgData name="Yousuf, Arsalan" userId="1f742cd1-60f2-4cc5-8102-e09412e517e3" providerId="ADAL" clId="{35A2B7D3-BB6C-422F-AF31-7DBA0CB14166}" dt="2023-12-25T22:13:12.267" v="1416" actId="478"/>
          <ac:cxnSpMkLst>
            <pc:docMk/>
            <pc:sldMk cId="1508172130" sldId="2483"/>
            <ac:cxnSpMk id="86" creationId="{251E3513-E78C-4DA1-9F5D-23FE214A2F73}"/>
          </ac:cxnSpMkLst>
        </pc:cxnChg>
        <pc:cxnChg chg="add del mod topLvl">
          <ac:chgData name="Yousuf, Arsalan" userId="1f742cd1-60f2-4cc5-8102-e09412e517e3" providerId="ADAL" clId="{35A2B7D3-BB6C-422F-AF31-7DBA0CB14166}" dt="2023-12-25T22:13:31.764" v="1418" actId="478"/>
          <ac:cxnSpMkLst>
            <pc:docMk/>
            <pc:sldMk cId="1508172130" sldId="2483"/>
            <ac:cxnSpMk id="88" creationId="{02D6A038-8D43-444C-B57C-1386327B4AB1}"/>
          </ac:cxnSpMkLst>
        </pc:cxnChg>
        <pc:cxnChg chg="add del mod topLvl">
          <ac:chgData name="Yousuf, Arsalan" userId="1f742cd1-60f2-4cc5-8102-e09412e517e3" providerId="ADAL" clId="{35A2B7D3-BB6C-422F-AF31-7DBA0CB14166}" dt="2023-12-25T22:13:31.764" v="1418" actId="478"/>
          <ac:cxnSpMkLst>
            <pc:docMk/>
            <pc:sldMk cId="1508172130" sldId="2483"/>
            <ac:cxnSpMk id="89" creationId="{F091688C-CDFF-476D-BB3C-E0D1DAAF7335}"/>
          </ac:cxnSpMkLst>
        </pc:cxnChg>
        <pc:cxnChg chg="mod">
          <ac:chgData name="Yousuf, Arsalan" userId="1f742cd1-60f2-4cc5-8102-e09412e517e3" providerId="ADAL" clId="{35A2B7D3-BB6C-422F-AF31-7DBA0CB14166}" dt="2023-12-25T22:09:25.575" v="1184" actId="165"/>
          <ac:cxnSpMkLst>
            <pc:docMk/>
            <pc:sldMk cId="1508172130" sldId="2483"/>
            <ac:cxnSpMk id="94" creationId="{CD8E1D66-2D04-41FF-A7DE-58800C7BC9A3}"/>
          </ac:cxnSpMkLst>
        </pc:cxnChg>
        <pc:cxnChg chg="mod">
          <ac:chgData name="Yousuf, Arsalan" userId="1f742cd1-60f2-4cc5-8102-e09412e517e3" providerId="ADAL" clId="{35A2B7D3-BB6C-422F-AF31-7DBA0CB14166}" dt="2023-12-25T22:09:25.575" v="1184" actId="165"/>
          <ac:cxnSpMkLst>
            <pc:docMk/>
            <pc:sldMk cId="1508172130" sldId="2483"/>
            <ac:cxnSpMk id="95" creationId="{044240F4-20D7-4A59-AE0C-F48C40BB1C1B}"/>
          </ac:cxnSpMkLst>
        </pc:cxnChg>
        <pc:cxnChg chg="mod">
          <ac:chgData name="Yousuf, Arsalan" userId="1f742cd1-60f2-4cc5-8102-e09412e517e3" providerId="ADAL" clId="{35A2B7D3-BB6C-422F-AF31-7DBA0CB14166}" dt="2023-12-25T22:09:25.575" v="1184" actId="165"/>
          <ac:cxnSpMkLst>
            <pc:docMk/>
            <pc:sldMk cId="1508172130" sldId="2483"/>
            <ac:cxnSpMk id="97" creationId="{7645D8D2-1762-42CE-869F-2D92438752CA}"/>
          </ac:cxnSpMkLst>
        </pc:cxnChg>
        <pc:cxnChg chg="mod">
          <ac:chgData name="Yousuf, Arsalan" userId="1f742cd1-60f2-4cc5-8102-e09412e517e3" providerId="ADAL" clId="{35A2B7D3-BB6C-422F-AF31-7DBA0CB14166}" dt="2023-12-25T22:09:25.575" v="1184" actId="165"/>
          <ac:cxnSpMkLst>
            <pc:docMk/>
            <pc:sldMk cId="1508172130" sldId="2483"/>
            <ac:cxnSpMk id="98" creationId="{92D42814-98B1-4AE9-9E73-697C81AF8E4D}"/>
          </ac:cxnSpMkLst>
        </pc:cxnChg>
        <pc:cxnChg chg="add del mod topLvl">
          <ac:chgData name="Yousuf, Arsalan" userId="1f742cd1-60f2-4cc5-8102-e09412e517e3" providerId="ADAL" clId="{35A2B7D3-BB6C-422F-AF31-7DBA0CB14166}" dt="2023-12-25T22:11:01.186" v="1221" actId="478"/>
          <ac:cxnSpMkLst>
            <pc:docMk/>
            <pc:sldMk cId="1508172130" sldId="2483"/>
            <ac:cxnSpMk id="113" creationId="{C1B7E552-EAC6-4D15-8010-8EED81004E14}"/>
          </ac:cxnSpMkLst>
        </pc:cxnChg>
        <pc:cxnChg chg="del mod topLvl">
          <ac:chgData name="Yousuf, Arsalan" userId="1f742cd1-60f2-4cc5-8102-e09412e517e3" providerId="ADAL" clId="{35A2B7D3-BB6C-422F-AF31-7DBA0CB14166}" dt="2023-12-25T22:12:41.039" v="1386" actId="478"/>
          <ac:cxnSpMkLst>
            <pc:docMk/>
            <pc:sldMk cId="1508172130" sldId="2483"/>
            <ac:cxnSpMk id="114" creationId="{941DC44A-DEE0-4CC3-8B09-3189670FD351}"/>
          </ac:cxnSpMkLst>
        </pc:cxnChg>
        <pc:cxnChg chg="add del mod topLvl">
          <ac:chgData name="Yousuf, Arsalan" userId="1f742cd1-60f2-4cc5-8102-e09412e517e3" providerId="ADAL" clId="{35A2B7D3-BB6C-422F-AF31-7DBA0CB14166}" dt="2023-12-25T22:12:42.729" v="1387" actId="478"/>
          <ac:cxnSpMkLst>
            <pc:docMk/>
            <pc:sldMk cId="1508172130" sldId="2483"/>
            <ac:cxnSpMk id="115" creationId="{82DD6898-5229-44CB-8D71-6EC2504C1DA0}"/>
          </ac:cxnSpMkLst>
        </pc:cxnChg>
      </pc:sldChg>
      <pc:sldChg chg="addSp delSp modSp mod">
        <pc:chgData name="Yousuf, Arsalan" userId="1f742cd1-60f2-4cc5-8102-e09412e517e3" providerId="ADAL" clId="{35A2B7D3-BB6C-422F-AF31-7DBA0CB14166}" dt="2023-12-27T03:55:21.421" v="3854"/>
        <pc:sldMkLst>
          <pc:docMk/>
          <pc:sldMk cId="732510745" sldId="2484"/>
        </pc:sldMkLst>
        <pc:spChg chg="mod topLvl">
          <ac:chgData name="Yousuf, Arsalan" userId="1f742cd1-60f2-4cc5-8102-e09412e517e3" providerId="ADAL" clId="{35A2B7D3-BB6C-422F-AF31-7DBA0CB14166}" dt="2023-12-25T22:40:51.364" v="1785" actId="164"/>
          <ac:spMkLst>
            <pc:docMk/>
            <pc:sldMk cId="732510745" sldId="2484"/>
            <ac:spMk id="3" creationId="{412F27DB-BA37-9113-4002-DE2FA716FD7D}"/>
          </ac:spMkLst>
        </pc:spChg>
        <pc:spChg chg="mod topLvl">
          <ac:chgData name="Yousuf, Arsalan" userId="1f742cd1-60f2-4cc5-8102-e09412e517e3" providerId="ADAL" clId="{35A2B7D3-BB6C-422F-AF31-7DBA0CB14166}" dt="2023-12-25T22:40:51.364" v="1785" actId="164"/>
          <ac:spMkLst>
            <pc:docMk/>
            <pc:sldMk cId="732510745" sldId="2484"/>
            <ac:spMk id="4" creationId="{21CFFACD-0675-2238-FD1D-80C068A08740}"/>
          </ac:spMkLst>
        </pc:spChg>
        <pc:spChg chg="mod">
          <ac:chgData name="Yousuf, Arsalan" userId="1f742cd1-60f2-4cc5-8102-e09412e517e3" providerId="ADAL" clId="{35A2B7D3-BB6C-422F-AF31-7DBA0CB14166}" dt="2023-12-25T22:40:29.497" v="1780" actId="165"/>
          <ac:spMkLst>
            <pc:docMk/>
            <pc:sldMk cId="732510745" sldId="2484"/>
            <ac:spMk id="42" creationId="{C8266918-0CD9-48BF-AA9D-96CA3A679078}"/>
          </ac:spMkLst>
        </pc:spChg>
        <pc:spChg chg="mod">
          <ac:chgData name="Yousuf, Arsalan" userId="1f742cd1-60f2-4cc5-8102-e09412e517e3" providerId="ADAL" clId="{35A2B7D3-BB6C-422F-AF31-7DBA0CB14166}" dt="2023-12-25T22:40:29.497" v="1780" actId="165"/>
          <ac:spMkLst>
            <pc:docMk/>
            <pc:sldMk cId="732510745" sldId="2484"/>
            <ac:spMk id="43" creationId="{6AA17156-F6DC-4C48-80EE-7414CA25649A}"/>
          </ac:spMkLst>
        </pc:spChg>
        <pc:spChg chg="mod">
          <ac:chgData name="Yousuf, Arsalan" userId="1f742cd1-60f2-4cc5-8102-e09412e517e3" providerId="ADAL" clId="{35A2B7D3-BB6C-422F-AF31-7DBA0CB14166}" dt="2023-12-26T07:26:51.057" v="2195" actId="20577"/>
          <ac:spMkLst>
            <pc:docMk/>
            <pc:sldMk cId="732510745" sldId="2484"/>
            <ac:spMk id="45" creationId="{EEA9E6B3-FC94-4919-AD0F-0B8973F6AD4A}"/>
          </ac:spMkLst>
        </pc:spChg>
        <pc:spChg chg="mod">
          <ac:chgData name="Yousuf, Arsalan" userId="1f742cd1-60f2-4cc5-8102-e09412e517e3" providerId="ADAL" clId="{35A2B7D3-BB6C-422F-AF31-7DBA0CB14166}" dt="2023-12-25T22:40:29.497" v="1780" actId="165"/>
          <ac:spMkLst>
            <pc:docMk/>
            <pc:sldMk cId="732510745" sldId="2484"/>
            <ac:spMk id="46" creationId="{DA5C5293-EB2A-44AC-AC11-075B318AF857}"/>
          </ac:spMkLst>
        </pc:spChg>
        <pc:spChg chg="mod">
          <ac:chgData name="Yousuf, Arsalan" userId="1f742cd1-60f2-4cc5-8102-e09412e517e3" providerId="ADAL" clId="{35A2B7D3-BB6C-422F-AF31-7DBA0CB14166}" dt="2023-12-25T22:40:29.497" v="1780" actId="165"/>
          <ac:spMkLst>
            <pc:docMk/>
            <pc:sldMk cId="732510745" sldId="2484"/>
            <ac:spMk id="48" creationId="{3D55EAB1-D62F-4AEB-80E9-31EDFF4F9B87}"/>
          </ac:spMkLst>
        </pc:spChg>
        <pc:spChg chg="del mod topLvl">
          <ac:chgData name="Yousuf, Arsalan" userId="1f742cd1-60f2-4cc5-8102-e09412e517e3" providerId="ADAL" clId="{35A2B7D3-BB6C-422F-AF31-7DBA0CB14166}" dt="2023-12-25T22:40:39.373" v="1782" actId="478"/>
          <ac:spMkLst>
            <pc:docMk/>
            <pc:sldMk cId="732510745" sldId="2484"/>
            <ac:spMk id="51" creationId="{12E72E93-3F22-4689-868B-C392FA0B0B70}"/>
          </ac:spMkLst>
        </pc:spChg>
        <pc:spChg chg="del mod topLvl">
          <ac:chgData name="Yousuf, Arsalan" userId="1f742cd1-60f2-4cc5-8102-e09412e517e3" providerId="ADAL" clId="{35A2B7D3-BB6C-422F-AF31-7DBA0CB14166}" dt="2023-12-25T22:40:42.274" v="1783" actId="478"/>
          <ac:spMkLst>
            <pc:docMk/>
            <pc:sldMk cId="732510745" sldId="2484"/>
            <ac:spMk id="81" creationId="{FF7D4C55-3DC8-4830-83FF-C6DD6C197048}"/>
          </ac:spMkLst>
        </pc:spChg>
        <pc:spChg chg="mod topLvl">
          <ac:chgData name="Yousuf, Arsalan" userId="1f742cd1-60f2-4cc5-8102-e09412e517e3" providerId="ADAL" clId="{35A2B7D3-BB6C-422F-AF31-7DBA0CB14166}" dt="2023-12-25T22:40:51.364" v="1785" actId="164"/>
          <ac:spMkLst>
            <pc:docMk/>
            <pc:sldMk cId="732510745" sldId="2484"/>
            <ac:spMk id="83" creationId="{CBCC81D7-50D0-4946-A88B-DDFD15EB9627}"/>
          </ac:spMkLst>
        </pc:spChg>
        <pc:spChg chg="mod topLvl">
          <ac:chgData name="Yousuf, Arsalan" userId="1f742cd1-60f2-4cc5-8102-e09412e517e3" providerId="ADAL" clId="{35A2B7D3-BB6C-422F-AF31-7DBA0CB14166}" dt="2023-12-25T22:40:51.364" v="1785" actId="164"/>
          <ac:spMkLst>
            <pc:docMk/>
            <pc:sldMk cId="732510745" sldId="2484"/>
            <ac:spMk id="84" creationId="{6870202D-0B81-45ED-877C-8D86D7814323}"/>
          </ac:spMkLst>
        </pc:spChg>
        <pc:spChg chg="mod">
          <ac:chgData name="Yousuf, Arsalan" userId="1f742cd1-60f2-4cc5-8102-e09412e517e3" providerId="ADAL" clId="{35A2B7D3-BB6C-422F-AF31-7DBA0CB14166}" dt="2023-12-25T22:40:29.497" v="1780" actId="165"/>
          <ac:spMkLst>
            <pc:docMk/>
            <pc:sldMk cId="732510745" sldId="2484"/>
            <ac:spMk id="86" creationId="{9EC39570-56DE-4EDD-89A7-17BA1E07D4C1}"/>
          </ac:spMkLst>
        </pc:spChg>
        <pc:spChg chg="mod">
          <ac:chgData name="Yousuf, Arsalan" userId="1f742cd1-60f2-4cc5-8102-e09412e517e3" providerId="ADAL" clId="{35A2B7D3-BB6C-422F-AF31-7DBA0CB14166}" dt="2023-12-25T22:40:29.497" v="1780" actId="165"/>
          <ac:spMkLst>
            <pc:docMk/>
            <pc:sldMk cId="732510745" sldId="2484"/>
            <ac:spMk id="87" creationId="{E33C1B00-9569-4B0B-91E9-8DF0D0886D44}"/>
          </ac:spMkLst>
        </pc:spChg>
        <pc:spChg chg="mod">
          <ac:chgData name="Yousuf, Arsalan" userId="1f742cd1-60f2-4cc5-8102-e09412e517e3" providerId="ADAL" clId="{35A2B7D3-BB6C-422F-AF31-7DBA0CB14166}" dt="2023-12-25T22:40:29.497" v="1780" actId="165"/>
          <ac:spMkLst>
            <pc:docMk/>
            <pc:sldMk cId="732510745" sldId="2484"/>
            <ac:spMk id="89" creationId="{C3A4A40D-1C02-4FF5-863D-393CD195E6EA}"/>
          </ac:spMkLst>
        </pc:spChg>
        <pc:spChg chg="mod">
          <ac:chgData name="Yousuf, Arsalan" userId="1f742cd1-60f2-4cc5-8102-e09412e517e3" providerId="ADAL" clId="{35A2B7D3-BB6C-422F-AF31-7DBA0CB14166}" dt="2023-12-25T22:40:29.497" v="1780" actId="165"/>
          <ac:spMkLst>
            <pc:docMk/>
            <pc:sldMk cId="732510745" sldId="2484"/>
            <ac:spMk id="90" creationId="{14FD9BFD-89C6-4B2F-88D5-7084F474FE59}"/>
          </ac:spMkLst>
        </pc:spChg>
        <pc:spChg chg="mod">
          <ac:chgData name="Yousuf, Arsalan" userId="1f742cd1-60f2-4cc5-8102-e09412e517e3" providerId="ADAL" clId="{35A2B7D3-BB6C-422F-AF31-7DBA0CB14166}" dt="2023-12-25T22:40:29.497" v="1780" actId="165"/>
          <ac:spMkLst>
            <pc:docMk/>
            <pc:sldMk cId="732510745" sldId="2484"/>
            <ac:spMk id="92" creationId="{753E97A5-A389-4FA0-A4FC-F5705AC22BC7}"/>
          </ac:spMkLst>
        </pc:spChg>
        <pc:spChg chg="mod">
          <ac:chgData name="Yousuf, Arsalan" userId="1f742cd1-60f2-4cc5-8102-e09412e517e3" providerId="ADAL" clId="{35A2B7D3-BB6C-422F-AF31-7DBA0CB14166}" dt="2023-12-25T22:40:29.497" v="1780" actId="165"/>
          <ac:spMkLst>
            <pc:docMk/>
            <pc:sldMk cId="732510745" sldId="2484"/>
            <ac:spMk id="93" creationId="{1080B22C-5CA0-4083-B004-5368395C4733}"/>
          </ac:spMkLst>
        </pc:spChg>
        <pc:spChg chg="mod topLvl">
          <ac:chgData name="Yousuf, Arsalan" userId="1f742cd1-60f2-4cc5-8102-e09412e517e3" providerId="ADAL" clId="{35A2B7D3-BB6C-422F-AF31-7DBA0CB14166}" dt="2023-12-25T22:40:51.364" v="1785" actId="164"/>
          <ac:spMkLst>
            <pc:docMk/>
            <pc:sldMk cId="732510745" sldId="2484"/>
            <ac:spMk id="96" creationId="{87B657B3-656A-4ECC-A197-80F6B6A9C22F}"/>
          </ac:spMkLst>
        </pc:spChg>
        <pc:spChg chg="mod topLvl">
          <ac:chgData name="Yousuf, Arsalan" userId="1f742cd1-60f2-4cc5-8102-e09412e517e3" providerId="ADAL" clId="{35A2B7D3-BB6C-422F-AF31-7DBA0CB14166}" dt="2023-12-25T22:40:51.364" v="1785" actId="164"/>
          <ac:spMkLst>
            <pc:docMk/>
            <pc:sldMk cId="732510745" sldId="2484"/>
            <ac:spMk id="97" creationId="{D6212378-E07D-4FA4-BEFE-0A43839A86B5}"/>
          </ac:spMkLst>
        </pc:spChg>
        <pc:spChg chg="mod topLvl">
          <ac:chgData name="Yousuf, Arsalan" userId="1f742cd1-60f2-4cc5-8102-e09412e517e3" providerId="ADAL" clId="{35A2B7D3-BB6C-422F-AF31-7DBA0CB14166}" dt="2023-12-27T03:55:21.421" v="3854"/>
          <ac:spMkLst>
            <pc:docMk/>
            <pc:sldMk cId="732510745" sldId="2484"/>
            <ac:spMk id="98" creationId="{E5BD5462-7035-42B7-B120-E0F1626F2CA6}"/>
          </ac:spMkLst>
        </pc:spChg>
        <pc:spChg chg="mod topLvl">
          <ac:chgData name="Yousuf, Arsalan" userId="1f742cd1-60f2-4cc5-8102-e09412e517e3" providerId="ADAL" clId="{35A2B7D3-BB6C-422F-AF31-7DBA0CB14166}" dt="2023-12-25T22:40:51.364" v="1785" actId="164"/>
          <ac:spMkLst>
            <pc:docMk/>
            <pc:sldMk cId="732510745" sldId="2484"/>
            <ac:spMk id="99" creationId="{679B885D-EA34-490F-856D-3ACBA8798435}"/>
          </ac:spMkLst>
        </pc:spChg>
        <pc:spChg chg="del mod topLvl">
          <ac:chgData name="Yousuf, Arsalan" userId="1f742cd1-60f2-4cc5-8102-e09412e517e3" providerId="ADAL" clId="{35A2B7D3-BB6C-422F-AF31-7DBA0CB14166}" dt="2023-12-25T22:40:43.863" v="1784" actId="478"/>
          <ac:spMkLst>
            <pc:docMk/>
            <pc:sldMk cId="732510745" sldId="2484"/>
            <ac:spMk id="100" creationId="{19AF347F-C53D-4162-8342-BB79006640E1}"/>
          </ac:spMkLst>
        </pc:spChg>
        <pc:spChg chg="mod topLvl">
          <ac:chgData name="Yousuf, Arsalan" userId="1f742cd1-60f2-4cc5-8102-e09412e517e3" providerId="ADAL" clId="{35A2B7D3-BB6C-422F-AF31-7DBA0CB14166}" dt="2023-12-27T03:27:56.656" v="2359" actId="14100"/>
          <ac:spMkLst>
            <pc:docMk/>
            <pc:sldMk cId="732510745" sldId="2484"/>
            <ac:spMk id="103" creationId="{908AD09F-2E91-4C52-B098-C2F966BED120}"/>
          </ac:spMkLst>
        </pc:spChg>
        <pc:spChg chg="mod topLvl">
          <ac:chgData name="Yousuf, Arsalan" userId="1f742cd1-60f2-4cc5-8102-e09412e517e3" providerId="ADAL" clId="{35A2B7D3-BB6C-422F-AF31-7DBA0CB14166}" dt="2023-12-25T23:04:52.645" v="2115" actId="6549"/>
          <ac:spMkLst>
            <pc:docMk/>
            <pc:sldMk cId="732510745" sldId="2484"/>
            <ac:spMk id="105" creationId="{AE92AFC7-F2B7-4E68-86C0-8353325F879E}"/>
          </ac:spMkLst>
        </pc:spChg>
        <pc:spChg chg="mod topLvl">
          <ac:chgData name="Yousuf, Arsalan" userId="1f742cd1-60f2-4cc5-8102-e09412e517e3" providerId="ADAL" clId="{35A2B7D3-BB6C-422F-AF31-7DBA0CB14166}" dt="2023-12-27T03:27:50.701" v="2355" actId="14100"/>
          <ac:spMkLst>
            <pc:docMk/>
            <pc:sldMk cId="732510745" sldId="2484"/>
            <ac:spMk id="107" creationId="{7A051625-F03F-4159-B6E0-1A436AE3DCB2}"/>
          </ac:spMkLst>
        </pc:spChg>
        <pc:spChg chg="del mod topLvl">
          <ac:chgData name="Yousuf, Arsalan" userId="1f742cd1-60f2-4cc5-8102-e09412e517e3" providerId="ADAL" clId="{35A2B7D3-BB6C-422F-AF31-7DBA0CB14166}" dt="2023-12-25T22:40:39.373" v="1782" actId="478"/>
          <ac:spMkLst>
            <pc:docMk/>
            <pc:sldMk cId="732510745" sldId="2484"/>
            <ac:spMk id="108" creationId="{5AEBEB3A-8910-46E9-88F5-70AEDF7523AE}"/>
          </ac:spMkLst>
        </pc:spChg>
        <pc:spChg chg="mod topLvl">
          <ac:chgData name="Yousuf, Arsalan" userId="1f742cd1-60f2-4cc5-8102-e09412e517e3" providerId="ADAL" clId="{35A2B7D3-BB6C-422F-AF31-7DBA0CB14166}" dt="2023-12-25T23:02:04.883" v="2022" actId="14100"/>
          <ac:spMkLst>
            <pc:docMk/>
            <pc:sldMk cId="732510745" sldId="2484"/>
            <ac:spMk id="110" creationId="{5DBEAD0E-4EB0-40E5-89B8-38B2449B0C9D}"/>
          </ac:spMkLst>
        </pc:spChg>
        <pc:spChg chg="add del mod">
          <ac:chgData name="Yousuf, Arsalan" userId="1f742cd1-60f2-4cc5-8102-e09412e517e3" providerId="ADAL" clId="{35A2B7D3-BB6C-422F-AF31-7DBA0CB14166}" dt="2023-12-27T03:48:52.562" v="3609" actId="478"/>
          <ac:spMkLst>
            <pc:docMk/>
            <pc:sldMk cId="732510745" sldId="2484"/>
            <ac:spMk id="113" creationId="{1D587191-3549-4BCB-BEB1-2455D382EFB1}"/>
          </ac:spMkLst>
        </pc:spChg>
        <pc:grpChg chg="add del mod">
          <ac:chgData name="Yousuf, Arsalan" userId="1f742cd1-60f2-4cc5-8102-e09412e517e3" providerId="ADAL" clId="{35A2B7D3-BB6C-422F-AF31-7DBA0CB14166}" dt="2023-12-27T03:48:52.562" v="3609" actId="478"/>
          <ac:grpSpMkLst>
            <pc:docMk/>
            <pc:sldMk cId="732510745" sldId="2484"/>
            <ac:grpSpMk id="2" creationId="{E6E288E8-4585-8ABE-6301-8E31C75FDB02}"/>
          </ac:grpSpMkLst>
        </pc:grpChg>
        <pc:grpChg chg="del">
          <ac:chgData name="Yousuf, Arsalan" userId="1f742cd1-60f2-4cc5-8102-e09412e517e3" providerId="ADAL" clId="{35A2B7D3-BB6C-422F-AF31-7DBA0CB14166}" dt="2023-12-25T22:40:27.099" v="1779" actId="165"/>
          <ac:grpSpMkLst>
            <pc:docMk/>
            <pc:sldMk cId="732510745" sldId="2484"/>
            <ac:grpSpMk id="5" creationId="{BDC946F8-2184-0EBA-F869-592C58E57792}"/>
          </ac:grpSpMkLst>
        </pc:grpChg>
        <pc:grpChg chg="mod">
          <ac:chgData name="Yousuf, Arsalan" userId="1f742cd1-60f2-4cc5-8102-e09412e517e3" providerId="ADAL" clId="{35A2B7D3-BB6C-422F-AF31-7DBA0CB14166}" dt="2023-12-25T22:40:29.497" v="1780" actId="165"/>
          <ac:grpSpMkLst>
            <pc:docMk/>
            <pc:sldMk cId="732510745" sldId="2484"/>
            <ac:grpSpMk id="12" creationId="{CC025C6A-A6ED-4F0B-B3E9-C9487BCC7586}"/>
          </ac:grpSpMkLst>
        </pc:grpChg>
        <pc:grpChg chg="del mod topLvl">
          <ac:chgData name="Yousuf, Arsalan" userId="1f742cd1-60f2-4cc5-8102-e09412e517e3" providerId="ADAL" clId="{35A2B7D3-BB6C-422F-AF31-7DBA0CB14166}" dt="2023-12-25T22:40:35.600" v="1781" actId="478"/>
          <ac:grpSpMkLst>
            <pc:docMk/>
            <pc:sldMk cId="732510745" sldId="2484"/>
            <ac:grpSpMk id="13" creationId="{8521EDE1-0B9E-4115-AC94-AC7F574AB48A}"/>
          </ac:grpSpMkLst>
        </pc:grpChg>
        <pc:grpChg chg="del mod topLvl">
          <ac:chgData name="Yousuf, Arsalan" userId="1f742cd1-60f2-4cc5-8102-e09412e517e3" providerId="ADAL" clId="{35A2B7D3-BB6C-422F-AF31-7DBA0CB14166}" dt="2023-12-25T22:40:29.497" v="1780" actId="165"/>
          <ac:grpSpMkLst>
            <pc:docMk/>
            <pc:sldMk cId="732510745" sldId="2484"/>
            <ac:grpSpMk id="15" creationId="{6E6A4D5B-AA82-4BE6-8367-8F9D0D3CECF6}"/>
          </ac:grpSpMkLst>
        </pc:grpChg>
        <pc:grpChg chg="mod topLvl">
          <ac:chgData name="Yousuf, Arsalan" userId="1f742cd1-60f2-4cc5-8102-e09412e517e3" providerId="ADAL" clId="{35A2B7D3-BB6C-422F-AF31-7DBA0CB14166}" dt="2023-12-25T22:40:51.364" v="1785" actId="164"/>
          <ac:grpSpMkLst>
            <pc:docMk/>
            <pc:sldMk cId="732510745" sldId="2484"/>
            <ac:grpSpMk id="85" creationId="{67E72080-07AE-44D5-8D66-7DDF2C6C1518}"/>
          </ac:grpSpMkLst>
        </pc:grpChg>
        <pc:grpChg chg="mod topLvl">
          <ac:chgData name="Yousuf, Arsalan" userId="1f742cd1-60f2-4cc5-8102-e09412e517e3" providerId="ADAL" clId="{35A2B7D3-BB6C-422F-AF31-7DBA0CB14166}" dt="2023-12-25T22:40:51.364" v="1785" actId="164"/>
          <ac:grpSpMkLst>
            <pc:docMk/>
            <pc:sldMk cId="732510745" sldId="2484"/>
            <ac:grpSpMk id="88" creationId="{36007EA4-425A-40DE-B961-6E356507F3EF}"/>
          </ac:grpSpMkLst>
        </pc:grpChg>
        <pc:grpChg chg="mod topLvl">
          <ac:chgData name="Yousuf, Arsalan" userId="1f742cd1-60f2-4cc5-8102-e09412e517e3" providerId="ADAL" clId="{35A2B7D3-BB6C-422F-AF31-7DBA0CB14166}" dt="2023-12-25T22:40:51.364" v="1785" actId="164"/>
          <ac:grpSpMkLst>
            <pc:docMk/>
            <pc:sldMk cId="732510745" sldId="2484"/>
            <ac:grpSpMk id="91" creationId="{E60BA110-FEBB-454F-B7E2-6ADE7D257A9B}"/>
          </ac:grpSpMkLst>
        </pc:grpChg>
        <pc:cxnChg chg="mod">
          <ac:chgData name="Yousuf, Arsalan" userId="1f742cd1-60f2-4cc5-8102-e09412e517e3" providerId="ADAL" clId="{35A2B7D3-BB6C-422F-AF31-7DBA0CB14166}" dt="2023-12-25T22:40:35.600" v="1781" actId="478"/>
          <ac:cxnSpMkLst>
            <pc:docMk/>
            <pc:sldMk cId="732510745" sldId="2484"/>
            <ac:cxnSpMk id="47" creationId="{A5DDCA09-C77B-4423-88FB-A60280EDF8C1}"/>
          </ac:cxnSpMkLst>
        </pc:cxnChg>
        <pc:cxnChg chg="mod topLvl">
          <ac:chgData name="Yousuf, Arsalan" userId="1f742cd1-60f2-4cc5-8102-e09412e517e3" providerId="ADAL" clId="{35A2B7D3-BB6C-422F-AF31-7DBA0CB14166}" dt="2023-12-27T03:48:52.562" v="3609" actId="478"/>
          <ac:cxnSpMkLst>
            <pc:docMk/>
            <pc:sldMk cId="732510745" sldId="2484"/>
            <ac:cxnSpMk id="101" creationId="{74841969-7CA8-4BE5-965F-776B6ABDEAD1}"/>
          </ac:cxnSpMkLst>
        </pc:cxnChg>
        <pc:cxnChg chg="mod topLvl">
          <ac:chgData name="Yousuf, Arsalan" userId="1f742cd1-60f2-4cc5-8102-e09412e517e3" providerId="ADAL" clId="{35A2B7D3-BB6C-422F-AF31-7DBA0CB14166}" dt="2023-12-27T03:48:52.562" v="3609" actId="478"/>
          <ac:cxnSpMkLst>
            <pc:docMk/>
            <pc:sldMk cId="732510745" sldId="2484"/>
            <ac:cxnSpMk id="102" creationId="{6891CF2F-9BE6-477D-ACA5-C73FC9E8346F}"/>
          </ac:cxnSpMkLst>
        </pc:cxnChg>
        <pc:cxnChg chg="mod topLvl">
          <ac:chgData name="Yousuf, Arsalan" userId="1f742cd1-60f2-4cc5-8102-e09412e517e3" providerId="ADAL" clId="{35A2B7D3-BB6C-422F-AF31-7DBA0CB14166}" dt="2023-12-27T03:48:52.562" v="3609" actId="478"/>
          <ac:cxnSpMkLst>
            <pc:docMk/>
            <pc:sldMk cId="732510745" sldId="2484"/>
            <ac:cxnSpMk id="104" creationId="{BBB506E9-1D89-4EEF-9BCF-FADBBB88FED9}"/>
          </ac:cxnSpMkLst>
        </pc:cxnChg>
        <pc:cxnChg chg="mod topLvl">
          <ac:chgData name="Yousuf, Arsalan" userId="1f742cd1-60f2-4cc5-8102-e09412e517e3" providerId="ADAL" clId="{35A2B7D3-BB6C-422F-AF31-7DBA0CB14166}" dt="2023-12-27T03:48:52.562" v="3609" actId="478"/>
          <ac:cxnSpMkLst>
            <pc:docMk/>
            <pc:sldMk cId="732510745" sldId="2484"/>
            <ac:cxnSpMk id="106" creationId="{AE0F3D2C-24DC-4D62-A4E9-AC295E321237}"/>
          </ac:cxnSpMkLst>
        </pc:cxnChg>
        <pc:cxnChg chg="del mod topLvl">
          <ac:chgData name="Yousuf, Arsalan" userId="1f742cd1-60f2-4cc5-8102-e09412e517e3" providerId="ADAL" clId="{35A2B7D3-BB6C-422F-AF31-7DBA0CB14166}" dt="2023-12-25T22:40:42.274" v="1783" actId="478"/>
          <ac:cxnSpMkLst>
            <pc:docMk/>
            <pc:sldMk cId="732510745" sldId="2484"/>
            <ac:cxnSpMk id="109" creationId="{DAE6AD9E-9EA2-405F-ADFB-280F94835A55}"/>
          </ac:cxnSpMkLst>
        </pc:cxnChg>
      </pc:sldChg>
      <pc:sldChg chg="addSp delSp modSp del mod">
        <pc:chgData name="Yousuf, Arsalan" userId="1f742cd1-60f2-4cc5-8102-e09412e517e3" providerId="ADAL" clId="{35A2B7D3-BB6C-422F-AF31-7DBA0CB14166}" dt="2023-12-27T15:37:06.628" v="10133" actId="47"/>
        <pc:sldMkLst>
          <pc:docMk/>
          <pc:sldMk cId="385271220" sldId="2485"/>
        </pc:sldMkLst>
        <pc:spChg chg="add del mod">
          <ac:chgData name="Yousuf, Arsalan" userId="1f742cd1-60f2-4cc5-8102-e09412e517e3" providerId="ADAL" clId="{35A2B7D3-BB6C-422F-AF31-7DBA0CB14166}" dt="2023-12-27T07:29:10.334" v="6878" actId="478"/>
          <ac:spMkLst>
            <pc:docMk/>
            <pc:sldMk cId="385271220" sldId="2485"/>
            <ac:spMk id="2" creationId="{8D681624-362F-FC94-2F6E-9DC518EC6AA5}"/>
          </ac:spMkLst>
        </pc:spChg>
        <pc:spChg chg="add mod">
          <ac:chgData name="Yousuf, Arsalan" userId="1f742cd1-60f2-4cc5-8102-e09412e517e3" providerId="ADAL" clId="{35A2B7D3-BB6C-422F-AF31-7DBA0CB14166}" dt="2023-12-27T07:35:57.082" v="6935" actId="6549"/>
          <ac:spMkLst>
            <pc:docMk/>
            <pc:sldMk cId="385271220" sldId="2485"/>
            <ac:spMk id="4" creationId="{B3928E79-EB55-E9A5-76ED-9DA7F349C186}"/>
          </ac:spMkLst>
        </pc:spChg>
        <pc:spChg chg="mod">
          <ac:chgData name="Yousuf, Arsalan" userId="1f742cd1-60f2-4cc5-8102-e09412e517e3" providerId="ADAL" clId="{35A2B7D3-BB6C-422F-AF31-7DBA0CB14166}" dt="2023-12-27T07:28:29.341" v="6876" actId="1036"/>
          <ac:spMkLst>
            <pc:docMk/>
            <pc:sldMk cId="385271220" sldId="2485"/>
            <ac:spMk id="21" creationId="{00000000-0000-0000-0000-000000000000}"/>
          </ac:spMkLst>
        </pc:spChg>
        <pc:graphicFrameChg chg="mod modGraphic">
          <ac:chgData name="Yousuf, Arsalan" userId="1f742cd1-60f2-4cc5-8102-e09412e517e3" providerId="ADAL" clId="{35A2B7D3-BB6C-422F-AF31-7DBA0CB14166}" dt="2023-12-27T06:33:00.082" v="6856" actId="207"/>
          <ac:graphicFrameMkLst>
            <pc:docMk/>
            <pc:sldMk cId="385271220" sldId="2485"/>
            <ac:graphicFrameMk id="10" creationId="{3451D527-DC03-4CF5-AE58-5272F74AE57E}"/>
          </ac:graphicFrameMkLst>
        </pc:graphicFrameChg>
      </pc:sldChg>
      <pc:sldChg chg="addSp delSp modSp del mod">
        <pc:chgData name="Yousuf, Arsalan" userId="1f742cd1-60f2-4cc5-8102-e09412e517e3" providerId="ADAL" clId="{35A2B7D3-BB6C-422F-AF31-7DBA0CB14166}" dt="2023-12-30T18:03:16.137" v="13250" actId="47"/>
        <pc:sldMkLst>
          <pc:docMk/>
          <pc:sldMk cId="917815344" sldId="2486"/>
        </pc:sldMkLst>
        <pc:spChg chg="add del mod">
          <ac:chgData name="Yousuf, Arsalan" userId="1f742cd1-60f2-4cc5-8102-e09412e517e3" providerId="ADAL" clId="{35A2B7D3-BB6C-422F-AF31-7DBA0CB14166}" dt="2023-12-29T16:17:50.895" v="11213" actId="478"/>
          <ac:spMkLst>
            <pc:docMk/>
            <pc:sldMk cId="917815344" sldId="2486"/>
            <ac:spMk id="2" creationId="{231B4E31-64FE-26F3-95E0-D6F52A5A32C4}"/>
          </ac:spMkLst>
        </pc:spChg>
        <pc:spChg chg="mod">
          <ac:chgData name="Yousuf, Arsalan" userId="1f742cd1-60f2-4cc5-8102-e09412e517e3" providerId="ADAL" clId="{35A2B7D3-BB6C-422F-AF31-7DBA0CB14166}" dt="2023-12-29T16:18:40.918" v="11290" actId="20577"/>
          <ac:spMkLst>
            <pc:docMk/>
            <pc:sldMk cId="917815344" sldId="2486"/>
            <ac:spMk id="8" creationId="{74BFDF9E-9076-4DFB-943B-238165B44C0C}"/>
          </ac:spMkLst>
        </pc:spChg>
      </pc:sldChg>
      <pc:sldChg chg="addSp delSp modSp add mod">
        <pc:chgData name="Yousuf, Arsalan" userId="1f742cd1-60f2-4cc5-8102-e09412e517e3" providerId="ADAL" clId="{35A2B7D3-BB6C-422F-AF31-7DBA0CB14166}" dt="2023-12-28T07:41:43.489" v="11202" actId="207"/>
        <pc:sldMkLst>
          <pc:docMk/>
          <pc:sldMk cId="3511026069" sldId="2487"/>
        </pc:sldMkLst>
        <pc:spChg chg="add del">
          <ac:chgData name="Yousuf, Arsalan" userId="1f742cd1-60f2-4cc5-8102-e09412e517e3" providerId="ADAL" clId="{35A2B7D3-BB6C-422F-AF31-7DBA0CB14166}" dt="2023-12-27T15:36:31.858" v="10097" actId="22"/>
          <ac:spMkLst>
            <pc:docMk/>
            <pc:sldMk cId="3511026069" sldId="2487"/>
            <ac:spMk id="3" creationId="{24716545-E1E2-EC18-1D63-AFE515D4AB1D}"/>
          </ac:spMkLst>
        </pc:spChg>
        <pc:spChg chg="del">
          <ac:chgData name="Yousuf, Arsalan" userId="1f742cd1-60f2-4cc5-8102-e09412e517e3" providerId="ADAL" clId="{35A2B7D3-BB6C-422F-AF31-7DBA0CB14166}" dt="2023-12-27T15:36:38.737" v="10099" actId="478"/>
          <ac:spMkLst>
            <pc:docMk/>
            <pc:sldMk cId="3511026069" sldId="2487"/>
            <ac:spMk id="4" creationId="{B3928E79-EB55-E9A5-76ED-9DA7F349C186}"/>
          </ac:spMkLst>
        </pc:spChg>
        <pc:spChg chg="add mod">
          <ac:chgData name="Yousuf, Arsalan" userId="1f742cd1-60f2-4cc5-8102-e09412e517e3" providerId="ADAL" clId="{35A2B7D3-BB6C-422F-AF31-7DBA0CB14166}" dt="2023-12-27T15:36:42.503" v="10100"/>
          <ac:spMkLst>
            <pc:docMk/>
            <pc:sldMk cId="3511026069" sldId="2487"/>
            <ac:spMk id="5" creationId="{4C4A3F2B-1B0F-8081-16F7-FA88F3D8A0BD}"/>
          </ac:spMkLst>
        </pc:spChg>
        <pc:graphicFrameChg chg="mod modGraphic">
          <ac:chgData name="Yousuf, Arsalan" userId="1f742cd1-60f2-4cc5-8102-e09412e517e3" providerId="ADAL" clId="{35A2B7D3-BB6C-422F-AF31-7DBA0CB14166}" dt="2023-12-28T07:41:43.489" v="11202" actId="207"/>
          <ac:graphicFrameMkLst>
            <pc:docMk/>
            <pc:sldMk cId="3511026069" sldId="2487"/>
            <ac:graphicFrameMk id="10" creationId="{3451D527-DC03-4CF5-AE58-5272F74AE57E}"/>
          </ac:graphicFrameMkLst>
        </pc:graphicFrameChg>
      </pc:sldChg>
      <pc:sldChg chg="del">
        <pc:chgData name="Yousuf, Arsalan" userId="1f742cd1-60f2-4cc5-8102-e09412e517e3" providerId="ADAL" clId="{35A2B7D3-BB6C-422F-AF31-7DBA0CB14166}" dt="2023-12-27T03:50:02.856" v="3626" actId="47"/>
        <pc:sldMkLst>
          <pc:docMk/>
          <pc:sldMk cId="2538862631" sldId="2488"/>
        </pc:sldMkLst>
      </pc:sldChg>
      <pc:sldChg chg="addSp delSp modSp mod">
        <pc:chgData name="Yousuf, Arsalan" userId="1f742cd1-60f2-4cc5-8102-e09412e517e3" providerId="ADAL" clId="{35A2B7D3-BB6C-422F-AF31-7DBA0CB14166}" dt="2023-12-30T18:05:02.234" v="13256" actId="5793"/>
        <pc:sldMkLst>
          <pc:docMk/>
          <pc:sldMk cId="898348701" sldId="2491"/>
        </pc:sldMkLst>
        <pc:spChg chg="mod">
          <ac:chgData name="Yousuf, Arsalan" userId="1f742cd1-60f2-4cc5-8102-e09412e517e3" providerId="ADAL" clId="{35A2B7D3-BB6C-422F-AF31-7DBA0CB14166}" dt="2023-12-25T21:28:52.348" v="405" actId="20577"/>
          <ac:spMkLst>
            <pc:docMk/>
            <pc:sldMk cId="898348701" sldId="2491"/>
            <ac:spMk id="13" creationId="{6D0E63B3-BAB8-A7A7-9C0D-02487EB52407}"/>
          </ac:spMkLst>
        </pc:spChg>
        <pc:spChg chg="mod">
          <ac:chgData name="Yousuf, Arsalan" userId="1f742cd1-60f2-4cc5-8102-e09412e517e3" providerId="ADAL" clId="{35A2B7D3-BB6C-422F-AF31-7DBA0CB14166}" dt="2023-12-30T18:05:02.234" v="13256" actId="5793"/>
          <ac:spMkLst>
            <pc:docMk/>
            <pc:sldMk cId="898348701" sldId="2491"/>
            <ac:spMk id="15" creationId="{7446B9AC-B94F-3A8A-B012-3020CAAEF1F5}"/>
          </ac:spMkLst>
        </pc:spChg>
        <pc:spChg chg="mod">
          <ac:chgData name="Yousuf, Arsalan" userId="1f742cd1-60f2-4cc5-8102-e09412e517e3" providerId="ADAL" clId="{35A2B7D3-BB6C-422F-AF31-7DBA0CB14166}" dt="2023-12-25T21:23:30.579" v="274" actId="1036"/>
          <ac:spMkLst>
            <pc:docMk/>
            <pc:sldMk cId="898348701" sldId="2491"/>
            <ac:spMk id="16" creationId="{E714DE90-2E57-4528-CF84-CFF56EACE46B}"/>
          </ac:spMkLst>
        </pc:spChg>
        <pc:picChg chg="del">
          <ac:chgData name="Yousuf, Arsalan" userId="1f742cd1-60f2-4cc5-8102-e09412e517e3" providerId="ADAL" clId="{35A2B7D3-BB6C-422F-AF31-7DBA0CB14166}" dt="2023-12-25T21:20:21.328" v="20" actId="478"/>
          <ac:picMkLst>
            <pc:docMk/>
            <pc:sldMk cId="898348701" sldId="2491"/>
            <ac:picMk id="17" creationId="{C8944322-4483-4FDF-3448-B86BEDD00234}"/>
          </ac:picMkLst>
        </pc:picChg>
        <pc:picChg chg="add del mod">
          <ac:chgData name="Yousuf, Arsalan" userId="1f742cd1-60f2-4cc5-8102-e09412e517e3" providerId="ADAL" clId="{35A2B7D3-BB6C-422F-AF31-7DBA0CB14166}" dt="2023-12-25T21:21:15.794" v="70" actId="478"/>
          <ac:picMkLst>
            <pc:docMk/>
            <pc:sldMk cId="898348701" sldId="2491"/>
            <ac:picMk id="19" creationId="{CD166906-381A-EFAD-66ED-6B15EF86B2B7}"/>
          </ac:picMkLst>
        </pc:picChg>
        <pc:picChg chg="add del mod">
          <ac:chgData name="Yousuf, Arsalan" userId="1f742cd1-60f2-4cc5-8102-e09412e517e3" providerId="ADAL" clId="{35A2B7D3-BB6C-422F-AF31-7DBA0CB14166}" dt="2023-12-25T21:21:15.452" v="69" actId="478"/>
          <ac:picMkLst>
            <pc:docMk/>
            <pc:sldMk cId="898348701" sldId="2491"/>
            <ac:picMk id="20" creationId="{4C83A859-27DF-11C6-3356-DD676ADABA42}"/>
          </ac:picMkLst>
        </pc:picChg>
        <pc:picChg chg="add del mod">
          <ac:chgData name="Yousuf, Arsalan" userId="1f742cd1-60f2-4cc5-8102-e09412e517e3" providerId="ADAL" clId="{35A2B7D3-BB6C-422F-AF31-7DBA0CB14166}" dt="2023-12-25T21:29:48.186" v="429" actId="478"/>
          <ac:picMkLst>
            <pc:docMk/>
            <pc:sldMk cId="898348701" sldId="2491"/>
            <ac:picMk id="21" creationId="{50FF4062-8125-E6FD-B9B8-63144839D78B}"/>
          </ac:picMkLst>
        </pc:picChg>
        <pc:picChg chg="add del mod">
          <ac:chgData name="Yousuf, Arsalan" userId="1f742cd1-60f2-4cc5-8102-e09412e517e3" providerId="ADAL" clId="{35A2B7D3-BB6C-422F-AF31-7DBA0CB14166}" dt="2023-12-25T21:29:47.856" v="428" actId="478"/>
          <ac:picMkLst>
            <pc:docMk/>
            <pc:sldMk cId="898348701" sldId="2491"/>
            <ac:picMk id="22" creationId="{563300DE-73B5-55F7-2893-355F2F918AF2}"/>
          </ac:picMkLst>
        </pc:picChg>
        <pc:picChg chg="add del mod">
          <ac:chgData name="Yousuf, Arsalan" userId="1f742cd1-60f2-4cc5-8102-e09412e517e3" providerId="ADAL" clId="{35A2B7D3-BB6C-422F-AF31-7DBA0CB14166}" dt="2023-12-25T21:33:22.714" v="475" actId="478"/>
          <ac:picMkLst>
            <pc:docMk/>
            <pc:sldMk cId="898348701" sldId="2491"/>
            <ac:picMk id="23" creationId="{5755B201-6A82-77E7-961F-9178BD249969}"/>
          </ac:picMkLst>
        </pc:picChg>
        <pc:picChg chg="add del mod">
          <ac:chgData name="Yousuf, Arsalan" userId="1f742cd1-60f2-4cc5-8102-e09412e517e3" providerId="ADAL" clId="{35A2B7D3-BB6C-422F-AF31-7DBA0CB14166}" dt="2023-12-25T21:33:22.714" v="475" actId="478"/>
          <ac:picMkLst>
            <pc:docMk/>
            <pc:sldMk cId="898348701" sldId="2491"/>
            <ac:picMk id="24" creationId="{A2EA31CF-E16D-0BAC-4C14-8D8CC34F1D67}"/>
          </ac:picMkLst>
        </pc:picChg>
        <pc:picChg chg="add mod">
          <ac:chgData name="Yousuf, Arsalan" userId="1f742cd1-60f2-4cc5-8102-e09412e517e3" providerId="ADAL" clId="{35A2B7D3-BB6C-422F-AF31-7DBA0CB14166}" dt="2023-12-25T21:33:28.765" v="477" actId="1076"/>
          <ac:picMkLst>
            <pc:docMk/>
            <pc:sldMk cId="898348701" sldId="2491"/>
            <ac:picMk id="25" creationId="{914E8034-D74E-540D-9731-FD4CA7F38305}"/>
          </ac:picMkLst>
        </pc:picChg>
        <pc:picChg chg="add del">
          <ac:chgData name="Yousuf, Arsalan" userId="1f742cd1-60f2-4cc5-8102-e09412e517e3" providerId="ADAL" clId="{35A2B7D3-BB6C-422F-AF31-7DBA0CB14166}" dt="2023-12-25T21:32:47.837" v="434"/>
          <ac:picMkLst>
            <pc:docMk/>
            <pc:sldMk cId="898348701" sldId="2491"/>
            <ac:picMk id="1026" creationId="{C7E0D7AD-8805-53A7-9882-7EA6373E3A15}"/>
          </ac:picMkLst>
        </pc:picChg>
      </pc:sldChg>
      <pc:sldChg chg="modSp add del mod">
        <pc:chgData name="Yousuf, Arsalan" userId="1f742cd1-60f2-4cc5-8102-e09412e517e3" providerId="ADAL" clId="{35A2B7D3-BB6C-422F-AF31-7DBA0CB14166}" dt="2023-12-27T06:28:59.266" v="6762" actId="20577"/>
        <pc:sldMkLst>
          <pc:docMk/>
          <pc:sldMk cId="3871089695" sldId="2492"/>
        </pc:sldMkLst>
        <pc:spChg chg="mod">
          <ac:chgData name="Yousuf, Arsalan" userId="1f742cd1-60f2-4cc5-8102-e09412e517e3" providerId="ADAL" clId="{35A2B7D3-BB6C-422F-AF31-7DBA0CB14166}" dt="2023-12-27T04:50:55.190" v="5456" actId="20577"/>
          <ac:spMkLst>
            <pc:docMk/>
            <pc:sldMk cId="3871089695" sldId="2492"/>
            <ac:spMk id="2" creationId="{00000000-0000-0000-0000-000000000000}"/>
          </ac:spMkLst>
        </pc:spChg>
        <pc:spChg chg="mod">
          <ac:chgData name="Yousuf, Arsalan" userId="1f742cd1-60f2-4cc5-8102-e09412e517e3" providerId="ADAL" clId="{35A2B7D3-BB6C-422F-AF31-7DBA0CB14166}" dt="2023-12-27T06:28:59.266" v="6762" actId="20577"/>
          <ac:spMkLst>
            <pc:docMk/>
            <pc:sldMk cId="3871089695" sldId="2492"/>
            <ac:spMk id="56" creationId="{C2BEA3DA-28CA-45CE-84AC-50290D3831B6}"/>
          </ac:spMkLst>
        </pc:spChg>
        <pc:spChg chg="mod">
          <ac:chgData name="Yousuf, Arsalan" userId="1f742cd1-60f2-4cc5-8102-e09412e517e3" providerId="ADAL" clId="{35A2B7D3-BB6C-422F-AF31-7DBA0CB14166}" dt="2023-12-27T04:51:00.756" v="5465" actId="20577"/>
          <ac:spMkLst>
            <pc:docMk/>
            <pc:sldMk cId="3871089695" sldId="2492"/>
            <ac:spMk id="103" creationId="{00000000-0000-0000-0000-000000000000}"/>
          </ac:spMkLst>
        </pc:spChg>
      </pc:sldChg>
      <pc:sldChg chg="modSp mod">
        <pc:chgData name="Yousuf, Arsalan" userId="1f742cd1-60f2-4cc5-8102-e09412e517e3" providerId="ADAL" clId="{35A2B7D3-BB6C-422F-AF31-7DBA0CB14166}" dt="2023-12-27T06:28:55.903" v="6761" actId="20577"/>
        <pc:sldMkLst>
          <pc:docMk/>
          <pc:sldMk cId="2862692228" sldId="2493"/>
        </pc:sldMkLst>
        <pc:spChg chg="mod">
          <ac:chgData name="Yousuf, Arsalan" userId="1f742cd1-60f2-4cc5-8102-e09412e517e3" providerId="ADAL" clId="{35A2B7D3-BB6C-422F-AF31-7DBA0CB14166}" dt="2023-12-27T05:55:29.010" v="5872" actId="14100"/>
          <ac:spMkLst>
            <pc:docMk/>
            <pc:sldMk cId="2862692228" sldId="2493"/>
            <ac:spMk id="2" creationId="{00000000-0000-0000-0000-000000000000}"/>
          </ac:spMkLst>
        </pc:spChg>
        <pc:spChg chg="mod">
          <ac:chgData name="Yousuf, Arsalan" userId="1f742cd1-60f2-4cc5-8102-e09412e517e3" providerId="ADAL" clId="{35A2B7D3-BB6C-422F-AF31-7DBA0CB14166}" dt="2023-12-27T06:28:55.903" v="6761" actId="20577"/>
          <ac:spMkLst>
            <pc:docMk/>
            <pc:sldMk cId="2862692228" sldId="2493"/>
            <ac:spMk id="56" creationId="{C2BEA3DA-28CA-45CE-84AC-50290D3831B6}"/>
          </ac:spMkLst>
        </pc:spChg>
        <pc:spChg chg="mod">
          <ac:chgData name="Yousuf, Arsalan" userId="1f742cd1-60f2-4cc5-8102-e09412e517e3" providerId="ADAL" clId="{35A2B7D3-BB6C-422F-AF31-7DBA0CB14166}" dt="2023-12-27T05:55:40.276" v="5886" actId="1035"/>
          <ac:spMkLst>
            <pc:docMk/>
            <pc:sldMk cId="2862692228" sldId="2493"/>
            <ac:spMk id="98" creationId="{00000000-0000-0000-0000-000000000000}"/>
          </ac:spMkLst>
        </pc:spChg>
        <pc:spChg chg="mod">
          <ac:chgData name="Yousuf, Arsalan" userId="1f742cd1-60f2-4cc5-8102-e09412e517e3" providerId="ADAL" clId="{35A2B7D3-BB6C-422F-AF31-7DBA0CB14166}" dt="2023-12-27T05:55:36.340" v="5882" actId="14100"/>
          <ac:spMkLst>
            <pc:docMk/>
            <pc:sldMk cId="2862692228" sldId="2493"/>
            <ac:spMk id="102" creationId="{00000000-0000-0000-0000-000000000000}"/>
          </ac:spMkLst>
        </pc:spChg>
        <pc:grpChg chg="mod">
          <ac:chgData name="Yousuf, Arsalan" userId="1f742cd1-60f2-4cc5-8102-e09412e517e3" providerId="ADAL" clId="{35A2B7D3-BB6C-422F-AF31-7DBA0CB14166}" dt="2023-12-27T05:55:40.276" v="5886" actId="1035"/>
          <ac:grpSpMkLst>
            <pc:docMk/>
            <pc:sldMk cId="2862692228" sldId="2493"/>
            <ac:grpSpMk id="3" creationId="{00000000-0000-0000-0000-000000000000}"/>
          </ac:grpSpMkLst>
        </pc:grpChg>
      </pc:sldChg>
      <pc:sldChg chg="modSp mod ord">
        <pc:chgData name="Yousuf, Arsalan" userId="1f742cd1-60f2-4cc5-8102-e09412e517e3" providerId="ADAL" clId="{35A2B7D3-BB6C-422F-AF31-7DBA0CB14166}" dt="2023-12-27T21:32:03.264" v="10915"/>
        <pc:sldMkLst>
          <pc:docMk/>
          <pc:sldMk cId="2712492487" sldId="2617"/>
        </pc:sldMkLst>
        <pc:spChg chg="mod">
          <ac:chgData name="Yousuf, Arsalan" userId="1f742cd1-60f2-4cc5-8102-e09412e517e3" providerId="ADAL" clId="{35A2B7D3-BB6C-422F-AF31-7DBA0CB14166}" dt="2023-12-27T21:08:00.097" v="10874" actId="1036"/>
          <ac:spMkLst>
            <pc:docMk/>
            <pc:sldMk cId="2712492487" sldId="2617"/>
            <ac:spMk id="13" creationId="{00000000-0000-0000-0000-000000000000}"/>
          </ac:spMkLst>
        </pc:spChg>
        <pc:spChg chg="mod">
          <ac:chgData name="Yousuf, Arsalan" userId="1f742cd1-60f2-4cc5-8102-e09412e517e3" providerId="ADAL" clId="{35A2B7D3-BB6C-422F-AF31-7DBA0CB14166}" dt="2023-12-27T21:07:52.300" v="10868" actId="20577"/>
          <ac:spMkLst>
            <pc:docMk/>
            <pc:sldMk cId="2712492487" sldId="2617"/>
            <ac:spMk id="16" creationId="{00000000-0000-0000-0000-000000000000}"/>
          </ac:spMkLst>
        </pc:spChg>
      </pc:sldChg>
      <pc:sldChg chg="add del">
        <pc:chgData name="Yousuf, Arsalan" userId="1f742cd1-60f2-4cc5-8102-e09412e517e3" providerId="ADAL" clId="{35A2B7D3-BB6C-422F-AF31-7DBA0CB14166}" dt="2023-12-27T19:37:20.160" v="10640" actId="47"/>
        <pc:sldMkLst>
          <pc:docMk/>
          <pc:sldMk cId="2002452110" sldId="2618"/>
        </pc:sldMkLst>
      </pc:sldChg>
      <pc:sldChg chg="modSp add mod">
        <pc:chgData name="Yousuf, Arsalan" userId="1f742cd1-60f2-4cc5-8102-e09412e517e3" providerId="ADAL" clId="{35A2B7D3-BB6C-422F-AF31-7DBA0CB14166}" dt="2023-12-27T21:31:27.900" v="10886" actId="20577"/>
        <pc:sldMkLst>
          <pc:docMk/>
          <pc:sldMk cId="3533804214" sldId="2620"/>
        </pc:sldMkLst>
        <pc:spChg chg="mod">
          <ac:chgData name="Yousuf, Arsalan" userId="1f742cd1-60f2-4cc5-8102-e09412e517e3" providerId="ADAL" clId="{35A2B7D3-BB6C-422F-AF31-7DBA0CB14166}" dt="2023-12-27T21:31:27.900" v="10886" actId="20577"/>
          <ac:spMkLst>
            <pc:docMk/>
            <pc:sldMk cId="3533804214" sldId="2620"/>
            <ac:spMk id="10" creationId="{00000000-0000-0000-0000-000000000000}"/>
          </ac:spMkLst>
        </pc:spChg>
      </pc:sldChg>
      <pc:sldChg chg="modSp add mod">
        <pc:chgData name="Yousuf, Arsalan" userId="1f742cd1-60f2-4cc5-8102-e09412e517e3" providerId="ADAL" clId="{35A2B7D3-BB6C-422F-AF31-7DBA0CB14166}" dt="2023-12-27T21:32:31.820" v="10921" actId="1076"/>
        <pc:sldMkLst>
          <pc:docMk/>
          <pc:sldMk cId="75941249" sldId="2621"/>
        </pc:sldMkLst>
        <pc:picChg chg="mod">
          <ac:chgData name="Yousuf, Arsalan" userId="1f742cd1-60f2-4cc5-8102-e09412e517e3" providerId="ADAL" clId="{35A2B7D3-BB6C-422F-AF31-7DBA0CB14166}" dt="2023-12-27T21:32:31.820" v="10921" actId="1076"/>
          <ac:picMkLst>
            <pc:docMk/>
            <pc:sldMk cId="75941249" sldId="2621"/>
            <ac:picMk id="5" creationId="{A2CF6FEE-4A41-72EC-5E36-DDB44B8CA410}"/>
          </ac:picMkLst>
        </pc:picChg>
      </pc:sldChg>
      <pc:sldChg chg="modSp add mod">
        <pc:chgData name="Yousuf, Arsalan" userId="1f742cd1-60f2-4cc5-8102-e09412e517e3" providerId="ADAL" clId="{35A2B7D3-BB6C-422F-AF31-7DBA0CB14166}" dt="2023-12-27T21:31:56.107" v="10911" actId="20577"/>
        <pc:sldMkLst>
          <pc:docMk/>
          <pc:sldMk cId="2404830776" sldId="2622"/>
        </pc:sldMkLst>
        <pc:spChg chg="mod">
          <ac:chgData name="Yousuf, Arsalan" userId="1f742cd1-60f2-4cc5-8102-e09412e517e3" providerId="ADAL" clId="{35A2B7D3-BB6C-422F-AF31-7DBA0CB14166}" dt="2023-12-27T21:31:56.107" v="10911" actId="20577"/>
          <ac:spMkLst>
            <pc:docMk/>
            <pc:sldMk cId="2404830776" sldId="2622"/>
            <ac:spMk id="2" creationId="{F38C859F-33A0-4C76-6550-7820598F674B}"/>
          </ac:spMkLst>
        </pc:spChg>
      </pc:sldChg>
      <pc:sldChg chg="addSp delSp modSp add mod">
        <pc:chgData name="Yousuf, Arsalan" userId="1f742cd1-60f2-4cc5-8102-e09412e517e3" providerId="ADAL" clId="{35A2B7D3-BB6C-422F-AF31-7DBA0CB14166}" dt="2023-12-27T21:32:00.842" v="10913"/>
        <pc:sldMkLst>
          <pc:docMk/>
          <pc:sldMk cId="1075514824" sldId="2623"/>
        </pc:sldMkLst>
        <pc:spChg chg="del">
          <ac:chgData name="Yousuf, Arsalan" userId="1f742cd1-60f2-4cc5-8102-e09412e517e3" providerId="ADAL" clId="{35A2B7D3-BB6C-422F-AF31-7DBA0CB14166}" dt="2023-12-27T21:32:00.498" v="10912" actId="478"/>
          <ac:spMkLst>
            <pc:docMk/>
            <pc:sldMk cId="1075514824" sldId="2623"/>
            <ac:spMk id="2" creationId="{F38C859F-33A0-4C76-6550-7820598F674B}"/>
          </ac:spMkLst>
        </pc:spChg>
        <pc:spChg chg="add mod">
          <ac:chgData name="Yousuf, Arsalan" userId="1f742cd1-60f2-4cc5-8102-e09412e517e3" providerId="ADAL" clId="{35A2B7D3-BB6C-422F-AF31-7DBA0CB14166}" dt="2023-12-27T21:32:00.842" v="10913"/>
          <ac:spMkLst>
            <pc:docMk/>
            <pc:sldMk cId="1075514824" sldId="2623"/>
            <ac:spMk id="3" creationId="{9BD74E6F-8283-291E-4BCC-3939EC162EB9}"/>
          </ac:spMkLst>
        </pc:spChg>
      </pc:sldChg>
      <pc:sldChg chg="del">
        <pc:chgData name="Yousuf, Arsalan" userId="1f742cd1-60f2-4cc5-8102-e09412e517e3" providerId="ADAL" clId="{35A2B7D3-BB6C-422F-AF31-7DBA0CB14166}" dt="2023-12-27T19:36:19.101" v="10627" actId="47"/>
        <pc:sldMkLst>
          <pc:docMk/>
          <pc:sldMk cId="3243084515" sldId="2625"/>
        </pc:sldMkLst>
      </pc:sldChg>
      <pc:sldChg chg="del">
        <pc:chgData name="Yousuf, Arsalan" userId="1f742cd1-60f2-4cc5-8102-e09412e517e3" providerId="ADAL" clId="{35A2B7D3-BB6C-422F-AF31-7DBA0CB14166}" dt="2023-12-27T19:36:18.341" v="10626" actId="47"/>
        <pc:sldMkLst>
          <pc:docMk/>
          <pc:sldMk cId="2013710206" sldId="2626"/>
        </pc:sldMkLst>
      </pc:sldChg>
      <pc:sldChg chg="add del">
        <pc:chgData name="Yousuf, Arsalan" userId="1f742cd1-60f2-4cc5-8102-e09412e517e3" providerId="ADAL" clId="{35A2B7D3-BB6C-422F-AF31-7DBA0CB14166}" dt="2023-12-27T19:37:45.345" v="10667" actId="47"/>
        <pc:sldMkLst>
          <pc:docMk/>
          <pc:sldMk cId="23248219" sldId="2629"/>
        </pc:sldMkLst>
      </pc:sldChg>
      <pc:sldChg chg="modSp mod">
        <pc:chgData name="Yousuf, Arsalan" userId="1f742cd1-60f2-4cc5-8102-e09412e517e3" providerId="ADAL" clId="{35A2B7D3-BB6C-422F-AF31-7DBA0CB14166}" dt="2023-12-28T07:37:47.596" v="11140" actId="20577"/>
        <pc:sldMkLst>
          <pc:docMk/>
          <pc:sldMk cId="2569604946" sldId="2631"/>
        </pc:sldMkLst>
        <pc:spChg chg="mod">
          <ac:chgData name="Yousuf, Arsalan" userId="1f742cd1-60f2-4cc5-8102-e09412e517e3" providerId="ADAL" clId="{35A2B7D3-BB6C-422F-AF31-7DBA0CB14166}" dt="2023-12-28T07:37:47.596" v="11140" actId="20577"/>
          <ac:spMkLst>
            <pc:docMk/>
            <pc:sldMk cId="2569604946" sldId="2631"/>
            <ac:spMk id="13" creationId="{98780B7D-6F43-437B-BBC9-3767D1D6EEE2}"/>
          </ac:spMkLst>
        </pc:spChg>
      </pc:sldChg>
      <pc:sldChg chg="del">
        <pc:chgData name="Yousuf, Arsalan" userId="1f742cd1-60f2-4cc5-8102-e09412e517e3" providerId="ADAL" clId="{35A2B7D3-BB6C-422F-AF31-7DBA0CB14166}" dt="2023-12-27T03:32:33.437" v="2454" actId="47"/>
        <pc:sldMkLst>
          <pc:docMk/>
          <pc:sldMk cId="2642891345" sldId="2656"/>
        </pc:sldMkLst>
      </pc:sldChg>
      <pc:sldChg chg="del">
        <pc:chgData name="Yousuf, Arsalan" userId="1f742cd1-60f2-4cc5-8102-e09412e517e3" providerId="ADAL" clId="{35A2B7D3-BB6C-422F-AF31-7DBA0CB14166}" dt="2023-12-27T03:49:58.945" v="3624" actId="47"/>
        <pc:sldMkLst>
          <pc:docMk/>
          <pc:sldMk cId="3880349500" sldId="2659"/>
        </pc:sldMkLst>
      </pc:sldChg>
      <pc:sldChg chg="addSp delSp modSp mod">
        <pc:chgData name="Yousuf, Arsalan" userId="1f742cd1-60f2-4cc5-8102-e09412e517e3" providerId="ADAL" clId="{35A2B7D3-BB6C-422F-AF31-7DBA0CB14166}" dt="2023-12-27T03:38:28.610" v="2487" actId="20577"/>
        <pc:sldMkLst>
          <pc:docMk/>
          <pc:sldMk cId="2225346609" sldId="2663"/>
        </pc:sldMkLst>
        <pc:spChg chg="add mod">
          <ac:chgData name="Yousuf, Arsalan" userId="1f742cd1-60f2-4cc5-8102-e09412e517e3" providerId="ADAL" clId="{35A2B7D3-BB6C-422F-AF31-7DBA0CB14166}" dt="2023-12-27T03:38:22.410" v="2480"/>
          <ac:spMkLst>
            <pc:docMk/>
            <pc:sldMk cId="2225346609" sldId="2663"/>
            <ac:spMk id="3" creationId="{515B8183-8352-4EDD-41CF-CE7DA8F65E1E}"/>
          </ac:spMkLst>
        </pc:spChg>
        <pc:spChg chg="mod">
          <ac:chgData name="Yousuf, Arsalan" userId="1f742cd1-60f2-4cc5-8102-e09412e517e3" providerId="ADAL" clId="{35A2B7D3-BB6C-422F-AF31-7DBA0CB14166}" dt="2023-12-27T03:38:28.610" v="2487" actId="20577"/>
          <ac:spMkLst>
            <pc:docMk/>
            <pc:sldMk cId="2225346609" sldId="2663"/>
            <ac:spMk id="27" creationId="{4EF18C66-F89F-48F3-B118-6885B7F66618}"/>
          </ac:spMkLst>
        </pc:spChg>
        <pc:spChg chg="del">
          <ac:chgData name="Yousuf, Arsalan" userId="1f742cd1-60f2-4cc5-8102-e09412e517e3" providerId="ADAL" clId="{35A2B7D3-BB6C-422F-AF31-7DBA0CB14166}" dt="2023-12-27T03:38:22.124" v="2479" actId="478"/>
          <ac:spMkLst>
            <pc:docMk/>
            <pc:sldMk cId="2225346609" sldId="2663"/>
            <ac:spMk id="29" creationId="{622CF946-3CE0-4A64-B3C2-2FAC843C8935}"/>
          </ac:spMkLst>
        </pc:spChg>
        <pc:picChg chg="add mod">
          <ac:chgData name="Yousuf, Arsalan" userId="1f742cd1-60f2-4cc5-8102-e09412e517e3" providerId="ADAL" clId="{35A2B7D3-BB6C-422F-AF31-7DBA0CB14166}" dt="2023-12-27T03:38:22.410" v="2480"/>
          <ac:picMkLst>
            <pc:docMk/>
            <pc:sldMk cId="2225346609" sldId="2663"/>
            <ac:picMk id="4" creationId="{EDA93DBD-6626-4BA5-4CE2-9A2AA7FB389C}"/>
          </ac:picMkLst>
        </pc:picChg>
        <pc:picChg chg="del">
          <ac:chgData name="Yousuf, Arsalan" userId="1f742cd1-60f2-4cc5-8102-e09412e517e3" providerId="ADAL" clId="{35A2B7D3-BB6C-422F-AF31-7DBA0CB14166}" dt="2023-12-27T03:38:22.124" v="2479" actId="478"/>
          <ac:picMkLst>
            <pc:docMk/>
            <pc:sldMk cId="2225346609" sldId="2663"/>
            <ac:picMk id="34" creationId="{A2A22F1D-C25B-9295-4601-83E5E984129F}"/>
          </ac:picMkLst>
        </pc:picChg>
      </pc:sldChg>
      <pc:sldChg chg="del">
        <pc:chgData name="Yousuf, Arsalan" userId="1f742cd1-60f2-4cc5-8102-e09412e517e3" providerId="ADAL" clId="{35A2B7D3-BB6C-422F-AF31-7DBA0CB14166}" dt="2023-12-27T03:32:33.437" v="2454" actId="47"/>
        <pc:sldMkLst>
          <pc:docMk/>
          <pc:sldMk cId="436925060" sldId="2665"/>
        </pc:sldMkLst>
      </pc:sldChg>
      <pc:sldChg chg="del">
        <pc:chgData name="Yousuf, Arsalan" userId="1f742cd1-60f2-4cc5-8102-e09412e517e3" providerId="ADAL" clId="{35A2B7D3-BB6C-422F-AF31-7DBA0CB14166}" dt="2023-12-27T03:32:33.437" v="2454" actId="47"/>
        <pc:sldMkLst>
          <pc:docMk/>
          <pc:sldMk cId="4147936687" sldId="2666"/>
        </pc:sldMkLst>
      </pc:sldChg>
      <pc:sldChg chg="addSp delSp modSp mod ord">
        <pc:chgData name="Yousuf, Arsalan" userId="1f742cd1-60f2-4cc5-8102-e09412e517e3" providerId="ADAL" clId="{35A2B7D3-BB6C-422F-AF31-7DBA0CB14166}" dt="2023-12-27T03:53:40.973" v="3792" actId="20577"/>
        <pc:sldMkLst>
          <pc:docMk/>
          <pc:sldMk cId="1898465707" sldId="2668"/>
        </pc:sldMkLst>
        <pc:spChg chg="add mod">
          <ac:chgData name="Yousuf, Arsalan" userId="1f742cd1-60f2-4cc5-8102-e09412e517e3" providerId="ADAL" clId="{35A2B7D3-BB6C-422F-AF31-7DBA0CB14166}" dt="2023-12-27T03:50:38.886" v="3640" actId="20577"/>
          <ac:spMkLst>
            <pc:docMk/>
            <pc:sldMk cId="1898465707" sldId="2668"/>
            <ac:spMk id="2" creationId="{944ECC0F-09E2-7313-036E-4E6B7E5FDAD5}"/>
          </ac:spMkLst>
        </pc:spChg>
        <pc:spChg chg="mod">
          <ac:chgData name="Yousuf, Arsalan" userId="1f742cd1-60f2-4cc5-8102-e09412e517e3" providerId="ADAL" clId="{35A2B7D3-BB6C-422F-AF31-7DBA0CB14166}" dt="2023-12-27T03:53:40.973" v="3792" actId="20577"/>
          <ac:spMkLst>
            <pc:docMk/>
            <pc:sldMk cId="1898465707" sldId="2668"/>
            <ac:spMk id="10" creationId="{4DA347BF-E82C-8655-8FE7-A27E4387282A}"/>
          </ac:spMkLst>
        </pc:spChg>
        <pc:spChg chg="del">
          <ac:chgData name="Yousuf, Arsalan" userId="1f742cd1-60f2-4cc5-8102-e09412e517e3" providerId="ADAL" clId="{35A2B7D3-BB6C-422F-AF31-7DBA0CB14166}" dt="2023-12-27T03:50:36.015" v="3637" actId="478"/>
          <ac:spMkLst>
            <pc:docMk/>
            <pc:sldMk cId="1898465707" sldId="2668"/>
            <ac:spMk id="56" creationId="{C2BEA3DA-28CA-45CE-84AC-50290D3831B6}"/>
          </ac:spMkLst>
        </pc:spChg>
      </pc:sldChg>
      <pc:sldChg chg="add">
        <pc:chgData name="Yousuf, Arsalan" userId="1f742cd1-60f2-4cc5-8102-e09412e517e3" providerId="ADAL" clId="{35A2B7D3-BB6C-422F-AF31-7DBA0CB14166}" dt="2023-12-27T03:38:32.561" v="2488" actId="2890"/>
        <pc:sldMkLst>
          <pc:docMk/>
          <pc:sldMk cId="2516011053" sldId="2669"/>
        </pc:sldMkLst>
      </pc:sldChg>
      <pc:sldChg chg="add del">
        <pc:chgData name="Yousuf, Arsalan" userId="1f742cd1-60f2-4cc5-8102-e09412e517e3" providerId="ADAL" clId="{35A2B7D3-BB6C-422F-AF31-7DBA0CB14166}" dt="2023-12-25T22:35:27.645" v="1731" actId="47"/>
        <pc:sldMkLst>
          <pc:docMk/>
          <pc:sldMk cId="3827669900" sldId="2669"/>
        </pc:sldMkLst>
      </pc:sldChg>
      <pc:sldChg chg="addSp delSp modSp add mod">
        <pc:chgData name="Yousuf, Arsalan" userId="1f742cd1-60f2-4cc5-8102-e09412e517e3" providerId="ADAL" clId="{35A2B7D3-BB6C-422F-AF31-7DBA0CB14166}" dt="2023-12-27T06:28:52.914" v="6760" actId="20577"/>
        <pc:sldMkLst>
          <pc:docMk/>
          <pc:sldMk cId="2528561281" sldId="2670"/>
        </pc:sldMkLst>
        <pc:spChg chg="mod">
          <ac:chgData name="Yousuf, Arsalan" userId="1f742cd1-60f2-4cc5-8102-e09412e517e3" providerId="ADAL" clId="{35A2B7D3-BB6C-422F-AF31-7DBA0CB14166}" dt="2023-12-27T06:27:57.146" v="6746" actId="14100"/>
          <ac:spMkLst>
            <pc:docMk/>
            <pc:sldMk cId="2528561281" sldId="2670"/>
            <ac:spMk id="2" creationId="{00000000-0000-0000-0000-000000000000}"/>
          </ac:spMkLst>
        </pc:spChg>
        <pc:spChg chg="mod">
          <ac:chgData name="Yousuf, Arsalan" userId="1f742cd1-60f2-4cc5-8102-e09412e517e3" providerId="ADAL" clId="{35A2B7D3-BB6C-422F-AF31-7DBA0CB14166}" dt="2023-12-27T06:28:14.910" v="6748"/>
          <ac:spMkLst>
            <pc:docMk/>
            <pc:sldMk cId="2528561281" sldId="2670"/>
            <ac:spMk id="8" creationId="{6CC884FD-AB13-D951-0791-1DACDB92EBC7}"/>
          </ac:spMkLst>
        </pc:spChg>
        <pc:spChg chg="mod">
          <ac:chgData name="Yousuf, Arsalan" userId="1f742cd1-60f2-4cc5-8102-e09412e517e3" providerId="ADAL" clId="{35A2B7D3-BB6C-422F-AF31-7DBA0CB14166}" dt="2023-12-27T06:28:14.910" v="6748"/>
          <ac:spMkLst>
            <pc:docMk/>
            <pc:sldMk cId="2528561281" sldId="2670"/>
            <ac:spMk id="10" creationId="{90A1A7AF-1653-B038-B618-EA5D0989780B}"/>
          </ac:spMkLst>
        </pc:spChg>
        <pc:spChg chg="mod ord">
          <ac:chgData name="Yousuf, Arsalan" userId="1f742cd1-60f2-4cc5-8102-e09412e517e3" providerId="ADAL" clId="{35A2B7D3-BB6C-422F-AF31-7DBA0CB14166}" dt="2023-12-27T06:28:41.840" v="6756" actId="1076"/>
          <ac:spMkLst>
            <pc:docMk/>
            <pc:sldMk cId="2528561281" sldId="2670"/>
            <ac:spMk id="29" creationId="{00000000-0000-0000-0000-000000000000}"/>
          </ac:spMkLst>
        </pc:spChg>
        <pc:spChg chg="mod">
          <ac:chgData name="Yousuf, Arsalan" userId="1f742cd1-60f2-4cc5-8102-e09412e517e3" providerId="ADAL" clId="{35A2B7D3-BB6C-422F-AF31-7DBA0CB14166}" dt="2023-12-27T06:28:52.914" v="6760" actId="20577"/>
          <ac:spMkLst>
            <pc:docMk/>
            <pc:sldMk cId="2528561281" sldId="2670"/>
            <ac:spMk id="56" creationId="{C2BEA3DA-28CA-45CE-84AC-50290D3831B6}"/>
          </ac:spMkLst>
        </pc:spChg>
        <pc:spChg chg="mod">
          <ac:chgData name="Yousuf, Arsalan" userId="1f742cd1-60f2-4cc5-8102-e09412e517e3" providerId="ADAL" clId="{35A2B7D3-BB6C-422F-AF31-7DBA0CB14166}" dt="2023-12-27T06:26:22.777" v="6725" actId="1036"/>
          <ac:spMkLst>
            <pc:docMk/>
            <pc:sldMk cId="2528561281" sldId="2670"/>
            <ac:spMk id="98" creationId="{00000000-0000-0000-0000-000000000000}"/>
          </ac:spMkLst>
        </pc:spChg>
        <pc:spChg chg="mod">
          <ac:chgData name="Yousuf, Arsalan" userId="1f742cd1-60f2-4cc5-8102-e09412e517e3" providerId="ADAL" clId="{35A2B7D3-BB6C-422F-AF31-7DBA0CB14166}" dt="2023-12-27T06:26:15.600" v="6695" actId="1036"/>
          <ac:spMkLst>
            <pc:docMk/>
            <pc:sldMk cId="2528561281" sldId="2670"/>
            <ac:spMk id="102" creationId="{00000000-0000-0000-0000-000000000000}"/>
          </ac:spMkLst>
        </pc:spChg>
        <pc:grpChg chg="mod">
          <ac:chgData name="Yousuf, Arsalan" userId="1f742cd1-60f2-4cc5-8102-e09412e517e3" providerId="ADAL" clId="{35A2B7D3-BB6C-422F-AF31-7DBA0CB14166}" dt="2023-12-27T06:26:22.777" v="6725" actId="1036"/>
          <ac:grpSpMkLst>
            <pc:docMk/>
            <pc:sldMk cId="2528561281" sldId="2670"/>
            <ac:grpSpMk id="3" creationId="{00000000-0000-0000-0000-000000000000}"/>
          </ac:grpSpMkLst>
        </pc:grpChg>
        <pc:grpChg chg="add mod">
          <ac:chgData name="Yousuf, Arsalan" userId="1f742cd1-60f2-4cc5-8102-e09412e517e3" providerId="ADAL" clId="{35A2B7D3-BB6C-422F-AF31-7DBA0CB14166}" dt="2023-12-27T06:28:34.254" v="6753" actId="1076"/>
          <ac:grpSpMkLst>
            <pc:docMk/>
            <pc:sldMk cId="2528561281" sldId="2670"/>
            <ac:grpSpMk id="7" creationId="{F38F7358-4215-D0FA-1103-77CFF6B11C45}"/>
          </ac:grpSpMkLst>
        </pc:grpChg>
        <pc:picChg chg="add mod">
          <ac:chgData name="Yousuf, Arsalan" userId="1f742cd1-60f2-4cc5-8102-e09412e517e3" providerId="ADAL" clId="{35A2B7D3-BB6C-422F-AF31-7DBA0CB14166}" dt="2023-12-27T06:28:20.332" v="6750" actId="1076"/>
          <ac:picMkLst>
            <pc:docMk/>
            <pc:sldMk cId="2528561281" sldId="2670"/>
            <ac:picMk id="5" creationId="{66A58566-E51D-C37A-8422-F80BEF604F1E}"/>
          </ac:picMkLst>
        </pc:picChg>
        <pc:picChg chg="add mod">
          <ac:chgData name="Yousuf, Arsalan" userId="1f742cd1-60f2-4cc5-8102-e09412e517e3" providerId="ADAL" clId="{35A2B7D3-BB6C-422F-AF31-7DBA0CB14166}" dt="2023-12-27T06:28:35.414" v="6754" actId="1076"/>
          <ac:picMkLst>
            <pc:docMk/>
            <pc:sldMk cId="2528561281" sldId="2670"/>
            <ac:picMk id="6" creationId="{CF7AB2A0-A1D1-F26F-B6C6-F1C80C24236B}"/>
          </ac:picMkLst>
        </pc:picChg>
        <pc:picChg chg="mod">
          <ac:chgData name="Yousuf, Arsalan" userId="1f742cd1-60f2-4cc5-8102-e09412e517e3" providerId="ADAL" clId="{35A2B7D3-BB6C-422F-AF31-7DBA0CB14166}" dt="2023-12-27T06:28:14.910" v="6748"/>
          <ac:picMkLst>
            <pc:docMk/>
            <pc:sldMk cId="2528561281" sldId="2670"/>
            <ac:picMk id="9" creationId="{B367047E-116E-F1FB-1E89-6A157180D2E8}"/>
          </ac:picMkLst>
        </pc:picChg>
        <pc:picChg chg="add mod">
          <ac:chgData name="Yousuf, Arsalan" userId="1f742cd1-60f2-4cc5-8102-e09412e517e3" providerId="ADAL" clId="{35A2B7D3-BB6C-422F-AF31-7DBA0CB14166}" dt="2023-12-27T06:28:32.799" v="6752" actId="1076"/>
          <ac:picMkLst>
            <pc:docMk/>
            <pc:sldMk cId="2528561281" sldId="2670"/>
            <ac:picMk id="11" creationId="{4FA33FB4-A750-5019-11A1-256B224C1824}"/>
          </ac:picMkLst>
        </pc:picChg>
        <pc:picChg chg="del">
          <ac:chgData name="Yousuf, Arsalan" userId="1f742cd1-60f2-4cc5-8102-e09412e517e3" providerId="ADAL" clId="{35A2B7D3-BB6C-422F-AF31-7DBA0CB14166}" dt="2023-12-27T06:28:12.824" v="6747" actId="478"/>
          <ac:picMkLst>
            <pc:docMk/>
            <pc:sldMk cId="2528561281" sldId="2670"/>
            <ac:picMk id="25" creationId="{00000000-0000-0000-0000-000000000000}"/>
          </ac:picMkLst>
        </pc:picChg>
        <pc:picChg chg="del">
          <ac:chgData name="Yousuf, Arsalan" userId="1f742cd1-60f2-4cc5-8102-e09412e517e3" providerId="ADAL" clId="{35A2B7D3-BB6C-422F-AF31-7DBA0CB14166}" dt="2023-12-27T06:28:12.824" v="6747" actId="478"/>
          <ac:picMkLst>
            <pc:docMk/>
            <pc:sldMk cId="2528561281" sldId="2670"/>
            <ac:picMk id="26" creationId="{00000000-0000-0000-0000-000000000000}"/>
          </ac:picMkLst>
        </pc:picChg>
      </pc:sldChg>
      <pc:sldChg chg="addSp delSp modSp add mod">
        <pc:chgData name="Yousuf, Arsalan" userId="1f742cd1-60f2-4cc5-8102-e09412e517e3" providerId="ADAL" clId="{35A2B7D3-BB6C-422F-AF31-7DBA0CB14166}" dt="2023-12-27T06:29:21.357" v="6764"/>
        <pc:sldMkLst>
          <pc:docMk/>
          <pc:sldMk cId="639410691" sldId="2671"/>
        </pc:sldMkLst>
        <pc:spChg chg="del">
          <ac:chgData name="Yousuf, Arsalan" userId="1f742cd1-60f2-4cc5-8102-e09412e517e3" providerId="ADAL" clId="{35A2B7D3-BB6C-422F-AF31-7DBA0CB14166}" dt="2023-12-27T06:29:04.264" v="6763" actId="478"/>
          <ac:spMkLst>
            <pc:docMk/>
            <pc:sldMk cId="639410691" sldId="2671"/>
            <ac:spMk id="2" creationId="{00000000-0000-0000-0000-000000000000}"/>
          </ac:spMkLst>
        </pc:spChg>
        <pc:spChg chg="add mod">
          <ac:chgData name="Yousuf, Arsalan" userId="1f742cd1-60f2-4cc5-8102-e09412e517e3" providerId="ADAL" clId="{35A2B7D3-BB6C-422F-AF31-7DBA0CB14166}" dt="2023-12-27T06:29:21.357" v="6764"/>
          <ac:spMkLst>
            <pc:docMk/>
            <pc:sldMk cId="639410691" sldId="2671"/>
            <ac:spMk id="16" creationId="{1078E867-FAF2-15C8-A92B-C5131624D779}"/>
          </ac:spMkLst>
        </pc:spChg>
        <pc:spChg chg="add mod">
          <ac:chgData name="Yousuf, Arsalan" userId="1f742cd1-60f2-4cc5-8102-e09412e517e3" providerId="ADAL" clId="{35A2B7D3-BB6C-422F-AF31-7DBA0CB14166}" dt="2023-12-27T06:29:21.357" v="6764"/>
          <ac:spMkLst>
            <pc:docMk/>
            <pc:sldMk cId="639410691" sldId="2671"/>
            <ac:spMk id="17" creationId="{82385809-7555-5BCF-1E56-31D25C4B306A}"/>
          </ac:spMkLst>
        </pc:spChg>
        <pc:spChg chg="add mod">
          <ac:chgData name="Yousuf, Arsalan" userId="1f742cd1-60f2-4cc5-8102-e09412e517e3" providerId="ADAL" clId="{35A2B7D3-BB6C-422F-AF31-7DBA0CB14166}" dt="2023-12-27T06:29:21.357" v="6764"/>
          <ac:spMkLst>
            <pc:docMk/>
            <pc:sldMk cId="639410691" sldId="2671"/>
            <ac:spMk id="18" creationId="{00CDB8FE-A487-865E-6028-906E3AEE24AF}"/>
          </ac:spMkLst>
        </pc:spChg>
        <pc:spChg chg="mod">
          <ac:chgData name="Yousuf, Arsalan" userId="1f742cd1-60f2-4cc5-8102-e09412e517e3" providerId="ADAL" clId="{35A2B7D3-BB6C-422F-AF31-7DBA0CB14166}" dt="2023-12-27T06:29:21.357" v="6764"/>
          <ac:spMkLst>
            <pc:docMk/>
            <pc:sldMk cId="639410691" sldId="2671"/>
            <ac:spMk id="21" creationId="{6794CB10-705F-A25C-806C-5090646B0F9C}"/>
          </ac:spMkLst>
        </pc:spChg>
        <pc:spChg chg="mod">
          <ac:chgData name="Yousuf, Arsalan" userId="1f742cd1-60f2-4cc5-8102-e09412e517e3" providerId="ADAL" clId="{35A2B7D3-BB6C-422F-AF31-7DBA0CB14166}" dt="2023-12-27T06:29:21.357" v="6764"/>
          <ac:spMkLst>
            <pc:docMk/>
            <pc:sldMk cId="639410691" sldId="2671"/>
            <ac:spMk id="22" creationId="{384CC926-BD5D-A8D8-57AD-F615101C505B}"/>
          </ac:spMkLst>
        </pc:spChg>
        <pc:spChg chg="mod">
          <ac:chgData name="Yousuf, Arsalan" userId="1f742cd1-60f2-4cc5-8102-e09412e517e3" providerId="ADAL" clId="{35A2B7D3-BB6C-422F-AF31-7DBA0CB14166}" dt="2023-12-27T06:29:21.357" v="6764"/>
          <ac:spMkLst>
            <pc:docMk/>
            <pc:sldMk cId="639410691" sldId="2671"/>
            <ac:spMk id="23" creationId="{95FC2D6E-ECC0-413F-5072-905A43BE257A}"/>
          </ac:spMkLst>
        </pc:spChg>
        <pc:spChg chg="mod">
          <ac:chgData name="Yousuf, Arsalan" userId="1f742cd1-60f2-4cc5-8102-e09412e517e3" providerId="ADAL" clId="{35A2B7D3-BB6C-422F-AF31-7DBA0CB14166}" dt="2023-12-27T06:29:21.357" v="6764"/>
          <ac:spMkLst>
            <pc:docMk/>
            <pc:sldMk cId="639410691" sldId="2671"/>
            <ac:spMk id="24" creationId="{4E99C2F6-94D6-3465-FEDF-5F71F10C2E88}"/>
          </ac:spMkLst>
        </pc:spChg>
        <pc:spChg chg="mod">
          <ac:chgData name="Yousuf, Arsalan" userId="1f742cd1-60f2-4cc5-8102-e09412e517e3" providerId="ADAL" clId="{35A2B7D3-BB6C-422F-AF31-7DBA0CB14166}" dt="2023-12-27T06:29:21.357" v="6764"/>
          <ac:spMkLst>
            <pc:docMk/>
            <pc:sldMk cId="639410691" sldId="2671"/>
            <ac:spMk id="25" creationId="{DC92B7B3-7C2C-94B4-A614-AB4A529936A4}"/>
          </ac:spMkLst>
        </pc:spChg>
        <pc:spChg chg="mod">
          <ac:chgData name="Yousuf, Arsalan" userId="1f742cd1-60f2-4cc5-8102-e09412e517e3" providerId="ADAL" clId="{35A2B7D3-BB6C-422F-AF31-7DBA0CB14166}" dt="2023-12-27T06:29:21.357" v="6764"/>
          <ac:spMkLst>
            <pc:docMk/>
            <pc:sldMk cId="639410691" sldId="2671"/>
            <ac:spMk id="26" creationId="{624C9B90-A911-F9DF-AF22-3CA32A0EB753}"/>
          </ac:spMkLst>
        </pc:spChg>
        <pc:spChg chg="mod">
          <ac:chgData name="Yousuf, Arsalan" userId="1f742cd1-60f2-4cc5-8102-e09412e517e3" providerId="ADAL" clId="{35A2B7D3-BB6C-422F-AF31-7DBA0CB14166}" dt="2023-12-27T06:29:21.357" v="6764"/>
          <ac:spMkLst>
            <pc:docMk/>
            <pc:sldMk cId="639410691" sldId="2671"/>
            <ac:spMk id="27" creationId="{DA910CEE-2481-AA6C-1711-B15B592EBDA0}"/>
          </ac:spMkLst>
        </pc:spChg>
        <pc:spChg chg="del">
          <ac:chgData name="Yousuf, Arsalan" userId="1f742cd1-60f2-4cc5-8102-e09412e517e3" providerId="ADAL" clId="{35A2B7D3-BB6C-422F-AF31-7DBA0CB14166}" dt="2023-12-27T06:29:04.264" v="6763" actId="478"/>
          <ac:spMkLst>
            <pc:docMk/>
            <pc:sldMk cId="639410691" sldId="2671"/>
            <ac:spMk id="29" creationId="{00000000-0000-0000-0000-000000000000}"/>
          </ac:spMkLst>
        </pc:spChg>
        <pc:spChg chg="mod">
          <ac:chgData name="Yousuf, Arsalan" userId="1f742cd1-60f2-4cc5-8102-e09412e517e3" providerId="ADAL" clId="{35A2B7D3-BB6C-422F-AF31-7DBA0CB14166}" dt="2023-12-27T06:29:21.357" v="6764"/>
          <ac:spMkLst>
            <pc:docMk/>
            <pc:sldMk cId="639410691" sldId="2671"/>
            <ac:spMk id="30" creationId="{12F44A60-9356-BBE2-73F3-6B1FFA41A1E8}"/>
          </ac:spMkLst>
        </pc:spChg>
        <pc:spChg chg="mod">
          <ac:chgData name="Yousuf, Arsalan" userId="1f742cd1-60f2-4cc5-8102-e09412e517e3" providerId="ADAL" clId="{35A2B7D3-BB6C-422F-AF31-7DBA0CB14166}" dt="2023-12-27T06:29:21.357" v="6764"/>
          <ac:spMkLst>
            <pc:docMk/>
            <pc:sldMk cId="639410691" sldId="2671"/>
            <ac:spMk id="31" creationId="{6D1E5E81-3268-BCA0-B6EE-445CD1C081E9}"/>
          </ac:spMkLst>
        </pc:spChg>
        <pc:spChg chg="mod">
          <ac:chgData name="Yousuf, Arsalan" userId="1f742cd1-60f2-4cc5-8102-e09412e517e3" providerId="ADAL" clId="{35A2B7D3-BB6C-422F-AF31-7DBA0CB14166}" dt="2023-12-27T06:29:21.357" v="6764"/>
          <ac:spMkLst>
            <pc:docMk/>
            <pc:sldMk cId="639410691" sldId="2671"/>
            <ac:spMk id="32" creationId="{66491A86-0139-37A6-A0FB-5121DDE0DB3F}"/>
          </ac:spMkLst>
        </pc:spChg>
        <pc:spChg chg="add mod">
          <ac:chgData name="Yousuf, Arsalan" userId="1f742cd1-60f2-4cc5-8102-e09412e517e3" providerId="ADAL" clId="{35A2B7D3-BB6C-422F-AF31-7DBA0CB14166}" dt="2023-12-27T06:29:21.357" v="6764"/>
          <ac:spMkLst>
            <pc:docMk/>
            <pc:sldMk cId="639410691" sldId="2671"/>
            <ac:spMk id="33" creationId="{C2E442CB-BC7D-92D9-22AD-1F5FB067C233}"/>
          </ac:spMkLst>
        </pc:spChg>
        <pc:spChg chg="mod">
          <ac:chgData name="Yousuf, Arsalan" userId="1f742cd1-60f2-4cc5-8102-e09412e517e3" providerId="ADAL" clId="{35A2B7D3-BB6C-422F-AF31-7DBA0CB14166}" dt="2023-12-27T06:28:50.082" v="6759" actId="20577"/>
          <ac:spMkLst>
            <pc:docMk/>
            <pc:sldMk cId="639410691" sldId="2671"/>
            <ac:spMk id="56" creationId="{C2BEA3DA-28CA-45CE-84AC-50290D3831B6}"/>
          </ac:spMkLst>
        </pc:spChg>
        <pc:spChg chg="del">
          <ac:chgData name="Yousuf, Arsalan" userId="1f742cd1-60f2-4cc5-8102-e09412e517e3" providerId="ADAL" clId="{35A2B7D3-BB6C-422F-AF31-7DBA0CB14166}" dt="2023-12-27T06:29:04.264" v="6763" actId="478"/>
          <ac:spMkLst>
            <pc:docMk/>
            <pc:sldMk cId="639410691" sldId="2671"/>
            <ac:spMk id="94" creationId="{00000000-0000-0000-0000-000000000000}"/>
          </ac:spMkLst>
        </pc:spChg>
        <pc:spChg chg="del">
          <ac:chgData name="Yousuf, Arsalan" userId="1f742cd1-60f2-4cc5-8102-e09412e517e3" providerId="ADAL" clId="{35A2B7D3-BB6C-422F-AF31-7DBA0CB14166}" dt="2023-12-27T06:29:04.264" v="6763" actId="478"/>
          <ac:spMkLst>
            <pc:docMk/>
            <pc:sldMk cId="639410691" sldId="2671"/>
            <ac:spMk id="98" creationId="{00000000-0000-0000-0000-000000000000}"/>
          </ac:spMkLst>
        </pc:spChg>
        <pc:spChg chg="del">
          <ac:chgData name="Yousuf, Arsalan" userId="1f742cd1-60f2-4cc5-8102-e09412e517e3" providerId="ADAL" clId="{35A2B7D3-BB6C-422F-AF31-7DBA0CB14166}" dt="2023-12-27T06:29:04.264" v="6763" actId="478"/>
          <ac:spMkLst>
            <pc:docMk/>
            <pc:sldMk cId="639410691" sldId="2671"/>
            <ac:spMk id="102" creationId="{00000000-0000-0000-0000-000000000000}"/>
          </ac:spMkLst>
        </pc:spChg>
        <pc:spChg chg="del">
          <ac:chgData name="Yousuf, Arsalan" userId="1f742cd1-60f2-4cc5-8102-e09412e517e3" providerId="ADAL" clId="{35A2B7D3-BB6C-422F-AF31-7DBA0CB14166}" dt="2023-12-27T06:29:04.264" v="6763" actId="478"/>
          <ac:spMkLst>
            <pc:docMk/>
            <pc:sldMk cId="639410691" sldId="2671"/>
            <ac:spMk id="179" creationId="{00000000-0000-0000-0000-000000000000}"/>
          </ac:spMkLst>
        </pc:spChg>
        <pc:grpChg chg="del">
          <ac:chgData name="Yousuf, Arsalan" userId="1f742cd1-60f2-4cc5-8102-e09412e517e3" providerId="ADAL" clId="{35A2B7D3-BB6C-422F-AF31-7DBA0CB14166}" dt="2023-12-27T06:29:04.264" v="6763" actId="478"/>
          <ac:grpSpMkLst>
            <pc:docMk/>
            <pc:sldMk cId="639410691" sldId="2671"/>
            <ac:grpSpMk id="3" creationId="{00000000-0000-0000-0000-000000000000}"/>
          </ac:grpSpMkLst>
        </pc:grpChg>
        <pc:grpChg chg="del">
          <ac:chgData name="Yousuf, Arsalan" userId="1f742cd1-60f2-4cc5-8102-e09412e517e3" providerId="ADAL" clId="{35A2B7D3-BB6C-422F-AF31-7DBA0CB14166}" dt="2023-12-27T06:29:04.264" v="6763" actId="478"/>
          <ac:grpSpMkLst>
            <pc:docMk/>
            <pc:sldMk cId="639410691" sldId="2671"/>
            <ac:grpSpMk id="7" creationId="{F38F7358-4215-D0FA-1103-77CFF6B11C45}"/>
          </ac:grpSpMkLst>
        </pc:grpChg>
        <pc:grpChg chg="add mod">
          <ac:chgData name="Yousuf, Arsalan" userId="1f742cd1-60f2-4cc5-8102-e09412e517e3" providerId="ADAL" clId="{35A2B7D3-BB6C-422F-AF31-7DBA0CB14166}" dt="2023-12-27T06:29:21.357" v="6764"/>
          <ac:grpSpMkLst>
            <pc:docMk/>
            <pc:sldMk cId="639410691" sldId="2671"/>
            <ac:grpSpMk id="12" creationId="{45655F21-0AD6-CE3C-6B9C-A2A2361D55CB}"/>
          </ac:grpSpMkLst>
        </pc:grpChg>
        <pc:grpChg chg="add mod">
          <ac:chgData name="Yousuf, Arsalan" userId="1f742cd1-60f2-4cc5-8102-e09412e517e3" providerId="ADAL" clId="{35A2B7D3-BB6C-422F-AF31-7DBA0CB14166}" dt="2023-12-27T06:29:21.357" v="6764"/>
          <ac:grpSpMkLst>
            <pc:docMk/>
            <pc:sldMk cId="639410691" sldId="2671"/>
            <ac:grpSpMk id="19" creationId="{A4EFCB73-4CF4-1FA4-E66F-EC195FFDC9BD}"/>
          </ac:grpSpMkLst>
        </pc:grpChg>
        <pc:grpChg chg="mod">
          <ac:chgData name="Yousuf, Arsalan" userId="1f742cd1-60f2-4cc5-8102-e09412e517e3" providerId="ADAL" clId="{35A2B7D3-BB6C-422F-AF31-7DBA0CB14166}" dt="2023-12-27T06:29:21.357" v="6764"/>
          <ac:grpSpMkLst>
            <pc:docMk/>
            <pc:sldMk cId="639410691" sldId="2671"/>
            <ac:grpSpMk id="20" creationId="{BD368854-CC35-24ED-C436-AD8FFC5502AD}"/>
          </ac:grpSpMkLst>
        </pc:grpChg>
        <pc:grpChg chg="del">
          <ac:chgData name="Yousuf, Arsalan" userId="1f742cd1-60f2-4cc5-8102-e09412e517e3" providerId="ADAL" clId="{35A2B7D3-BB6C-422F-AF31-7DBA0CB14166}" dt="2023-12-27T06:29:04.264" v="6763" actId="478"/>
          <ac:grpSpMkLst>
            <pc:docMk/>
            <pc:sldMk cId="639410691" sldId="2671"/>
            <ac:grpSpMk id="95" creationId="{00000000-0000-0000-0000-000000000000}"/>
          </ac:grpSpMkLst>
        </pc:grpChg>
        <pc:grpChg chg="del">
          <ac:chgData name="Yousuf, Arsalan" userId="1f742cd1-60f2-4cc5-8102-e09412e517e3" providerId="ADAL" clId="{35A2B7D3-BB6C-422F-AF31-7DBA0CB14166}" dt="2023-12-27T06:29:04.264" v="6763" actId="478"/>
          <ac:grpSpMkLst>
            <pc:docMk/>
            <pc:sldMk cId="639410691" sldId="2671"/>
            <ac:grpSpMk id="142" creationId="{00000000-0000-0000-0000-000000000000}"/>
          </ac:grpSpMkLst>
        </pc:grpChg>
        <pc:picChg chg="del">
          <ac:chgData name="Yousuf, Arsalan" userId="1f742cd1-60f2-4cc5-8102-e09412e517e3" providerId="ADAL" clId="{35A2B7D3-BB6C-422F-AF31-7DBA0CB14166}" dt="2023-12-27T06:29:04.264" v="6763" actId="478"/>
          <ac:picMkLst>
            <pc:docMk/>
            <pc:sldMk cId="639410691" sldId="2671"/>
            <ac:picMk id="5" creationId="{66A58566-E51D-C37A-8422-F80BEF604F1E}"/>
          </ac:picMkLst>
        </pc:picChg>
        <pc:picChg chg="del">
          <ac:chgData name="Yousuf, Arsalan" userId="1f742cd1-60f2-4cc5-8102-e09412e517e3" providerId="ADAL" clId="{35A2B7D3-BB6C-422F-AF31-7DBA0CB14166}" dt="2023-12-27T06:29:04.264" v="6763" actId="478"/>
          <ac:picMkLst>
            <pc:docMk/>
            <pc:sldMk cId="639410691" sldId="2671"/>
            <ac:picMk id="6" creationId="{CF7AB2A0-A1D1-F26F-B6C6-F1C80C24236B}"/>
          </ac:picMkLst>
        </pc:picChg>
        <pc:picChg chg="del">
          <ac:chgData name="Yousuf, Arsalan" userId="1f742cd1-60f2-4cc5-8102-e09412e517e3" providerId="ADAL" clId="{35A2B7D3-BB6C-422F-AF31-7DBA0CB14166}" dt="2023-12-27T06:29:04.264" v="6763" actId="478"/>
          <ac:picMkLst>
            <pc:docMk/>
            <pc:sldMk cId="639410691" sldId="2671"/>
            <ac:picMk id="11" creationId="{4FA33FB4-A750-5019-11A1-256B224C1824}"/>
          </ac:picMkLst>
        </pc:picChg>
        <pc:picChg chg="mod">
          <ac:chgData name="Yousuf, Arsalan" userId="1f742cd1-60f2-4cc5-8102-e09412e517e3" providerId="ADAL" clId="{35A2B7D3-BB6C-422F-AF31-7DBA0CB14166}" dt="2023-12-27T06:29:21.357" v="6764"/>
          <ac:picMkLst>
            <pc:docMk/>
            <pc:sldMk cId="639410691" sldId="2671"/>
            <ac:picMk id="13" creationId="{2523939D-4D0C-5813-B1FC-B3046F281D87}"/>
          </ac:picMkLst>
        </pc:picChg>
        <pc:picChg chg="mod">
          <ac:chgData name="Yousuf, Arsalan" userId="1f742cd1-60f2-4cc5-8102-e09412e517e3" providerId="ADAL" clId="{35A2B7D3-BB6C-422F-AF31-7DBA0CB14166}" dt="2023-12-27T06:29:21.357" v="6764"/>
          <ac:picMkLst>
            <pc:docMk/>
            <pc:sldMk cId="639410691" sldId="2671"/>
            <ac:picMk id="14" creationId="{5B8EA78D-64C2-3F82-0C63-4F06A02F6C8F}"/>
          </ac:picMkLst>
        </pc:picChg>
        <pc:picChg chg="mod">
          <ac:chgData name="Yousuf, Arsalan" userId="1f742cd1-60f2-4cc5-8102-e09412e517e3" providerId="ADAL" clId="{35A2B7D3-BB6C-422F-AF31-7DBA0CB14166}" dt="2023-12-27T06:29:21.357" v="6764"/>
          <ac:picMkLst>
            <pc:docMk/>
            <pc:sldMk cId="639410691" sldId="2671"/>
            <ac:picMk id="15" creationId="{F59D0D28-5205-33BD-4B4C-6B1595B9F5F2}"/>
          </ac:picMkLst>
        </pc:picChg>
      </pc:sldChg>
      <pc:sldChg chg="addSp delSp modSp add mod">
        <pc:chgData name="Yousuf, Arsalan" userId="1f742cd1-60f2-4cc5-8102-e09412e517e3" providerId="ADAL" clId="{35A2B7D3-BB6C-422F-AF31-7DBA0CB14166}" dt="2023-12-27T13:28:44.382" v="10070" actId="20577"/>
        <pc:sldMkLst>
          <pc:docMk/>
          <pc:sldMk cId="3479607621" sldId="2672"/>
        </pc:sldMkLst>
        <pc:spChg chg="mod">
          <ac:chgData name="Yousuf, Arsalan" userId="1f742cd1-60f2-4cc5-8102-e09412e517e3" providerId="ADAL" clId="{35A2B7D3-BB6C-422F-AF31-7DBA0CB14166}" dt="2023-12-27T07:36:15.762" v="6963" actId="20577"/>
          <ac:spMkLst>
            <pc:docMk/>
            <pc:sldMk cId="3479607621" sldId="2672"/>
            <ac:spMk id="45" creationId="{EEA9E6B3-FC94-4919-AD0F-0B8973F6AD4A}"/>
          </ac:spMkLst>
        </pc:spChg>
        <pc:spChg chg="add del mod">
          <ac:chgData name="Yousuf, Arsalan" userId="1f742cd1-60f2-4cc5-8102-e09412e517e3" providerId="ADAL" clId="{35A2B7D3-BB6C-422F-AF31-7DBA0CB14166}" dt="2023-12-27T08:05:52.560" v="9551" actId="20577"/>
          <ac:spMkLst>
            <pc:docMk/>
            <pc:sldMk cId="3479607621" sldId="2672"/>
            <ac:spMk id="113" creationId="{1D587191-3549-4BCB-BEB1-2455D382EFB1}"/>
          </ac:spMkLst>
        </pc:spChg>
        <pc:grpChg chg="del">
          <ac:chgData name="Yousuf, Arsalan" userId="1f742cd1-60f2-4cc5-8102-e09412e517e3" providerId="ADAL" clId="{35A2B7D3-BB6C-422F-AF31-7DBA0CB14166}" dt="2023-12-27T07:36:07.808" v="6937" actId="478"/>
          <ac:grpSpMkLst>
            <pc:docMk/>
            <pc:sldMk cId="3479607621" sldId="2672"/>
            <ac:grpSpMk id="2" creationId="{E6E288E8-4585-8ABE-6301-8E31C75FDB02}"/>
          </ac:grpSpMkLst>
        </pc:grpChg>
        <pc:graphicFrameChg chg="add del mod modGraphic">
          <ac:chgData name="Yousuf, Arsalan" userId="1f742cd1-60f2-4cc5-8102-e09412e517e3" providerId="ADAL" clId="{35A2B7D3-BB6C-422F-AF31-7DBA0CB14166}" dt="2023-12-27T08:04:25.195" v="9473" actId="478"/>
          <ac:graphicFrameMkLst>
            <pc:docMk/>
            <pc:sldMk cId="3479607621" sldId="2672"/>
            <ac:graphicFrameMk id="5" creationId="{A7736F5D-55FF-EC9C-C878-CC8FFAAFFFD2}"/>
          </ac:graphicFrameMkLst>
        </pc:graphicFrameChg>
        <pc:graphicFrameChg chg="add mod modGraphic">
          <ac:chgData name="Yousuf, Arsalan" userId="1f742cd1-60f2-4cc5-8102-e09412e517e3" providerId="ADAL" clId="{35A2B7D3-BB6C-422F-AF31-7DBA0CB14166}" dt="2023-12-27T13:28:44.382" v="10070" actId="20577"/>
          <ac:graphicFrameMkLst>
            <pc:docMk/>
            <pc:sldMk cId="3479607621" sldId="2672"/>
            <ac:graphicFrameMk id="6" creationId="{1DA7F5BB-0CB1-3A03-0507-3A388A586990}"/>
          </ac:graphicFrameMkLst>
        </pc:graphicFrameChg>
        <pc:cxnChg chg="mod">
          <ac:chgData name="Yousuf, Arsalan" userId="1f742cd1-60f2-4cc5-8102-e09412e517e3" providerId="ADAL" clId="{35A2B7D3-BB6C-422F-AF31-7DBA0CB14166}" dt="2023-12-27T07:36:07.808" v="6937" actId="478"/>
          <ac:cxnSpMkLst>
            <pc:docMk/>
            <pc:sldMk cId="3479607621" sldId="2672"/>
            <ac:cxnSpMk id="101" creationId="{74841969-7CA8-4BE5-965F-776B6ABDEAD1}"/>
          </ac:cxnSpMkLst>
        </pc:cxnChg>
        <pc:cxnChg chg="mod">
          <ac:chgData name="Yousuf, Arsalan" userId="1f742cd1-60f2-4cc5-8102-e09412e517e3" providerId="ADAL" clId="{35A2B7D3-BB6C-422F-AF31-7DBA0CB14166}" dt="2023-12-27T07:36:07.808" v="6937" actId="478"/>
          <ac:cxnSpMkLst>
            <pc:docMk/>
            <pc:sldMk cId="3479607621" sldId="2672"/>
            <ac:cxnSpMk id="102" creationId="{6891CF2F-9BE6-477D-ACA5-C73FC9E8346F}"/>
          </ac:cxnSpMkLst>
        </pc:cxnChg>
        <pc:cxnChg chg="mod">
          <ac:chgData name="Yousuf, Arsalan" userId="1f742cd1-60f2-4cc5-8102-e09412e517e3" providerId="ADAL" clId="{35A2B7D3-BB6C-422F-AF31-7DBA0CB14166}" dt="2023-12-27T07:36:07.808" v="6937" actId="478"/>
          <ac:cxnSpMkLst>
            <pc:docMk/>
            <pc:sldMk cId="3479607621" sldId="2672"/>
            <ac:cxnSpMk id="104" creationId="{BBB506E9-1D89-4EEF-9BCF-FADBBB88FED9}"/>
          </ac:cxnSpMkLst>
        </pc:cxnChg>
        <pc:cxnChg chg="mod">
          <ac:chgData name="Yousuf, Arsalan" userId="1f742cd1-60f2-4cc5-8102-e09412e517e3" providerId="ADAL" clId="{35A2B7D3-BB6C-422F-AF31-7DBA0CB14166}" dt="2023-12-27T07:36:07.808" v="6937" actId="478"/>
          <ac:cxnSpMkLst>
            <pc:docMk/>
            <pc:sldMk cId="3479607621" sldId="2672"/>
            <ac:cxnSpMk id="106" creationId="{AE0F3D2C-24DC-4D62-A4E9-AC295E321237}"/>
          </ac:cxnSpMkLst>
        </pc:cxnChg>
      </pc:sldChg>
      <pc:sldChg chg="modSp add mod">
        <pc:chgData name="Yousuf, Arsalan" userId="1f742cd1-60f2-4cc5-8102-e09412e517e3" providerId="ADAL" clId="{35A2B7D3-BB6C-422F-AF31-7DBA0CB14166}" dt="2023-12-27T13:28:23.155" v="10069" actId="6549"/>
        <pc:sldMkLst>
          <pc:docMk/>
          <pc:sldMk cId="1472123710" sldId="2673"/>
        </pc:sldMkLst>
        <pc:graphicFrameChg chg="mod modGraphic">
          <ac:chgData name="Yousuf, Arsalan" userId="1f742cd1-60f2-4cc5-8102-e09412e517e3" providerId="ADAL" clId="{35A2B7D3-BB6C-422F-AF31-7DBA0CB14166}" dt="2023-12-27T13:28:23.155" v="10069" actId="6549"/>
          <ac:graphicFrameMkLst>
            <pc:docMk/>
            <pc:sldMk cId="1472123710" sldId="2673"/>
            <ac:graphicFrameMk id="5" creationId="{A7736F5D-55FF-EC9C-C878-CC8FFAAFFFD2}"/>
          </ac:graphicFrameMkLst>
        </pc:graphicFrameChg>
      </pc:sldChg>
      <pc:sldChg chg="addSp delSp modSp add mod">
        <pc:chgData name="Yousuf, Arsalan" userId="1f742cd1-60f2-4cc5-8102-e09412e517e3" providerId="ADAL" clId="{35A2B7D3-BB6C-422F-AF31-7DBA0CB14166}" dt="2023-12-27T15:37:02.293" v="10132" actId="1035"/>
        <pc:sldMkLst>
          <pc:docMk/>
          <pc:sldMk cId="1166754518" sldId="2674"/>
        </pc:sldMkLst>
        <pc:spChg chg="add mod">
          <ac:chgData name="Yousuf, Arsalan" userId="1f742cd1-60f2-4cc5-8102-e09412e517e3" providerId="ADAL" clId="{35A2B7D3-BB6C-422F-AF31-7DBA0CB14166}" dt="2023-12-27T15:36:17.613" v="10078"/>
          <ac:spMkLst>
            <pc:docMk/>
            <pc:sldMk cId="1166754518" sldId="2674"/>
            <ac:spMk id="2" creationId="{854B9BEF-CFBC-93EB-2B85-6E43A6D134BF}"/>
          </ac:spMkLst>
        </pc:spChg>
        <pc:spChg chg="del mod">
          <ac:chgData name="Yousuf, Arsalan" userId="1f742cd1-60f2-4cc5-8102-e09412e517e3" providerId="ADAL" clId="{35A2B7D3-BB6C-422F-AF31-7DBA0CB14166}" dt="2023-12-27T15:36:19.391" v="10079" actId="478"/>
          <ac:spMkLst>
            <pc:docMk/>
            <pc:sldMk cId="1166754518" sldId="2674"/>
            <ac:spMk id="4" creationId="{B3928E79-EB55-E9A5-76ED-9DA7F349C186}"/>
          </ac:spMkLst>
        </pc:spChg>
        <pc:graphicFrameChg chg="mod">
          <ac:chgData name="Yousuf, Arsalan" userId="1f742cd1-60f2-4cc5-8102-e09412e517e3" providerId="ADAL" clId="{35A2B7D3-BB6C-422F-AF31-7DBA0CB14166}" dt="2023-12-27T15:37:02.293" v="10132" actId="1035"/>
          <ac:graphicFrameMkLst>
            <pc:docMk/>
            <pc:sldMk cId="1166754518" sldId="2674"/>
            <ac:graphicFrameMk id="10" creationId="{3451D527-DC03-4CF5-AE58-5272F74AE57E}"/>
          </ac:graphicFrameMkLst>
        </pc:graphicFrameChg>
      </pc:sldChg>
      <pc:sldChg chg="addSp delSp modSp add mod">
        <pc:chgData name="Yousuf, Arsalan" userId="1f742cd1-60f2-4cc5-8102-e09412e517e3" providerId="ADAL" clId="{35A2B7D3-BB6C-422F-AF31-7DBA0CB14166}" dt="2023-12-27T21:06:50.812" v="10772" actId="20577"/>
        <pc:sldMkLst>
          <pc:docMk/>
          <pc:sldMk cId="93467874" sldId="2675"/>
        </pc:sldMkLst>
        <pc:spChg chg="del">
          <ac:chgData name="Yousuf, Arsalan" userId="1f742cd1-60f2-4cc5-8102-e09412e517e3" providerId="ADAL" clId="{35A2B7D3-BB6C-422F-AF31-7DBA0CB14166}" dt="2023-12-27T21:05:07.230" v="10670" actId="478"/>
          <ac:spMkLst>
            <pc:docMk/>
            <pc:sldMk cId="93467874" sldId="2675"/>
            <ac:spMk id="2" creationId="{F38C859F-33A0-4C76-6550-7820598F674B}"/>
          </ac:spMkLst>
        </pc:spChg>
        <pc:spChg chg="add mod">
          <ac:chgData name="Yousuf, Arsalan" userId="1f742cd1-60f2-4cc5-8102-e09412e517e3" providerId="ADAL" clId="{35A2B7D3-BB6C-422F-AF31-7DBA0CB14166}" dt="2023-12-27T21:05:12.671" v="10671"/>
          <ac:spMkLst>
            <pc:docMk/>
            <pc:sldMk cId="93467874" sldId="2675"/>
            <ac:spMk id="3" creationId="{9B04537C-1566-AE89-6C90-2F3BEAE1B50A}"/>
          </ac:spMkLst>
        </pc:spChg>
        <pc:spChg chg="add mod">
          <ac:chgData name="Yousuf, Arsalan" userId="1f742cd1-60f2-4cc5-8102-e09412e517e3" providerId="ADAL" clId="{35A2B7D3-BB6C-422F-AF31-7DBA0CB14166}" dt="2023-12-27T21:05:40.734" v="10701" actId="20577"/>
          <ac:spMkLst>
            <pc:docMk/>
            <pc:sldMk cId="93467874" sldId="2675"/>
            <ac:spMk id="4" creationId="{77A95162-F37E-748E-F7FD-967C8874B51A}"/>
          </ac:spMkLst>
        </pc:spChg>
        <pc:spChg chg="add del mod">
          <ac:chgData name="Yousuf, Arsalan" userId="1f742cd1-60f2-4cc5-8102-e09412e517e3" providerId="ADAL" clId="{35A2B7D3-BB6C-422F-AF31-7DBA0CB14166}" dt="2023-12-27T21:05:30.411" v="10672" actId="478"/>
          <ac:spMkLst>
            <pc:docMk/>
            <pc:sldMk cId="93467874" sldId="2675"/>
            <ac:spMk id="5" creationId="{0E5F8E7F-FCFB-033F-7FDB-9E2A81E1B5BC}"/>
          </ac:spMkLst>
        </pc:spChg>
        <pc:spChg chg="add mod">
          <ac:chgData name="Yousuf, Arsalan" userId="1f742cd1-60f2-4cc5-8102-e09412e517e3" providerId="ADAL" clId="{35A2B7D3-BB6C-422F-AF31-7DBA0CB14166}" dt="2023-12-27T21:05:44.637" v="10708" actId="20577"/>
          <ac:spMkLst>
            <pc:docMk/>
            <pc:sldMk cId="93467874" sldId="2675"/>
            <ac:spMk id="6" creationId="{17BFE7F7-5BF0-69D2-BEC6-574DA552DE46}"/>
          </ac:spMkLst>
        </pc:spChg>
        <pc:spChg chg="add mod">
          <ac:chgData name="Yousuf, Arsalan" userId="1f742cd1-60f2-4cc5-8102-e09412e517e3" providerId="ADAL" clId="{35A2B7D3-BB6C-422F-AF31-7DBA0CB14166}" dt="2023-12-27T21:05:12.671" v="10671"/>
          <ac:spMkLst>
            <pc:docMk/>
            <pc:sldMk cId="93467874" sldId="2675"/>
            <ac:spMk id="7" creationId="{8A005666-B5B6-D654-4190-98BDD95D3001}"/>
          </ac:spMkLst>
        </pc:spChg>
        <pc:spChg chg="add mod">
          <ac:chgData name="Yousuf, Arsalan" userId="1f742cd1-60f2-4cc5-8102-e09412e517e3" providerId="ADAL" clId="{35A2B7D3-BB6C-422F-AF31-7DBA0CB14166}" dt="2023-12-27T21:06:50.812" v="10772" actId="20577"/>
          <ac:spMkLst>
            <pc:docMk/>
            <pc:sldMk cId="93467874" sldId="2675"/>
            <ac:spMk id="9" creationId="{641EC4A9-EDBE-D9D6-8374-E91D9595BC10}"/>
          </ac:spMkLst>
        </pc:spChg>
        <pc:spChg chg="del">
          <ac:chgData name="Yousuf, Arsalan" userId="1f742cd1-60f2-4cc5-8102-e09412e517e3" providerId="ADAL" clId="{35A2B7D3-BB6C-422F-AF31-7DBA0CB14166}" dt="2023-12-27T21:05:07.230" v="10670" actId="478"/>
          <ac:spMkLst>
            <pc:docMk/>
            <pc:sldMk cId="93467874" sldId="2675"/>
            <ac:spMk id="10" creationId="{00000000-0000-0000-0000-000000000000}"/>
          </ac:spMkLst>
        </pc:spChg>
        <pc:spChg chg="add mod">
          <ac:chgData name="Yousuf, Arsalan" userId="1f742cd1-60f2-4cc5-8102-e09412e517e3" providerId="ADAL" clId="{35A2B7D3-BB6C-422F-AF31-7DBA0CB14166}" dt="2023-12-27T21:05:12.671" v="10671"/>
          <ac:spMkLst>
            <pc:docMk/>
            <pc:sldMk cId="93467874" sldId="2675"/>
            <ac:spMk id="12" creationId="{244ECBD7-32A1-708E-9B2C-291DDC0C160D}"/>
          </ac:spMkLst>
        </pc:spChg>
        <pc:spChg chg="del">
          <ac:chgData name="Yousuf, Arsalan" userId="1f742cd1-60f2-4cc5-8102-e09412e517e3" providerId="ADAL" clId="{35A2B7D3-BB6C-422F-AF31-7DBA0CB14166}" dt="2023-12-27T21:05:07.230" v="10670" actId="478"/>
          <ac:spMkLst>
            <pc:docMk/>
            <pc:sldMk cId="93467874" sldId="2675"/>
            <ac:spMk id="13" creationId="{00000000-0000-0000-0000-000000000000}"/>
          </ac:spMkLst>
        </pc:spChg>
        <pc:spChg chg="del">
          <ac:chgData name="Yousuf, Arsalan" userId="1f742cd1-60f2-4cc5-8102-e09412e517e3" providerId="ADAL" clId="{35A2B7D3-BB6C-422F-AF31-7DBA0CB14166}" dt="2023-12-27T21:05:07.230" v="10670" actId="478"/>
          <ac:spMkLst>
            <pc:docMk/>
            <pc:sldMk cId="93467874" sldId="2675"/>
            <ac:spMk id="14" creationId="{66048279-5441-4339-9FF0-1C0CA45A877E}"/>
          </ac:spMkLst>
        </pc:spChg>
        <pc:spChg chg="del">
          <ac:chgData name="Yousuf, Arsalan" userId="1f742cd1-60f2-4cc5-8102-e09412e517e3" providerId="ADAL" clId="{35A2B7D3-BB6C-422F-AF31-7DBA0CB14166}" dt="2023-12-27T21:05:07.230" v="10670" actId="478"/>
          <ac:spMkLst>
            <pc:docMk/>
            <pc:sldMk cId="93467874" sldId="2675"/>
            <ac:spMk id="16" creationId="{00000000-0000-0000-0000-000000000000}"/>
          </ac:spMkLst>
        </pc:spChg>
        <pc:spChg chg="add mod">
          <ac:chgData name="Yousuf, Arsalan" userId="1f742cd1-60f2-4cc5-8102-e09412e517e3" providerId="ADAL" clId="{35A2B7D3-BB6C-422F-AF31-7DBA0CB14166}" dt="2023-12-27T21:05:37.761" v="10694" actId="20577"/>
          <ac:spMkLst>
            <pc:docMk/>
            <pc:sldMk cId="93467874" sldId="2675"/>
            <ac:spMk id="17" creationId="{34C03439-0577-6FEF-5A17-971DE4CA51DC}"/>
          </ac:spMkLst>
        </pc:spChg>
        <pc:spChg chg="del">
          <ac:chgData name="Yousuf, Arsalan" userId="1f742cd1-60f2-4cc5-8102-e09412e517e3" providerId="ADAL" clId="{35A2B7D3-BB6C-422F-AF31-7DBA0CB14166}" dt="2023-12-27T21:05:07.230" v="10670" actId="478"/>
          <ac:spMkLst>
            <pc:docMk/>
            <pc:sldMk cId="93467874" sldId="2675"/>
            <ac:spMk id="18" creationId="{FB87900A-F1D0-42E5-B0CC-17D3F88FA4EE}"/>
          </ac:spMkLst>
        </pc:spChg>
        <pc:spChg chg="del">
          <ac:chgData name="Yousuf, Arsalan" userId="1f742cd1-60f2-4cc5-8102-e09412e517e3" providerId="ADAL" clId="{35A2B7D3-BB6C-422F-AF31-7DBA0CB14166}" dt="2023-12-27T21:05:07.230" v="10670" actId="478"/>
          <ac:spMkLst>
            <pc:docMk/>
            <pc:sldMk cId="93467874" sldId="2675"/>
            <ac:spMk id="19" creationId="{00000000-0000-0000-0000-000000000000}"/>
          </ac:spMkLst>
        </pc:spChg>
        <pc:graphicFrameChg chg="add mod modGraphic">
          <ac:chgData name="Yousuf, Arsalan" userId="1f742cd1-60f2-4cc5-8102-e09412e517e3" providerId="ADAL" clId="{35A2B7D3-BB6C-422F-AF31-7DBA0CB14166}" dt="2023-12-27T21:06:25.562" v="10767" actId="20577"/>
          <ac:graphicFrameMkLst>
            <pc:docMk/>
            <pc:sldMk cId="93467874" sldId="2675"/>
            <ac:graphicFrameMk id="8" creationId="{48EE397C-CD90-9EBE-B994-424CE4C7DBAA}"/>
          </ac:graphicFrameMkLst>
        </pc:graphicFrameChg>
        <pc:graphicFrameChg chg="del">
          <ac:chgData name="Yousuf, Arsalan" userId="1f742cd1-60f2-4cc5-8102-e09412e517e3" providerId="ADAL" clId="{35A2B7D3-BB6C-422F-AF31-7DBA0CB14166}" dt="2023-12-27T21:05:07.230" v="10670" actId="478"/>
          <ac:graphicFrameMkLst>
            <pc:docMk/>
            <pc:sldMk cId="93467874" sldId="2675"/>
            <ac:graphicFrameMk id="15" creationId="{00000000-0000-0000-0000-000000000000}"/>
          </ac:graphicFrameMkLst>
        </pc:graphicFrameChg>
        <pc:picChg chg="add mod">
          <ac:chgData name="Yousuf, Arsalan" userId="1f742cd1-60f2-4cc5-8102-e09412e517e3" providerId="ADAL" clId="{35A2B7D3-BB6C-422F-AF31-7DBA0CB14166}" dt="2023-12-27T21:05:12.671" v="10671"/>
          <ac:picMkLst>
            <pc:docMk/>
            <pc:sldMk cId="93467874" sldId="2675"/>
            <ac:picMk id="11" creationId="{C24B1E00-8B69-444E-C77E-288899A03303}"/>
          </ac:picMkLst>
        </pc:picChg>
        <pc:picChg chg="del">
          <ac:chgData name="Yousuf, Arsalan" userId="1f742cd1-60f2-4cc5-8102-e09412e517e3" providerId="ADAL" clId="{35A2B7D3-BB6C-422F-AF31-7DBA0CB14166}" dt="2023-12-27T21:05:07.230" v="10670" actId="478"/>
          <ac:picMkLst>
            <pc:docMk/>
            <pc:sldMk cId="93467874" sldId="2675"/>
            <ac:picMk id="20" creationId="{C50339BC-AC31-4651-8D58-F5BB9526DAE5}"/>
          </ac:picMkLst>
        </pc:picChg>
      </pc:sldChg>
      <pc:sldChg chg="add">
        <pc:chgData name="Yousuf, Arsalan" userId="1f742cd1-60f2-4cc5-8102-e09412e517e3" providerId="ADAL" clId="{35A2B7D3-BB6C-422F-AF31-7DBA0CB14166}" dt="2023-12-27T21:31:05.751" v="10876"/>
        <pc:sldMkLst>
          <pc:docMk/>
          <pc:sldMk cId="2270788105" sldId="2676"/>
        </pc:sldMkLst>
      </pc:sldChg>
      <pc:sldChg chg="addSp delSp modSp add mod">
        <pc:chgData name="Yousuf, Arsalan" userId="1f742cd1-60f2-4cc5-8102-e09412e517e3" providerId="ADAL" clId="{35A2B7D3-BB6C-422F-AF31-7DBA0CB14166}" dt="2023-12-27T21:32:48.314" v="10923"/>
        <pc:sldMkLst>
          <pc:docMk/>
          <pc:sldMk cId="1153413151" sldId="2677"/>
        </pc:sldMkLst>
        <pc:spChg chg="del">
          <ac:chgData name="Yousuf, Arsalan" userId="1f742cd1-60f2-4cc5-8102-e09412e517e3" providerId="ADAL" clId="{35A2B7D3-BB6C-422F-AF31-7DBA0CB14166}" dt="2023-12-27T21:32:47.940" v="10922" actId="478"/>
          <ac:spMkLst>
            <pc:docMk/>
            <pc:sldMk cId="1153413151" sldId="2677"/>
            <ac:spMk id="2" creationId="{F38C859F-33A0-4C76-6550-7820598F674B}"/>
          </ac:spMkLst>
        </pc:spChg>
        <pc:spChg chg="add mod">
          <ac:chgData name="Yousuf, Arsalan" userId="1f742cd1-60f2-4cc5-8102-e09412e517e3" providerId="ADAL" clId="{35A2B7D3-BB6C-422F-AF31-7DBA0CB14166}" dt="2023-12-27T21:32:48.314" v="10923"/>
          <ac:spMkLst>
            <pc:docMk/>
            <pc:sldMk cId="1153413151" sldId="2677"/>
            <ac:spMk id="3" creationId="{CA2D6626-D3F8-E497-7503-CA221AEF935E}"/>
          </ac:spMkLst>
        </pc:spChg>
      </pc:sldChg>
      <pc:sldChg chg="modSp add mod">
        <pc:chgData name="Yousuf, Arsalan" userId="1f742cd1-60f2-4cc5-8102-e09412e517e3" providerId="ADAL" clId="{35A2B7D3-BB6C-422F-AF31-7DBA0CB14166}" dt="2023-12-28T07:34:10.166" v="10945" actId="20577"/>
        <pc:sldMkLst>
          <pc:docMk/>
          <pc:sldMk cId="499467419" sldId="2678"/>
        </pc:sldMkLst>
        <pc:spChg chg="mod">
          <ac:chgData name="Yousuf, Arsalan" userId="1f742cd1-60f2-4cc5-8102-e09412e517e3" providerId="ADAL" clId="{35A2B7D3-BB6C-422F-AF31-7DBA0CB14166}" dt="2023-12-28T07:34:10.166" v="10945" actId="20577"/>
          <ac:spMkLst>
            <pc:docMk/>
            <pc:sldMk cId="499467419" sldId="2678"/>
            <ac:spMk id="16" creationId="{00000000-0000-0000-0000-000000000000}"/>
          </ac:spMkLst>
        </pc:spChg>
        <pc:picChg chg="mod">
          <ac:chgData name="Yousuf, Arsalan" userId="1f742cd1-60f2-4cc5-8102-e09412e517e3" providerId="ADAL" clId="{35A2B7D3-BB6C-422F-AF31-7DBA0CB14166}" dt="2023-12-28T07:33:57.145" v="10929" actId="2085"/>
          <ac:picMkLst>
            <pc:docMk/>
            <pc:sldMk cId="499467419" sldId="2678"/>
            <ac:picMk id="4" creationId="{43FFD6BC-40B9-54A5-2D57-27A22C419499}"/>
          </ac:picMkLst>
        </pc:picChg>
      </pc:sldChg>
      <pc:sldChg chg="addSp delSp modSp add mod">
        <pc:chgData name="Yousuf, Arsalan" userId="1f742cd1-60f2-4cc5-8102-e09412e517e3" providerId="ADAL" clId="{35A2B7D3-BB6C-422F-AF31-7DBA0CB14166}" dt="2023-12-30T16:45:54.602" v="13056" actId="20577"/>
        <pc:sldMkLst>
          <pc:docMk/>
          <pc:sldMk cId="4244941993" sldId="2679"/>
        </pc:sldMkLst>
        <pc:spChg chg="add mod">
          <ac:chgData name="Yousuf, Arsalan" userId="1f742cd1-60f2-4cc5-8102-e09412e517e3" providerId="ADAL" clId="{35A2B7D3-BB6C-422F-AF31-7DBA0CB14166}" dt="2023-12-30T16:45:54.602" v="13056" actId="20577"/>
          <ac:spMkLst>
            <pc:docMk/>
            <pc:sldMk cId="4244941993" sldId="2679"/>
            <ac:spMk id="2" creationId="{590F3B04-C224-A176-FD5D-C9F6EB4CF4FB}"/>
          </ac:spMkLst>
        </pc:spChg>
        <pc:spChg chg="add del mod">
          <ac:chgData name="Yousuf, Arsalan" userId="1f742cd1-60f2-4cc5-8102-e09412e517e3" providerId="ADAL" clId="{35A2B7D3-BB6C-422F-AF31-7DBA0CB14166}" dt="2023-12-30T16:42:47.291" v="12793" actId="478"/>
          <ac:spMkLst>
            <pc:docMk/>
            <pc:sldMk cId="4244941993" sldId="2679"/>
            <ac:spMk id="3" creationId="{DD7C4E3F-C6F1-B4C0-46EB-AE87E30BE6B9}"/>
          </ac:spMkLst>
        </pc:spChg>
        <pc:spChg chg="del">
          <ac:chgData name="Yousuf, Arsalan" userId="1f742cd1-60f2-4cc5-8102-e09412e517e3" providerId="ADAL" clId="{35A2B7D3-BB6C-422F-AF31-7DBA0CB14166}" dt="2023-12-30T15:44:29.156" v="11292" actId="478"/>
          <ac:spMkLst>
            <pc:docMk/>
            <pc:sldMk cId="4244941993" sldId="2679"/>
            <ac:spMk id="8" creationId="{74BFDF9E-9076-4DFB-943B-238165B44C0C}"/>
          </ac:spMkLst>
        </pc:spChg>
        <pc:spChg chg="del">
          <ac:chgData name="Yousuf, Arsalan" userId="1f742cd1-60f2-4cc5-8102-e09412e517e3" providerId="ADAL" clId="{35A2B7D3-BB6C-422F-AF31-7DBA0CB14166}" dt="2023-12-30T15:44:29.156" v="11292" actId="478"/>
          <ac:spMkLst>
            <pc:docMk/>
            <pc:sldMk cId="4244941993" sldId="2679"/>
            <ac:spMk id="15" creationId="{10457AC8-7360-4FFD-BF80-F0B5869FCBBC}"/>
          </ac:spMkLst>
        </pc:spChg>
      </pc:sldChg>
      <pc:sldChg chg="delSp modSp add mod">
        <pc:chgData name="Yousuf, Arsalan" userId="1f742cd1-60f2-4cc5-8102-e09412e517e3" providerId="ADAL" clId="{35A2B7D3-BB6C-422F-AF31-7DBA0CB14166}" dt="2023-12-30T16:49:44.446" v="13249" actId="20577"/>
        <pc:sldMkLst>
          <pc:docMk/>
          <pc:sldMk cId="3538802403" sldId="2680"/>
        </pc:sldMkLst>
        <pc:spChg chg="del">
          <ac:chgData name="Yousuf, Arsalan" userId="1f742cd1-60f2-4cc5-8102-e09412e517e3" providerId="ADAL" clId="{35A2B7D3-BB6C-422F-AF31-7DBA0CB14166}" dt="2023-12-30T16:43:02.502" v="12795" actId="478"/>
          <ac:spMkLst>
            <pc:docMk/>
            <pc:sldMk cId="3538802403" sldId="2680"/>
            <ac:spMk id="2" creationId="{590F3B04-C224-A176-FD5D-C9F6EB4CF4FB}"/>
          </ac:spMkLst>
        </pc:spChg>
        <pc:spChg chg="mod">
          <ac:chgData name="Yousuf, Arsalan" userId="1f742cd1-60f2-4cc5-8102-e09412e517e3" providerId="ADAL" clId="{35A2B7D3-BB6C-422F-AF31-7DBA0CB14166}" dt="2023-12-30T16:49:44.446" v="13249" actId="20577"/>
          <ac:spMkLst>
            <pc:docMk/>
            <pc:sldMk cId="3538802403" sldId="2680"/>
            <ac:spMk id="3" creationId="{DD7C4E3F-C6F1-B4C0-46EB-AE87E30BE6B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B88C3E-8292-49F0-BF74-7D8B309C804C}" type="datetimeFigureOut">
              <a:rPr lang="en-US" smtClean="0"/>
              <a:t>12/30/2023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F48A05-08EB-42B5-9A4C-D3B9C400E7A8}" type="slidenum">
              <a:rPr lang="en-US" smtClean="0"/>
              <a:t>‹#›</a:t>
            </a:fld>
            <a:endParaRPr lang="en-US" dirty="0"/>
          </a:p>
        </p:txBody>
      </p:sp>
    </p:spTree>
    <p:extLst>
      <p:ext uri="{BB962C8B-B14F-4D97-AF65-F5344CB8AC3E}">
        <p14:creationId xmlns:p14="http://schemas.microsoft.com/office/powerpoint/2010/main" val="588330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F48A05-08EB-42B5-9A4C-D3B9C400E7A8}" type="slidenum">
              <a:rPr lang="en-US" smtClean="0"/>
              <a:t>1</a:t>
            </a:fld>
            <a:endParaRPr lang="en-US" dirty="0"/>
          </a:p>
        </p:txBody>
      </p:sp>
    </p:spTree>
    <p:extLst>
      <p:ext uri="{BB962C8B-B14F-4D97-AF65-F5344CB8AC3E}">
        <p14:creationId xmlns:p14="http://schemas.microsoft.com/office/powerpoint/2010/main" val="1213801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F48A05-08EB-42B5-9A4C-D3B9C400E7A8}" type="slidenum">
              <a:rPr lang="en-US" smtClean="0"/>
              <a:t>27</a:t>
            </a:fld>
            <a:endParaRPr lang="en-US" dirty="0"/>
          </a:p>
        </p:txBody>
      </p:sp>
    </p:spTree>
    <p:extLst>
      <p:ext uri="{BB962C8B-B14F-4D97-AF65-F5344CB8AC3E}">
        <p14:creationId xmlns:p14="http://schemas.microsoft.com/office/powerpoint/2010/main" val="1724962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F48A05-08EB-42B5-9A4C-D3B9C400E7A8}" type="slidenum">
              <a:rPr lang="en-US" smtClean="0"/>
              <a:t>42</a:t>
            </a:fld>
            <a:endParaRPr lang="en-US" dirty="0"/>
          </a:p>
        </p:txBody>
      </p:sp>
    </p:spTree>
    <p:extLst>
      <p:ext uri="{BB962C8B-B14F-4D97-AF65-F5344CB8AC3E}">
        <p14:creationId xmlns:p14="http://schemas.microsoft.com/office/powerpoint/2010/main" val="394711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F48A05-08EB-42B5-9A4C-D3B9C400E7A8}" type="slidenum">
              <a:rPr lang="en-US" smtClean="0"/>
              <a:t>43</a:t>
            </a:fld>
            <a:endParaRPr lang="en-US" dirty="0"/>
          </a:p>
        </p:txBody>
      </p:sp>
    </p:spTree>
    <p:extLst>
      <p:ext uri="{BB962C8B-B14F-4D97-AF65-F5344CB8AC3E}">
        <p14:creationId xmlns:p14="http://schemas.microsoft.com/office/powerpoint/2010/main" val="3288254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F48A05-08EB-42B5-9A4C-D3B9C400E7A8}" type="slidenum">
              <a:rPr lang="en-US" smtClean="0"/>
              <a:t>58</a:t>
            </a:fld>
            <a:endParaRPr lang="en-US" dirty="0"/>
          </a:p>
        </p:txBody>
      </p:sp>
    </p:spTree>
    <p:extLst>
      <p:ext uri="{BB962C8B-B14F-4D97-AF65-F5344CB8AC3E}">
        <p14:creationId xmlns:p14="http://schemas.microsoft.com/office/powerpoint/2010/main" val="1930535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2</a:t>
            </a:fld>
            <a:endParaRPr lang="en-US" dirty="0"/>
          </a:p>
        </p:txBody>
      </p:sp>
    </p:spTree>
    <p:extLst>
      <p:ext uri="{BB962C8B-B14F-4D97-AF65-F5344CB8AC3E}">
        <p14:creationId xmlns:p14="http://schemas.microsoft.com/office/powerpoint/2010/main" val="2274495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F48A05-08EB-42B5-9A4C-D3B9C400E7A8}" type="slidenum">
              <a:rPr lang="en-US" smtClean="0"/>
              <a:t>6</a:t>
            </a:fld>
            <a:endParaRPr lang="en-US" dirty="0"/>
          </a:p>
        </p:txBody>
      </p:sp>
    </p:spTree>
    <p:extLst>
      <p:ext uri="{BB962C8B-B14F-4D97-AF65-F5344CB8AC3E}">
        <p14:creationId xmlns:p14="http://schemas.microsoft.com/office/powerpoint/2010/main" val="1250868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F48A05-08EB-42B5-9A4C-D3B9C400E7A8}" type="slidenum">
              <a:rPr lang="en-US" smtClean="0"/>
              <a:t>7</a:t>
            </a:fld>
            <a:endParaRPr lang="en-US" dirty="0"/>
          </a:p>
        </p:txBody>
      </p:sp>
    </p:spTree>
    <p:extLst>
      <p:ext uri="{BB962C8B-B14F-4D97-AF65-F5344CB8AC3E}">
        <p14:creationId xmlns:p14="http://schemas.microsoft.com/office/powerpoint/2010/main" val="2799465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F48A05-08EB-42B5-9A4C-D3B9C400E7A8}" type="slidenum">
              <a:rPr lang="en-US" smtClean="0"/>
              <a:t>8</a:t>
            </a:fld>
            <a:endParaRPr lang="en-US" dirty="0"/>
          </a:p>
        </p:txBody>
      </p:sp>
    </p:spTree>
    <p:extLst>
      <p:ext uri="{BB962C8B-B14F-4D97-AF65-F5344CB8AC3E}">
        <p14:creationId xmlns:p14="http://schemas.microsoft.com/office/powerpoint/2010/main" val="4109014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F48A05-08EB-42B5-9A4C-D3B9C400E7A8}" type="slidenum">
              <a:rPr lang="en-US" smtClean="0"/>
              <a:t>9</a:t>
            </a:fld>
            <a:endParaRPr lang="en-US" dirty="0"/>
          </a:p>
        </p:txBody>
      </p:sp>
    </p:spTree>
    <p:extLst>
      <p:ext uri="{BB962C8B-B14F-4D97-AF65-F5344CB8AC3E}">
        <p14:creationId xmlns:p14="http://schemas.microsoft.com/office/powerpoint/2010/main" val="2852905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F48A05-08EB-42B5-9A4C-D3B9C400E7A8}" type="slidenum">
              <a:rPr lang="en-US" smtClean="0"/>
              <a:t>20</a:t>
            </a:fld>
            <a:endParaRPr lang="en-US" dirty="0"/>
          </a:p>
        </p:txBody>
      </p:sp>
    </p:spTree>
    <p:extLst>
      <p:ext uri="{BB962C8B-B14F-4D97-AF65-F5344CB8AC3E}">
        <p14:creationId xmlns:p14="http://schemas.microsoft.com/office/powerpoint/2010/main" val="3001030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F48A05-08EB-42B5-9A4C-D3B9C400E7A8}" type="slidenum">
              <a:rPr lang="en-US" smtClean="0"/>
              <a:t>22</a:t>
            </a:fld>
            <a:endParaRPr lang="en-US" dirty="0"/>
          </a:p>
        </p:txBody>
      </p:sp>
    </p:spTree>
    <p:extLst>
      <p:ext uri="{BB962C8B-B14F-4D97-AF65-F5344CB8AC3E}">
        <p14:creationId xmlns:p14="http://schemas.microsoft.com/office/powerpoint/2010/main" val="3953510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F48A05-08EB-42B5-9A4C-D3B9C400E7A8}" type="slidenum">
              <a:rPr lang="en-US" smtClean="0"/>
              <a:t>25</a:t>
            </a:fld>
            <a:endParaRPr lang="en-US" dirty="0"/>
          </a:p>
        </p:txBody>
      </p:sp>
    </p:spTree>
    <p:extLst>
      <p:ext uri="{BB962C8B-B14F-4D97-AF65-F5344CB8AC3E}">
        <p14:creationId xmlns:p14="http://schemas.microsoft.com/office/powerpoint/2010/main" val="4147915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www.deloitte.com/about"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deloitte.com/"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slide" Target="../slides/slide2.xml"/><Relationship Id="rId3" Type="http://schemas.openxmlformats.org/officeDocument/2006/relationships/slide" Target="../slides/slide60.xml"/><Relationship Id="rId7" Type="http://schemas.microsoft.com/office/2007/relationships/hdphoto" Target="../media/hdphoto2.wdp"/><Relationship Id="rId2" Type="http://schemas.openxmlformats.org/officeDocument/2006/relationships/slide" Target="../slides/slide62.xml"/><Relationship Id="rId1" Type="http://schemas.openxmlformats.org/officeDocument/2006/relationships/slideMaster" Target="../slideMasters/slideMaster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11.xml"/><Relationship Id="rId7" Type="http://schemas.openxmlformats.org/officeDocument/2006/relationships/slide" Target="../slides/slide2.xml"/><Relationship Id="rId2" Type="http://schemas.openxmlformats.org/officeDocument/2006/relationships/slide" Target="../slides/slide3.xml"/><Relationship Id="rId1" Type="http://schemas.openxmlformats.org/officeDocument/2006/relationships/slideMaster" Target="../slideMasters/slideMaster1.xml"/><Relationship Id="rId6" Type="http://schemas.openxmlformats.org/officeDocument/2006/relationships/slide" Target="../slides/slide34.xml"/><Relationship Id="rId5" Type="http://schemas.openxmlformats.org/officeDocument/2006/relationships/slide" Target="../slides/slide62.xml"/><Relationship Id="rId4" Type="http://schemas.openxmlformats.org/officeDocument/2006/relationships/slide" Target="../slides/slide60.xml"/></Relationships>
</file>

<file path=ppt/slideLayouts/_rels/slideLayout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 Target="../slides/slide62.xml"/><Relationship Id="rId7" Type="http://schemas.openxmlformats.org/officeDocument/2006/relationships/image" Target="../media/image2.png"/><Relationship Id="rId2" Type="http://schemas.openxmlformats.org/officeDocument/2006/relationships/slide" Target="../slides/slide2.xml"/><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 Target="../slides/slide60.xml"/></Relationships>
</file>

<file path=ppt/slideLayouts/_rels/slideLayout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 Target="../slides/slide62.xml"/><Relationship Id="rId7" Type="http://schemas.openxmlformats.org/officeDocument/2006/relationships/image" Target="../media/image2.png"/><Relationship Id="rId2" Type="http://schemas.openxmlformats.org/officeDocument/2006/relationships/slide" Target="../slides/slide2.xml"/><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 Target="../slides/slide6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Ref idx="1001">
        <a:schemeClr val="bg1"/>
      </p:bgRef>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9" y="5845198"/>
            <a:ext cx="5592011" cy="505645"/>
          </a:xfrm>
          <a:prstGeom prst="rect">
            <a:avLst/>
          </a:prstGeom>
        </p:spPr>
        <p:txBody>
          <a:bodyPr lIns="0" tIns="0" rIns="0" bIns="0" anchor="b" anchorCtr="0">
            <a:noAutofit/>
          </a:bodyPr>
          <a:lstStyle>
            <a:lvl1pPr marL="0" indent="0" algn="l">
              <a:lnSpc>
                <a:spcPct val="100000"/>
              </a:lnSpc>
              <a:spcAft>
                <a:spcPts val="0"/>
              </a:spcAft>
              <a:buNone/>
              <a:defRPr sz="1782" b="1">
                <a:solidFill>
                  <a:schemeClr val="tx1"/>
                </a:solidFill>
              </a:defRPr>
            </a:lvl1pPr>
            <a:lvl2pPr marL="0" indent="0" algn="l">
              <a:buNone/>
              <a:defRPr sz="1582" b="0">
                <a:solidFill>
                  <a:schemeClr val="bg1"/>
                </a:solidFill>
              </a:defRPr>
            </a:lvl2pPr>
            <a:lvl3pPr marL="1208241" indent="0" algn="ctr">
              <a:buNone/>
              <a:defRPr sz="2382"/>
            </a:lvl3pPr>
            <a:lvl4pPr marL="1812361" indent="0" algn="ctr">
              <a:buNone/>
              <a:defRPr sz="2115"/>
            </a:lvl4pPr>
            <a:lvl5pPr marL="2416482" indent="0" algn="ctr">
              <a:buNone/>
              <a:defRPr sz="2115"/>
            </a:lvl5pPr>
            <a:lvl6pPr marL="3020600" indent="0" algn="ctr">
              <a:buNone/>
              <a:defRPr sz="2115"/>
            </a:lvl6pPr>
            <a:lvl7pPr marL="3624722" indent="0" algn="ctr">
              <a:buNone/>
              <a:defRPr sz="2115"/>
            </a:lvl7pPr>
            <a:lvl8pPr marL="4228842" indent="0" algn="ctr">
              <a:buNone/>
              <a:defRPr sz="2115"/>
            </a:lvl8pPr>
            <a:lvl9pPr marL="4832963" indent="0" algn="ctr">
              <a:buNone/>
              <a:defRPr sz="2115"/>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475209" y="6362717"/>
            <a:ext cx="5594349" cy="298451"/>
          </a:xfrm>
          <a:prstGeom prst="rect">
            <a:avLst/>
          </a:prstGeom>
        </p:spPr>
        <p:txBody>
          <a:bodyPr/>
          <a:lstStyle>
            <a:lvl1pPr>
              <a:spcAft>
                <a:spcPts val="0"/>
              </a:spcAft>
              <a:defRPr sz="104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Master text styles</a:t>
            </a:r>
          </a:p>
        </p:txBody>
      </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dirty="0"/>
              <a:t>Click icon to add picture</a:t>
            </a:r>
          </a:p>
        </p:txBody>
      </p:sp>
      <p:grpSp>
        <p:nvGrpSpPr>
          <p:cNvPr id="16" name="Group 15">
            <a:extLst>
              <a:ext uri="{FF2B5EF4-FFF2-40B4-BE49-F238E27FC236}">
                <a16:creationId xmlns:a16="http://schemas.microsoft.com/office/drawing/2014/main" id="{00B35CEE-C8A3-457C-B581-7F6BA863FA51}"/>
              </a:ext>
            </a:extLst>
          </p:cNvPr>
          <p:cNvGrpSpPr>
            <a:grpSpLocks noChangeAspect="1"/>
          </p:cNvGrpSpPr>
          <p:nvPr userDrawn="1"/>
        </p:nvGrpSpPr>
        <p:grpSpPr>
          <a:xfrm>
            <a:off x="631451" y="486368"/>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9E2AF63A-870F-42B4-9CE7-67D35771C1F7}"/>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18" name="Freeform 6">
              <a:extLst>
                <a:ext uri="{FF2B5EF4-FFF2-40B4-BE49-F238E27FC236}">
                  <a16:creationId xmlns:a16="http://schemas.microsoft.com/office/drawing/2014/main" id="{DDF61E9A-D45C-44A3-8816-2CE1639F4E4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19" name="Rectangle 7">
              <a:extLst>
                <a:ext uri="{FF2B5EF4-FFF2-40B4-BE49-F238E27FC236}">
                  <a16:creationId xmlns:a16="http://schemas.microsoft.com/office/drawing/2014/main" id="{2C034CF7-36DC-4B3F-98A1-29E8E3797A2C}"/>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0" name="Freeform 8">
              <a:extLst>
                <a:ext uri="{FF2B5EF4-FFF2-40B4-BE49-F238E27FC236}">
                  <a16:creationId xmlns:a16="http://schemas.microsoft.com/office/drawing/2014/main" id="{E770F5F4-ED77-47F1-8F9D-5259619A722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1" name="Rectangle 9">
              <a:extLst>
                <a:ext uri="{FF2B5EF4-FFF2-40B4-BE49-F238E27FC236}">
                  <a16:creationId xmlns:a16="http://schemas.microsoft.com/office/drawing/2014/main" id="{692BEB8C-80DB-4CC5-A1C7-E3A8DC0AD0FF}"/>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4" name="Rectangle 10">
              <a:extLst>
                <a:ext uri="{FF2B5EF4-FFF2-40B4-BE49-F238E27FC236}">
                  <a16:creationId xmlns:a16="http://schemas.microsoft.com/office/drawing/2014/main" id="{B7DB81D0-22EF-4346-AB9B-16EB616E172F}"/>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5" name="Freeform 11">
              <a:extLst>
                <a:ext uri="{FF2B5EF4-FFF2-40B4-BE49-F238E27FC236}">
                  <a16:creationId xmlns:a16="http://schemas.microsoft.com/office/drawing/2014/main" id="{CA56AA9D-744E-4D9D-AA8E-7E3C06E3D9C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6" name="Freeform 12">
              <a:extLst>
                <a:ext uri="{FF2B5EF4-FFF2-40B4-BE49-F238E27FC236}">
                  <a16:creationId xmlns:a16="http://schemas.microsoft.com/office/drawing/2014/main" id="{1196EC99-8D37-4026-84DD-F4949E7181EB}"/>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7" name="Freeform 13">
              <a:extLst>
                <a:ext uri="{FF2B5EF4-FFF2-40B4-BE49-F238E27FC236}">
                  <a16:creationId xmlns:a16="http://schemas.microsoft.com/office/drawing/2014/main" id="{26D9B451-1E79-42AD-AED2-8D41E56976C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8" name="Freeform 14">
              <a:extLst>
                <a:ext uri="{FF2B5EF4-FFF2-40B4-BE49-F238E27FC236}">
                  <a16:creationId xmlns:a16="http://schemas.microsoft.com/office/drawing/2014/main" id="{865AF981-BAD2-4121-BEFE-4F097D45353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grpSp>
    </p:spTree>
    <p:extLst>
      <p:ext uri="{BB962C8B-B14F-4D97-AF65-F5344CB8AC3E}">
        <p14:creationId xmlns:p14="http://schemas.microsoft.com/office/powerpoint/2010/main" val="9647814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9" y="1665291"/>
            <a:ext cx="9348787" cy="4633910"/>
          </a:xfrm>
          <a:prstGeom prst="rect">
            <a:avLst/>
          </a:prstGeom>
        </p:spPr>
        <p:txBody>
          <a:bodyPr/>
          <a:lstStyle>
            <a:lvl1pPr>
              <a:tabLst>
                <a:tab pos="8891898" algn="r"/>
              </a:tabLst>
              <a:defRPr/>
            </a:lvl1pPr>
            <a:lvl2pPr>
              <a:tabLst>
                <a:tab pos="8891898" algn="r"/>
              </a:tabLst>
              <a:defRPr/>
            </a:lvl2pPr>
            <a:lvl3pPr>
              <a:tabLst>
                <a:tab pos="8891898" algn="r"/>
              </a:tabLst>
              <a:defRPr/>
            </a:lvl3pPr>
            <a:lvl4pPr>
              <a:tabLst>
                <a:tab pos="8891898" algn="r"/>
              </a:tabLst>
              <a:defRPr/>
            </a:lvl4pPr>
            <a:lvl5pPr>
              <a:tabLst>
                <a:tab pos="6645324" algn="r"/>
              </a:tabLst>
              <a:defRPr baseline="0"/>
            </a:lvl5pPr>
            <a:lvl6pPr>
              <a:tabLst>
                <a:tab pos="8891898" algn="r"/>
              </a:tabLst>
              <a:defRPr/>
            </a:lvl6pPr>
            <a:lvl7pPr>
              <a:tabLst>
                <a:tab pos="8891898" algn="r"/>
              </a:tabLst>
              <a:defRPr/>
            </a:lvl7pPr>
            <a:lvl8pPr>
              <a:tabLst>
                <a:tab pos="8891898" algn="r"/>
              </a:tabLst>
              <a:defRPr/>
            </a:lvl8pPr>
            <a:lvl9pPr>
              <a:tabLst>
                <a:tab pos="8891898"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8"/>
          <p:cNvSpPr>
            <a:spLocks noGrp="1"/>
          </p:cNvSpPr>
          <p:nvPr>
            <p:ph type="body" sz="quarter" idx="13" hasCustomPrompt="1"/>
          </p:nvPr>
        </p:nvSpPr>
        <p:spPr>
          <a:xfrm>
            <a:off x="469909" y="736706"/>
            <a:ext cx="11252200" cy="757255"/>
          </a:xfrm>
          <a:prstGeom prst="rect">
            <a:avLst/>
          </a:prstGeom>
        </p:spPr>
        <p:txBody>
          <a:bodyPr lIns="0" tIns="0" rIns="0" bIns="0">
            <a:noAutofit/>
          </a:bodyPr>
          <a:lstStyle>
            <a:lvl1pPr marL="0" indent="0">
              <a:buNone/>
              <a:defRPr sz="1982" b="0">
                <a:solidFill>
                  <a:srgbClr val="575757"/>
                </a:solidFill>
              </a:defRPr>
            </a:lvl1pPr>
          </a:lstStyle>
          <a:p>
            <a:pPr lvl="0"/>
            <a:r>
              <a:rPr lang="en-US" noProof="0" dirty="0"/>
              <a:t>Click to add subtitle</a:t>
            </a:r>
          </a:p>
        </p:txBody>
      </p:sp>
      <p:sp>
        <p:nvSpPr>
          <p:cNvPr id="6" name="Title Placeholder 1"/>
          <p:cNvSpPr>
            <a:spLocks noGrp="1"/>
          </p:cNvSpPr>
          <p:nvPr>
            <p:ph type="title"/>
          </p:nvPr>
        </p:nvSpPr>
        <p:spPr>
          <a:xfrm>
            <a:off x="469909" y="402587"/>
            <a:ext cx="11252200" cy="334102"/>
          </a:xfrm>
          <a:prstGeom prst="rect">
            <a:avLst/>
          </a:prstGeom>
        </p:spPr>
        <p:txBody>
          <a:bodyPr vert="horz" lIns="0" tIns="0" rIns="0" bIns="0" rtlCol="0" anchor="t" anchorCtr="0">
            <a:noAutofit/>
          </a:bodyPr>
          <a:lstStyle>
            <a:lvl1pPr>
              <a:defRPr sz="1982"/>
            </a:lvl1pPr>
          </a:lstStyle>
          <a:p>
            <a:r>
              <a:rPr lang="en-US" noProof="0"/>
              <a:t>Click to edit Master title style</a:t>
            </a:r>
            <a:endParaRPr lang="en-US" noProof="0" dirty="0"/>
          </a:p>
        </p:txBody>
      </p:sp>
    </p:spTree>
    <p:extLst>
      <p:ext uri="{BB962C8B-B14F-4D97-AF65-F5344CB8AC3E}">
        <p14:creationId xmlns:p14="http://schemas.microsoft.com/office/powerpoint/2010/main" val="163466036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604876" y="1700213"/>
            <a:ext cx="6117233" cy="4598988"/>
          </a:xfrm>
        </p:spPr>
        <p:txBody>
          <a:bodyPr/>
          <a:lstStyle/>
          <a:p>
            <a:r>
              <a:rPr lang="en-US" noProof="0" dirty="0"/>
              <a:t>Click icon to add picture</a:t>
            </a:r>
          </a:p>
        </p:txBody>
      </p:sp>
      <p:sp>
        <p:nvSpPr>
          <p:cNvPr id="6" name="Content Placeholder 3"/>
          <p:cNvSpPr>
            <a:spLocks noGrp="1"/>
          </p:cNvSpPr>
          <p:nvPr>
            <p:ph sz="quarter" idx="10"/>
          </p:nvPr>
        </p:nvSpPr>
        <p:spPr>
          <a:xfrm>
            <a:off x="469909" y="1665290"/>
            <a:ext cx="4333663" cy="4633911"/>
          </a:xfrm>
          <a:prstGeom prst="rect">
            <a:avLst/>
          </a:prstGeom>
        </p:spPr>
        <p:txBody>
          <a:bodyPr/>
          <a:lstStyle>
            <a:lvl1pPr>
              <a:tabLst>
                <a:tab pos="6645324" algn="r"/>
              </a:tabLst>
              <a:defRPr/>
            </a:lvl1pPr>
            <a:lvl2pPr>
              <a:tabLst>
                <a:tab pos="6645324" algn="r"/>
              </a:tabLst>
              <a:defRPr/>
            </a:lvl2pPr>
            <a:lvl3pPr>
              <a:tabLst>
                <a:tab pos="6645324" algn="r"/>
              </a:tabLst>
              <a:defRPr/>
            </a:lvl3pPr>
            <a:lvl4pPr>
              <a:tabLst>
                <a:tab pos="6645324" algn="r"/>
              </a:tabLst>
              <a:defRPr/>
            </a:lvl4pPr>
            <a:lvl5pPr>
              <a:tabLst>
                <a:tab pos="6645324"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Text Placeholder 8"/>
          <p:cNvSpPr>
            <a:spLocks noGrp="1"/>
          </p:cNvSpPr>
          <p:nvPr>
            <p:ph type="body" sz="quarter" idx="13" hasCustomPrompt="1"/>
          </p:nvPr>
        </p:nvSpPr>
        <p:spPr>
          <a:xfrm>
            <a:off x="469909" y="736706"/>
            <a:ext cx="11252200" cy="757255"/>
          </a:xfrm>
          <a:prstGeom prst="rect">
            <a:avLst/>
          </a:prstGeom>
        </p:spPr>
        <p:txBody>
          <a:bodyPr lIns="0" tIns="0" rIns="0" bIns="0">
            <a:noAutofit/>
          </a:bodyPr>
          <a:lstStyle>
            <a:lvl1pPr marL="0" indent="0">
              <a:buNone/>
              <a:defRPr sz="1982" b="0">
                <a:solidFill>
                  <a:srgbClr val="575757"/>
                </a:solidFill>
              </a:defRPr>
            </a:lvl1pPr>
          </a:lstStyle>
          <a:p>
            <a:pPr lvl="0"/>
            <a:r>
              <a:rPr lang="en-US" noProof="0" dirty="0"/>
              <a:t>Click to add subtitle</a:t>
            </a:r>
          </a:p>
        </p:txBody>
      </p:sp>
      <p:sp>
        <p:nvSpPr>
          <p:cNvPr id="9" name="Title Placeholder 1"/>
          <p:cNvSpPr>
            <a:spLocks noGrp="1"/>
          </p:cNvSpPr>
          <p:nvPr>
            <p:ph type="title"/>
          </p:nvPr>
        </p:nvSpPr>
        <p:spPr>
          <a:xfrm>
            <a:off x="469909" y="402587"/>
            <a:ext cx="11252200" cy="334102"/>
          </a:xfrm>
          <a:prstGeom prst="rect">
            <a:avLst/>
          </a:prstGeom>
        </p:spPr>
        <p:txBody>
          <a:bodyPr vert="horz" lIns="0" tIns="0" rIns="0" bIns="0" rtlCol="0" anchor="t" anchorCtr="0">
            <a:noAutofit/>
          </a:bodyPr>
          <a:lstStyle>
            <a:lvl1pPr>
              <a:defRPr sz="1982"/>
            </a:lvl1pPr>
          </a:lstStyle>
          <a:p>
            <a:r>
              <a:rPr lang="en-US" noProof="0"/>
              <a:t>Click to edit Master title style</a:t>
            </a:r>
            <a:endParaRPr lang="en-US" noProof="0" dirty="0"/>
          </a:p>
        </p:txBody>
      </p:sp>
    </p:spTree>
    <p:extLst>
      <p:ext uri="{BB962C8B-B14F-4D97-AF65-F5344CB8AC3E}">
        <p14:creationId xmlns:p14="http://schemas.microsoft.com/office/powerpoint/2010/main" val="9490933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9909" y="1665290"/>
            <a:ext cx="11252200" cy="46339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Text Placeholder 8"/>
          <p:cNvSpPr>
            <a:spLocks noGrp="1"/>
          </p:cNvSpPr>
          <p:nvPr>
            <p:ph type="body" sz="quarter" idx="13" hasCustomPrompt="1"/>
          </p:nvPr>
        </p:nvSpPr>
        <p:spPr>
          <a:xfrm>
            <a:off x="528000" y="651600"/>
            <a:ext cx="11136000" cy="757255"/>
          </a:xfrm>
          <a:prstGeom prst="rect">
            <a:avLst/>
          </a:prstGeom>
        </p:spPr>
        <p:txBody>
          <a:bodyPr lIns="0" tIns="0" rIns="0" bIns="0">
            <a:noAutofit/>
          </a:bodyPr>
          <a:lstStyle>
            <a:lvl1pPr marL="0" indent="0">
              <a:buNone/>
              <a:defRPr sz="1982" b="0">
                <a:solidFill>
                  <a:srgbClr val="575757"/>
                </a:solidFill>
              </a:defRPr>
            </a:lvl1pPr>
          </a:lstStyle>
          <a:p>
            <a:pPr lvl="0"/>
            <a:r>
              <a:rPr lang="en-US" dirty="0"/>
              <a:t>Click to add subtitle</a:t>
            </a:r>
          </a:p>
        </p:txBody>
      </p:sp>
      <p:sp>
        <p:nvSpPr>
          <p:cNvPr id="6" name="Title Placeholder 1"/>
          <p:cNvSpPr>
            <a:spLocks noGrp="1"/>
          </p:cNvSpPr>
          <p:nvPr>
            <p:ph type="title" hasCustomPrompt="1"/>
          </p:nvPr>
        </p:nvSpPr>
        <p:spPr>
          <a:xfrm>
            <a:off x="528000" y="295683"/>
            <a:ext cx="11136000" cy="469492"/>
          </a:xfrm>
          <a:prstGeom prst="rect">
            <a:avLst/>
          </a:prstGeom>
        </p:spPr>
        <p:txBody>
          <a:bodyPr vert="horz" lIns="0" tIns="0" rIns="0" bIns="0" rtlCol="0" anchor="t" anchorCtr="0">
            <a:noAutofit/>
          </a:bodyPr>
          <a:lstStyle>
            <a:lvl1pPr>
              <a:defRPr/>
            </a:lvl1pPr>
          </a:lstStyle>
          <a:p>
            <a:r>
              <a:rPr lang="en-US" dirty="0"/>
              <a:t>Click to add title</a:t>
            </a:r>
          </a:p>
        </p:txBody>
      </p:sp>
    </p:spTree>
    <p:extLst>
      <p:ext uri="{BB962C8B-B14F-4D97-AF65-F5344CB8AC3E}">
        <p14:creationId xmlns:p14="http://schemas.microsoft.com/office/powerpoint/2010/main" val="116044402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9" y="736706"/>
            <a:ext cx="11252200" cy="757255"/>
          </a:xfrm>
          <a:prstGeom prst="rect">
            <a:avLst/>
          </a:prstGeom>
        </p:spPr>
        <p:txBody>
          <a:bodyPr lIns="0" tIns="0" rIns="0" bIns="0">
            <a:noAutofit/>
          </a:bodyPr>
          <a:lstStyle>
            <a:lvl1pPr marL="0" indent="0">
              <a:buNone/>
              <a:defRPr sz="1982"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9" y="402587"/>
            <a:ext cx="11252200" cy="334102"/>
          </a:xfrm>
          <a:prstGeom prst="rect">
            <a:avLst/>
          </a:prstGeom>
        </p:spPr>
        <p:txBody>
          <a:bodyPr vert="horz" lIns="0" tIns="0" rIns="0" bIns="0" rtlCol="0" anchor="t" anchorCtr="0">
            <a:noAutofit/>
          </a:bodyPr>
          <a:lstStyle>
            <a:lvl1pPr>
              <a:defRPr sz="1982"/>
            </a:lvl1pPr>
          </a:lstStyle>
          <a:p>
            <a:r>
              <a:rPr lang="en-US" noProof="0" dirty="0"/>
              <a:t>Click to edit Master title style</a:t>
            </a:r>
          </a:p>
        </p:txBody>
      </p:sp>
      <p:sp>
        <p:nvSpPr>
          <p:cNvPr id="8" name="Text Placeholder 18"/>
          <p:cNvSpPr>
            <a:spLocks noGrp="1"/>
          </p:cNvSpPr>
          <p:nvPr>
            <p:ph idx="1"/>
          </p:nvPr>
        </p:nvSpPr>
        <p:spPr>
          <a:xfrm>
            <a:off x="469909" y="1665818"/>
            <a:ext cx="11252200" cy="4633383"/>
          </a:xfrm>
          <a:prstGeom prst="rect">
            <a:avLst/>
          </a:prstGeom>
        </p:spPr>
        <p:txBody>
          <a:bodyPr vert="horz" lIns="0" tIns="0" rIns="0" bIns="0" rtlCol="0">
            <a:noAutofit/>
          </a:bodyPr>
          <a:lstStyle>
            <a:lvl1pPr marL="0" indent="0" algn="l">
              <a:buFontTx/>
              <a:buNone/>
              <a:defRPr/>
            </a:lvl1pPr>
            <a:lvl2pPr marL="125862" indent="-125862" algn="l">
              <a:buClrTx/>
              <a:buSzPct val="100000"/>
              <a:buFont typeface="Arial" panose="020B0604020202020204" pitchFamily="34" charset="0"/>
              <a:buChar char="•"/>
              <a:defRPr/>
            </a:lvl2pPr>
            <a:lvl3pPr marL="276896" indent="-125862" algn="l">
              <a:buClrTx/>
              <a:buSzPct val="100000"/>
              <a:buFont typeface="Arial" panose="020B0604020202020204" pitchFamily="34" charset="0"/>
              <a:buChar char="−"/>
              <a:defRPr/>
            </a:lvl3pPr>
            <a:lvl4pPr marL="427929" indent="-125862" algn="l">
              <a:buClrTx/>
              <a:buSzPct val="100000"/>
              <a:buFont typeface="Arial" panose="020B0604020202020204" pitchFamily="34" charset="0"/>
              <a:buChar char="◦"/>
              <a:defRPr/>
            </a:lvl4pPr>
            <a:lvl5pPr marL="578963" indent="-125862" algn="l">
              <a:buClrTx/>
              <a:buSzPct val="100000"/>
              <a:buFont typeface="Arial" panose="020B0604020202020204" pitchFamily="34" charset="0"/>
              <a:buChar cha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55819137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9" y="1676404"/>
            <a:ext cx="11252200" cy="4622799"/>
          </a:xfrm>
          <a:prstGeom prst="rect">
            <a:avLst/>
          </a:prstGeom>
        </p:spPr>
        <p:txBody>
          <a:bodyPr vert="horz" lIns="0" tIns="0" rIns="0" bIns="0" rtlCol="0">
            <a:noAutofit/>
          </a:bodyPr>
          <a:lstStyle>
            <a:lvl1pPr>
              <a:defRPr sz="1582"/>
            </a:lvl1pPr>
            <a:lvl2pPr>
              <a:defRPr sz="1582"/>
            </a:lvl2pPr>
            <a:lvl3pPr>
              <a:defRPr sz="1582"/>
            </a:lvl3pPr>
            <a:lvl4pPr>
              <a:defRPr sz="1582"/>
            </a:lvl4pPr>
            <a:lvl5pPr>
              <a:defRPr sz="1582"/>
            </a:lvl5pPr>
            <a:lvl6pPr>
              <a:defRPr sz="2115"/>
            </a:lvl6pPr>
            <a:lvl7pPr>
              <a:defRPr sz="2115"/>
            </a:lvl7pPr>
            <a:lvl8pPr>
              <a:defRPr sz="2115"/>
            </a:lvl8pPr>
            <a:lvl9pPr>
              <a:defRPr sz="2115"/>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3" hasCustomPrompt="1"/>
          </p:nvPr>
        </p:nvSpPr>
        <p:spPr>
          <a:xfrm>
            <a:off x="469909" y="736706"/>
            <a:ext cx="11252200" cy="757255"/>
          </a:xfrm>
          <a:prstGeom prst="rect">
            <a:avLst/>
          </a:prstGeom>
        </p:spPr>
        <p:txBody>
          <a:bodyPr lIns="0" tIns="0" rIns="0" bIns="0">
            <a:noAutofit/>
          </a:bodyPr>
          <a:lstStyle>
            <a:lvl1pPr marL="0" indent="0">
              <a:buNone/>
              <a:defRPr sz="1982" b="0">
                <a:solidFill>
                  <a:srgbClr val="575757"/>
                </a:solidFill>
              </a:defRPr>
            </a:lvl1pPr>
          </a:lstStyle>
          <a:p>
            <a:pPr lvl="0"/>
            <a:r>
              <a:rPr lang="en-US" noProof="0" dirty="0"/>
              <a:t>Click to add subtitle</a:t>
            </a:r>
          </a:p>
        </p:txBody>
      </p:sp>
      <p:sp>
        <p:nvSpPr>
          <p:cNvPr id="6" name="Title Placeholder 1"/>
          <p:cNvSpPr>
            <a:spLocks noGrp="1"/>
          </p:cNvSpPr>
          <p:nvPr>
            <p:ph type="title"/>
          </p:nvPr>
        </p:nvSpPr>
        <p:spPr>
          <a:xfrm>
            <a:off x="469909" y="402587"/>
            <a:ext cx="11252200" cy="334102"/>
          </a:xfrm>
          <a:prstGeom prst="rect">
            <a:avLst/>
          </a:prstGeom>
        </p:spPr>
        <p:txBody>
          <a:bodyPr vert="horz" lIns="0" tIns="0" rIns="0" bIns="0" rtlCol="0" anchor="t" anchorCtr="0">
            <a:noAutofit/>
          </a:bodyPr>
          <a:lstStyle>
            <a:lvl1pPr>
              <a:defRPr sz="1982"/>
            </a:lvl1pPr>
          </a:lstStyle>
          <a:p>
            <a:r>
              <a:rPr lang="en-US" noProof="0"/>
              <a:t>Click to edit Master title style</a:t>
            </a:r>
            <a:endParaRPr lang="en-US" noProof="0" dirty="0"/>
          </a:p>
        </p:txBody>
      </p:sp>
    </p:spTree>
    <p:extLst>
      <p:ext uri="{BB962C8B-B14F-4D97-AF65-F5344CB8AC3E}">
        <p14:creationId xmlns:p14="http://schemas.microsoft.com/office/powerpoint/2010/main" val="141119186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9" y="2054585"/>
            <a:ext cx="11252200" cy="3928209"/>
          </a:xfrm>
          <a:prstGeom prst="rect">
            <a:avLst/>
          </a:prstGeom>
        </p:spPr>
        <p:txBody>
          <a:bodyPr/>
          <a:lstStyle/>
          <a:p>
            <a:r>
              <a:rPr lang="en-US" noProof="0" dirty="0"/>
              <a:t>Click icon to add chart</a:t>
            </a:r>
          </a:p>
        </p:txBody>
      </p:sp>
      <p:sp>
        <p:nvSpPr>
          <p:cNvPr id="18" name="Text Placeholder 8"/>
          <p:cNvSpPr>
            <a:spLocks noGrp="1"/>
          </p:cNvSpPr>
          <p:nvPr>
            <p:ph type="body" sz="quarter" idx="18"/>
          </p:nvPr>
        </p:nvSpPr>
        <p:spPr>
          <a:xfrm>
            <a:off x="468009" y="1659816"/>
            <a:ext cx="11252200" cy="357187"/>
          </a:xfrm>
        </p:spPr>
        <p:txBody>
          <a:bodyPr/>
          <a:lstStyle/>
          <a:p>
            <a:pPr lvl="0"/>
            <a:r>
              <a:rPr lang="en-US" noProof="0"/>
              <a:t>Edit Master text styles</a:t>
            </a:r>
          </a:p>
        </p:txBody>
      </p:sp>
      <p:sp>
        <p:nvSpPr>
          <p:cNvPr id="7" name="Text Placeholder 8"/>
          <p:cNvSpPr>
            <a:spLocks noGrp="1"/>
          </p:cNvSpPr>
          <p:nvPr>
            <p:ph type="body" sz="quarter" idx="13" hasCustomPrompt="1"/>
          </p:nvPr>
        </p:nvSpPr>
        <p:spPr>
          <a:xfrm>
            <a:off x="469909" y="736706"/>
            <a:ext cx="11252200" cy="757255"/>
          </a:xfrm>
          <a:prstGeom prst="rect">
            <a:avLst/>
          </a:prstGeom>
        </p:spPr>
        <p:txBody>
          <a:bodyPr lIns="0" tIns="0" rIns="0" bIns="0">
            <a:noAutofit/>
          </a:bodyPr>
          <a:lstStyle>
            <a:lvl1pPr marL="0" indent="0">
              <a:buNone/>
              <a:defRPr sz="1982" b="0">
                <a:solidFill>
                  <a:srgbClr val="575757"/>
                </a:solidFill>
              </a:defRPr>
            </a:lvl1pPr>
          </a:lstStyle>
          <a:p>
            <a:pPr lvl="0"/>
            <a:r>
              <a:rPr lang="en-US" noProof="0" dirty="0"/>
              <a:t>Click to add subtitle</a:t>
            </a:r>
          </a:p>
        </p:txBody>
      </p:sp>
      <p:sp>
        <p:nvSpPr>
          <p:cNvPr id="8" name="Title Placeholder 1"/>
          <p:cNvSpPr>
            <a:spLocks noGrp="1"/>
          </p:cNvSpPr>
          <p:nvPr>
            <p:ph type="title"/>
          </p:nvPr>
        </p:nvSpPr>
        <p:spPr>
          <a:xfrm>
            <a:off x="469909" y="402587"/>
            <a:ext cx="11252200" cy="334102"/>
          </a:xfrm>
          <a:prstGeom prst="rect">
            <a:avLst/>
          </a:prstGeom>
        </p:spPr>
        <p:txBody>
          <a:bodyPr vert="horz" lIns="0" tIns="0" rIns="0" bIns="0" rtlCol="0" anchor="t" anchorCtr="0">
            <a:noAutofit/>
          </a:bodyPr>
          <a:lstStyle>
            <a:lvl1pPr>
              <a:defRPr sz="1982"/>
            </a:lvl1pPr>
          </a:lstStyle>
          <a:p>
            <a:r>
              <a:rPr lang="en-US" noProof="0"/>
              <a:t>Click to edit Master title style</a:t>
            </a:r>
            <a:endParaRPr lang="en-US" noProof="0" dirty="0"/>
          </a:p>
        </p:txBody>
      </p:sp>
    </p:spTree>
    <p:extLst>
      <p:ext uri="{BB962C8B-B14F-4D97-AF65-F5344CB8AC3E}">
        <p14:creationId xmlns:p14="http://schemas.microsoft.com/office/powerpoint/2010/main" val="327413770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2005"/>
            <a:ext cx="3600000" cy="3930791"/>
          </a:xfrm>
          <a:prstGeom prst="rect">
            <a:avLst/>
          </a:prstGeom>
        </p:spPr>
        <p:txBody>
          <a:bodyPr/>
          <a:lstStyle/>
          <a:p>
            <a:r>
              <a:rPr lang="en-US" noProof="0" dirty="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Edit Master text styles</a:t>
            </a:r>
          </a:p>
        </p:txBody>
      </p:sp>
      <p:sp>
        <p:nvSpPr>
          <p:cNvPr id="7" name="Chart Placeholder 3"/>
          <p:cNvSpPr>
            <a:spLocks noGrp="1"/>
          </p:cNvSpPr>
          <p:nvPr>
            <p:ph type="chart" sz="quarter" idx="19"/>
          </p:nvPr>
        </p:nvSpPr>
        <p:spPr>
          <a:xfrm>
            <a:off x="4296000" y="2052005"/>
            <a:ext cx="3600000" cy="3930791"/>
          </a:xfrm>
          <a:prstGeom prst="rect">
            <a:avLst/>
          </a:prstGeom>
        </p:spPr>
        <p:txBody>
          <a:bodyPr/>
          <a:lstStyle/>
          <a:p>
            <a:r>
              <a:rPr lang="en-US" noProof="0" dirty="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Edit Master text styles</a:t>
            </a:r>
          </a:p>
        </p:txBody>
      </p:sp>
      <p:sp>
        <p:nvSpPr>
          <p:cNvPr id="9" name="Chart Placeholder 3"/>
          <p:cNvSpPr>
            <a:spLocks noGrp="1"/>
          </p:cNvSpPr>
          <p:nvPr>
            <p:ph type="chart" sz="quarter" idx="21"/>
          </p:nvPr>
        </p:nvSpPr>
        <p:spPr>
          <a:xfrm>
            <a:off x="8086960" y="2052005"/>
            <a:ext cx="3600000" cy="3930791"/>
          </a:xfrm>
          <a:prstGeom prst="rect">
            <a:avLst/>
          </a:prstGeom>
        </p:spPr>
        <p:txBody>
          <a:bodyPr/>
          <a:lstStyle/>
          <a:p>
            <a:r>
              <a:rPr lang="en-US" noProof="0" dirty="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Edit Master text styles</a:t>
            </a:r>
          </a:p>
        </p:txBody>
      </p:sp>
      <p:sp>
        <p:nvSpPr>
          <p:cNvPr id="13" name="Text Placeholder 8"/>
          <p:cNvSpPr>
            <a:spLocks noGrp="1"/>
          </p:cNvSpPr>
          <p:nvPr>
            <p:ph type="body" sz="quarter" idx="13" hasCustomPrompt="1"/>
          </p:nvPr>
        </p:nvSpPr>
        <p:spPr>
          <a:xfrm>
            <a:off x="469909" y="736706"/>
            <a:ext cx="11252200" cy="757255"/>
          </a:xfrm>
          <a:prstGeom prst="rect">
            <a:avLst/>
          </a:prstGeom>
        </p:spPr>
        <p:txBody>
          <a:bodyPr lIns="0" tIns="0" rIns="0" bIns="0">
            <a:noAutofit/>
          </a:bodyPr>
          <a:lstStyle>
            <a:lvl1pPr marL="0" indent="0">
              <a:buNone/>
              <a:defRPr sz="1982"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9" y="402604"/>
            <a:ext cx="11252200" cy="334101"/>
          </a:xfrm>
          <a:prstGeom prst="rect">
            <a:avLst/>
          </a:prstGeom>
        </p:spPr>
        <p:txBody>
          <a:bodyPr vert="horz" lIns="0" tIns="0" rIns="0" bIns="0" rtlCol="0" anchor="t" anchorCtr="0">
            <a:noAutofit/>
          </a:bodyPr>
          <a:lstStyle>
            <a:lvl1pPr>
              <a:defRPr sz="1982"/>
            </a:lvl1pPr>
          </a:lstStyle>
          <a:p>
            <a:r>
              <a:rPr lang="en-US" noProof="0"/>
              <a:t>Click to edit Master title style</a:t>
            </a:r>
            <a:endParaRPr lang="en-US" noProof="0" dirty="0"/>
          </a:p>
        </p:txBody>
      </p:sp>
    </p:spTree>
    <p:extLst>
      <p:ext uri="{BB962C8B-B14F-4D97-AF65-F5344CB8AC3E}">
        <p14:creationId xmlns:p14="http://schemas.microsoft.com/office/powerpoint/2010/main" val="5481407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94"/>
            <a:ext cx="5328000" cy="4622507"/>
          </a:xfrm>
          <a:prstGeom prst="rect">
            <a:avLst/>
          </a:prstGeom>
        </p:spPr>
        <p:txBody>
          <a:bodyPr/>
          <a:lstStyle>
            <a:lvl1pPr>
              <a:tabLst>
                <a:tab pos="6645324" algn="r"/>
              </a:tabLst>
              <a:defRPr/>
            </a:lvl1pPr>
            <a:lvl2pPr>
              <a:tabLst>
                <a:tab pos="6645324" algn="r"/>
              </a:tabLst>
              <a:defRPr/>
            </a:lvl2pPr>
            <a:lvl3pPr>
              <a:tabLst>
                <a:tab pos="6645324" algn="r"/>
              </a:tabLst>
              <a:defRPr/>
            </a:lvl3pPr>
            <a:lvl4pPr>
              <a:tabLst>
                <a:tab pos="6645324" algn="r"/>
              </a:tabLst>
              <a:defRPr/>
            </a:lvl4pPr>
            <a:lvl5pPr>
              <a:tabLst>
                <a:tab pos="6645324"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Content Placeholder 3"/>
          <p:cNvSpPr>
            <a:spLocks noGrp="1"/>
          </p:cNvSpPr>
          <p:nvPr>
            <p:ph sz="quarter" idx="20"/>
          </p:nvPr>
        </p:nvSpPr>
        <p:spPr>
          <a:xfrm>
            <a:off x="6394100" y="1656006"/>
            <a:ext cx="5328000" cy="4631795"/>
          </a:xfrm>
          <a:prstGeom prst="rect">
            <a:avLst/>
          </a:prstGeom>
        </p:spPr>
        <p:txBody>
          <a:bodyPr/>
          <a:lstStyle>
            <a:lvl1pPr>
              <a:tabLst>
                <a:tab pos="6645324" algn="r"/>
              </a:tabLst>
              <a:defRPr/>
            </a:lvl1pPr>
            <a:lvl2pPr>
              <a:tabLst>
                <a:tab pos="6645324" algn="r"/>
              </a:tabLst>
              <a:defRPr/>
            </a:lvl2pPr>
            <a:lvl3pPr>
              <a:tabLst>
                <a:tab pos="6645324" algn="r"/>
              </a:tabLst>
              <a:defRPr/>
            </a:lvl3pPr>
            <a:lvl4pPr>
              <a:tabLst>
                <a:tab pos="6645324" algn="r"/>
              </a:tabLst>
              <a:defRPr/>
            </a:lvl4pPr>
            <a:lvl5pPr>
              <a:tabLst>
                <a:tab pos="6645324"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3" hasCustomPrompt="1"/>
          </p:nvPr>
        </p:nvSpPr>
        <p:spPr>
          <a:xfrm>
            <a:off x="469909" y="736706"/>
            <a:ext cx="11252200" cy="757255"/>
          </a:xfrm>
          <a:prstGeom prst="rect">
            <a:avLst/>
          </a:prstGeom>
        </p:spPr>
        <p:txBody>
          <a:bodyPr lIns="0" tIns="0" rIns="0" bIns="0">
            <a:noAutofit/>
          </a:bodyPr>
          <a:lstStyle>
            <a:lvl1pPr marL="0" indent="0">
              <a:buNone/>
              <a:defRPr sz="1982" b="0">
                <a:solidFill>
                  <a:srgbClr val="575757"/>
                </a:solidFill>
              </a:defRPr>
            </a:lvl1pPr>
          </a:lstStyle>
          <a:p>
            <a:pPr lvl="0"/>
            <a:r>
              <a:rPr lang="en-US" noProof="0" dirty="0"/>
              <a:t>Click to add subtitle</a:t>
            </a:r>
          </a:p>
        </p:txBody>
      </p:sp>
      <p:sp>
        <p:nvSpPr>
          <p:cNvPr id="7" name="Title Placeholder 1"/>
          <p:cNvSpPr>
            <a:spLocks noGrp="1"/>
          </p:cNvSpPr>
          <p:nvPr>
            <p:ph type="title"/>
          </p:nvPr>
        </p:nvSpPr>
        <p:spPr>
          <a:xfrm>
            <a:off x="469909" y="402587"/>
            <a:ext cx="11252200" cy="334102"/>
          </a:xfrm>
          <a:prstGeom prst="rect">
            <a:avLst/>
          </a:prstGeom>
        </p:spPr>
        <p:txBody>
          <a:bodyPr vert="horz" lIns="0" tIns="0" rIns="0" bIns="0" rtlCol="0" anchor="t" anchorCtr="0">
            <a:noAutofit/>
          </a:bodyPr>
          <a:lstStyle>
            <a:lvl1pPr>
              <a:defRPr sz="1982"/>
            </a:lvl1pPr>
          </a:lstStyle>
          <a:p>
            <a:r>
              <a:rPr lang="en-US" noProof="0"/>
              <a:t>Click to edit Master title style</a:t>
            </a:r>
            <a:endParaRPr lang="en-US" noProof="0" dirty="0"/>
          </a:p>
        </p:txBody>
      </p:sp>
    </p:spTree>
    <p:extLst>
      <p:ext uri="{BB962C8B-B14F-4D97-AF65-F5344CB8AC3E}">
        <p14:creationId xmlns:p14="http://schemas.microsoft.com/office/powerpoint/2010/main" val="126604042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469909" y="1665289"/>
            <a:ext cx="4431857" cy="4633913"/>
          </a:xfrm>
          <a:prstGeom prst="rect">
            <a:avLst/>
          </a:prstGeom>
        </p:spPr>
        <p:txBody>
          <a:bodyPr/>
          <a:lstStyle>
            <a:lvl1pPr>
              <a:tabLst>
                <a:tab pos="6645324" algn="r"/>
              </a:tabLst>
              <a:defRPr/>
            </a:lvl1pPr>
            <a:lvl2pPr>
              <a:tabLst>
                <a:tab pos="6645324" algn="r"/>
              </a:tabLst>
              <a:defRPr/>
            </a:lvl2pPr>
            <a:lvl3pPr>
              <a:tabLst>
                <a:tab pos="6645324" algn="r"/>
              </a:tabLst>
              <a:defRPr/>
            </a:lvl3pPr>
            <a:lvl4pPr>
              <a:tabLst>
                <a:tab pos="6645324" algn="r"/>
              </a:tabLst>
              <a:defRPr/>
            </a:lvl4pPr>
            <a:lvl5pPr>
              <a:tabLst>
                <a:tab pos="6645324"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Content Placeholder 3"/>
          <p:cNvSpPr>
            <a:spLocks noGrp="1"/>
          </p:cNvSpPr>
          <p:nvPr>
            <p:ph sz="quarter" idx="16"/>
          </p:nvPr>
        </p:nvSpPr>
        <p:spPr>
          <a:xfrm>
            <a:off x="5482100" y="1700215"/>
            <a:ext cx="6240000" cy="4598989"/>
          </a:xfrm>
          <a:prstGeom prst="rect">
            <a:avLst/>
          </a:prstGeom>
        </p:spPr>
        <p:txBody>
          <a:bodyPr/>
          <a:lstStyle>
            <a:lvl1pPr>
              <a:tabLst>
                <a:tab pos="6645324" algn="r"/>
              </a:tabLst>
              <a:defRPr/>
            </a:lvl1pPr>
            <a:lvl2pPr>
              <a:tabLst>
                <a:tab pos="6645324" algn="r"/>
              </a:tabLst>
              <a:defRPr/>
            </a:lvl2pPr>
            <a:lvl3pPr>
              <a:tabLst>
                <a:tab pos="6645324" algn="r"/>
              </a:tabLst>
              <a:defRPr/>
            </a:lvl3pPr>
            <a:lvl4pPr>
              <a:tabLst>
                <a:tab pos="6645324" algn="r"/>
              </a:tabLst>
              <a:defRPr/>
            </a:lvl4pPr>
            <a:lvl5pPr>
              <a:tabLst>
                <a:tab pos="6645324"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3" hasCustomPrompt="1"/>
          </p:nvPr>
        </p:nvSpPr>
        <p:spPr>
          <a:xfrm>
            <a:off x="469909" y="736706"/>
            <a:ext cx="11252200" cy="757255"/>
          </a:xfrm>
          <a:prstGeom prst="rect">
            <a:avLst/>
          </a:prstGeom>
        </p:spPr>
        <p:txBody>
          <a:bodyPr lIns="0" tIns="0" rIns="0" bIns="0">
            <a:noAutofit/>
          </a:bodyPr>
          <a:lstStyle>
            <a:lvl1pPr marL="0" indent="0">
              <a:buNone/>
              <a:defRPr sz="1982" b="0">
                <a:solidFill>
                  <a:srgbClr val="575757"/>
                </a:solidFill>
              </a:defRPr>
            </a:lvl1pPr>
          </a:lstStyle>
          <a:p>
            <a:pPr lvl="0"/>
            <a:r>
              <a:rPr lang="en-US" noProof="0" dirty="0"/>
              <a:t>Click to add subtitle</a:t>
            </a:r>
          </a:p>
        </p:txBody>
      </p:sp>
      <p:sp>
        <p:nvSpPr>
          <p:cNvPr id="11" name="Title Placeholder 1"/>
          <p:cNvSpPr>
            <a:spLocks noGrp="1"/>
          </p:cNvSpPr>
          <p:nvPr>
            <p:ph type="title"/>
          </p:nvPr>
        </p:nvSpPr>
        <p:spPr>
          <a:xfrm>
            <a:off x="469909" y="402587"/>
            <a:ext cx="11252200" cy="334102"/>
          </a:xfrm>
          <a:prstGeom prst="rect">
            <a:avLst/>
          </a:prstGeom>
        </p:spPr>
        <p:txBody>
          <a:bodyPr vert="horz" lIns="0" tIns="0" rIns="0" bIns="0" rtlCol="0" anchor="t" anchorCtr="0">
            <a:noAutofit/>
          </a:bodyPr>
          <a:lstStyle>
            <a:lvl1pPr>
              <a:defRPr sz="1982"/>
            </a:lvl1pPr>
          </a:lstStyle>
          <a:p>
            <a:r>
              <a:rPr lang="en-US" noProof="0"/>
              <a:t>Click to edit Master title style</a:t>
            </a:r>
            <a:endParaRPr lang="en-US" noProof="0" dirty="0"/>
          </a:p>
        </p:txBody>
      </p:sp>
    </p:spTree>
    <p:extLst>
      <p:ext uri="{BB962C8B-B14F-4D97-AF65-F5344CB8AC3E}">
        <p14:creationId xmlns:p14="http://schemas.microsoft.com/office/powerpoint/2010/main" val="138874173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11" name="Content Placeholder 3"/>
          <p:cNvSpPr>
            <a:spLocks noGrp="1"/>
          </p:cNvSpPr>
          <p:nvPr>
            <p:ph sz="quarter" idx="10"/>
          </p:nvPr>
        </p:nvSpPr>
        <p:spPr>
          <a:xfrm>
            <a:off x="469900" y="1665288"/>
            <a:ext cx="5328000" cy="4633912"/>
          </a:xfrm>
          <a:prstGeom prst="rect">
            <a:avLst/>
          </a:prstGeom>
        </p:spPr>
        <p:txBody>
          <a:bodyPr>
            <a:noAutofit/>
          </a:bodyPr>
          <a:lstStyle>
            <a:lvl1pPr>
              <a:tabLst>
                <a:tab pos="6645324" algn="r"/>
              </a:tabLst>
              <a:defRPr sz="1582"/>
            </a:lvl1pPr>
            <a:lvl2pPr>
              <a:tabLst>
                <a:tab pos="6645324" algn="r"/>
              </a:tabLst>
              <a:defRPr sz="1582"/>
            </a:lvl2pPr>
            <a:lvl3pPr>
              <a:tabLst>
                <a:tab pos="6645324" algn="r"/>
              </a:tabLst>
              <a:defRPr sz="1582"/>
            </a:lvl3pPr>
            <a:lvl4pPr>
              <a:tabLst>
                <a:tab pos="6645324" algn="r"/>
              </a:tabLst>
              <a:defRPr sz="1582"/>
            </a:lvl4pPr>
            <a:lvl5pPr>
              <a:tabLst>
                <a:tab pos="6645324" algn="r"/>
              </a:tabLst>
              <a:defRPr sz="991" baseline="0"/>
            </a:lvl5pPr>
            <a:lvl6pPr>
              <a:defRPr sz="2115"/>
            </a:lvl6pPr>
            <a:lvl7pPr>
              <a:defRPr sz="2115"/>
            </a:lvl7pPr>
            <a:lvl8pPr>
              <a:defRPr sz="2115"/>
            </a:lvl8pPr>
            <a:lvl9pPr>
              <a:defRPr sz="2115"/>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Content Placeholder 3"/>
          <p:cNvSpPr>
            <a:spLocks noGrp="1"/>
          </p:cNvSpPr>
          <p:nvPr>
            <p:ph sz="quarter" idx="20"/>
          </p:nvPr>
        </p:nvSpPr>
        <p:spPr>
          <a:xfrm>
            <a:off x="6394100" y="1665288"/>
            <a:ext cx="5328000" cy="4633912"/>
          </a:xfrm>
          <a:prstGeom prst="rect">
            <a:avLst/>
          </a:prstGeom>
        </p:spPr>
        <p:txBody>
          <a:bodyPr>
            <a:noAutofit/>
          </a:bodyPr>
          <a:lstStyle>
            <a:lvl1pPr>
              <a:tabLst>
                <a:tab pos="6645324" algn="r"/>
              </a:tabLst>
              <a:defRPr sz="1582"/>
            </a:lvl1pPr>
            <a:lvl2pPr>
              <a:tabLst>
                <a:tab pos="6645324" algn="r"/>
              </a:tabLst>
              <a:defRPr sz="1582"/>
            </a:lvl2pPr>
            <a:lvl3pPr>
              <a:tabLst>
                <a:tab pos="6645324" algn="r"/>
              </a:tabLst>
              <a:defRPr sz="1582"/>
            </a:lvl3pPr>
            <a:lvl4pPr>
              <a:tabLst>
                <a:tab pos="6645324" algn="r"/>
              </a:tabLst>
              <a:defRPr sz="1582"/>
            </a:lvl4pPr>
            <a:lvl5pPr>
              <a:tabLst>
                <a:tab pos="6645324" algn="r"/>
              </a:tabLst>
              <a:defRPr sz="991" baseline="0"/>
            </a:lvl5pPr>
            <a:lvl6pPr>
              <a:defRPr sz="2115"/>
            </a:lvl6pPr>
            <a:lvl7pPr>
              <a:defRPr sz="2115"/>
            </a:lvl7pPr>
            <a:lvl8pPr>
              <a:defRPr sz="2115"/>
            </a:lvl8pPr>
            <a:lvl9pPr>
              <a:defRPr sz="2115"/>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3" hasCustomPrompt="1"/>
          </p:nvPr>
        </p:nvSpPr>
        <p:spPr>
          <a:xfrm>
            <a:off x="469909" y="736706"/>
            <a:ext cx="11252200" cy="757255"/>
          </a:xfrm>
          <a:prstGeom prst="rect">
            <a:avLst/>
          </a:prstGeom>
        </p:spPr>
        <p:txBody>
          <a:bodyPr lIns="0" tIns="0" rIns="0" bIns="0">
            <a:noAutofit/>
          </a:bodyPr>
          <a:lstStyle>
            <a:lvl1pPr marL="0" indent="0">
              <a:buNone/>
              <a:defRPr sz="1982" b="0">
                <a:solidFill>
                  <a:srgbClr val="575757"/>
                </a:solidFill>
              </a:defRPr>
            </a:lvl1pPr>
          </a:lstStyle>
          <a:p>
            <a:pPr lvl="0"/>
            <a:r>
              <a:rPr lang="en-US" noProof="0" dirty="0"/>
              <a:t>Click to add subtitle</a:t>
            </a:r>
          </a:p>
        </p:txBody>
      </p:sp>
      <p:sp>
        <p:nvSpPr>
          <p:cNvPr id="9" name="Title Placeholder 1"/>
          <p:cNvSpPr>
            <a:spLocks noGrp="1"/>
          </p:cNvSpPr>
          <p:nvPr>
            <p:ph type="title"/>
          </p:nvPr>
        </p:nvSpPr>
        <p:spPr>
          <a:xfrm>
            <a:off x="469909" y="402587"/>
            <a:ext cx="11252200" cy="334102"/>
          </a:xfrm>
          <a:prstGeom prst="rect">
            <a:avLst/>
          </a:prstGeom>
        </p:spPr>
        <p:txBody>
          <a:bodyPr vert="horz" lIns="0" tIns="0" rIns="0" bIns="0" rtlCol="0" anchor="t" anchorCtr="0">
            <a:noAutofit/>
          </a:bodyPr>
          <a:lstStyle>
            <a:lvl1pPr>
              <a:defRPr sz="1982"/>
            </a:lvl1pPr>
          </a:lstStyle>
          <a:p>
            <a:r>
              <a:rPr lang="en-US" noProof="0"/>
              <a:t>Click to edit Master title style</a:t>
            </a:r>
            <a:endParaRPr lang="en-US" noProof="0" dirty="0"/>
          </a:p>
        </p:txBody>
      </p:sp>
    </p:spTree>
    <p:extLst>
      <p:ext uri="{BB962C8B-B14F-4D97-AF65-F5344CB8AC3E}">
        <p14:creationId xmlns:p14="http://schemas.microsoft.com/office/powerpoint/2010/main" val="179177613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327" y="5845198"/>
            <a:ext cx="5594348" cy="505645"/>
          </a:xfrm>
          <a:prstGeom prst="rect">
            <a:avLst/>
          </a:prstGeom>
        </p:spPr>
        <p:txBody>
          <a:bodyPr lIns="0" tIns="0" rIns="0" bIns="0" anchor="b" anchorCtr="0">
            <a:noAutofit/>
          </a:bodyPr>
          <a:lstStyle>
            <a:lvl1pPr marL="0" indent="0" algn="l">
              <a:lnSpc>
                <a:spcPct val="100000"/>
              </a:lnSpc>
              <a:spcAft>
                <a:spcPts val="0"/>
              </a:spcAft>
              <a:buNone/>
              <a:defRPr sz="1782" b="1">
                <a:solidFill>
                  <a:schemeClr val="tx1"/>
                </a:solidFill>
              </a:defRPr>
            </a:lvl1pPr>
            <a:lvl2pPr marL="0" indent="0" algn="l">
              <a:buNone/>
              <a:defRPr sz="1582" b="0"/>
            </a:lvl2pPr>
            <a:lvl3pPr marL="1208241" indent="0" algn="ctr">
              <a:buNone/>
              <a:defRPr sz="2382"/>
            </a:lvl3pPr>
            <a:lvl4pPr marL="1812361" indent="0" algn="ctr">
              <a:buNone/>
              <a:defRPr sz="2115"/>
            </a:lvl4pPr>
            <a:lvl5pPr marL="2416482" indent="0" algn="ctr">
              <a:buNone/>
              <a:defRPr sz="2115"/>
            </a:lvl5pPr>
            <a:lvl6pPr marL="3020600" indent="0" algn="ctr">
              <a:buNone/>
              <a:defRPr sz="2115"/>
            </a:lvl6pPr>
            <a:lvl7pPr marL="3624722" indent="0" algn="ctr">
              <a:buNone/>
              <a:defRPr sz="2115"/>
            </a:lvl7pPr>
            <a:lvl8pPr marL="4228842" indent="0" algn="ctr">
              <a:buNone/>
              <a:defRPr sz="2115"/>
            </a:lvl8pPr>
            <a:lvl9pPr marL="4832963" indent="0" algn="ctr">
              <a:buNone/>
              <a:defRPr sz="2115"/>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475334" y="6362717"/>
            <a:ext cx="5594349" cy="298451"/>
          </a:xfrm>
          <a:prstGeom prst="rect">
            <a:avLst/>
          </a:prstGeom>
        </p:spPr>
        <p:txBody>
          <a:bodyPr>
            <a:noAutofit/>
          </a:bodyPr>
          <a:lstStyle>
            <a:lvl1pPr>
              <a:spcAft>
                <a:spcPts val="0"/>
              </a:spcAft>
              <a:defRPr sz="104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grpSp>
      <p:sp>
        <p:nvSpPr>
          <p:cNvPr id="30" name="Picture Placeholder 8"/>
          <p:cNvSpPr>
            <a:spLocks noGrp="1"/>
          </p:cNvSpPr>
          <p:nvPr>
            <p:ph type="pic" sz="quarter" idx="11"/>
          </p:nvPr>
        </p:nvSpPr>
        <p:spPr>
          <a:xfrm>
            <a:off x="3393716" y="727595"/>
            <a:ext cx="5400000" cy="5400000"/>
          </a:xfrm>
          <a:prstGeom prst="rect">
            <a:avLst/>
          </a:prstGeom>
        </p:spPr>
        <p:txBody>
          <a:bodyPr/>
          <a:lstStyle/>
          <a:p>
            <a:r>
              <a:rPr lang="en-US" noProof="0" dirty="0"/>
              <a:t>Click icon to add picture</a:t>
            </a:r>
          </a:p>
        </p:txBody>
      </p:sp>
    </p:spTree>
    <p:extLst>
      <p:ext uri="{BB962C8B-B14F-4D97-AF65-F5344CB8AC3E}">
        <p14:creationId xmlns:p14="http://schemas.microsoft.com/office/powerpoint/2010/main" val="4142361129"/>
      </p:ext>
    </p:extLst>
  </p:cSld>
  <p:clrMapOvr>
    <a:masterClrMapping/>
  </p:clrMapOvr>
  <p:transition>
    <p:fade/>
  </p:transition>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65288"/>
            <a:ext cx="5480400" cy="4317502"/>
          </a:xfrm>
          <a:prstGeom prst="rect">
            <a:avLst/>
          </a:prstGeom>
        </p:spPr>
        <p:txBody>
          <a:bodyPr>
            <a:noAutofit/>
          </a:bodyPr>
          <a:lstStyle>
            <a:lvl1pPr>
              <a:tabLst>
                <a:tab pos="6645324" algn="r"/>
              </a:tabLst>
              <a:defRPr/>
            </a:lvl1pPr>
            <a:lvl2pPr>
              <a:tabLst>
                <a:tab pos="6645324" algn="r"/>
              </a:tabLst>
              <a:defRPr/>
            </a:lvl2pPr>
            <a:lvl3pPr>
              <a:tabLst>
                <a:tab pos="6645324" algn="r"/>
              </a:tabLst>
              <a:defRPr/>
            </a:lvl3pPr>
            <a:lvl4pPr>
              <a:tabLst>
                <a:tab pos="6645324" algn="r"/>
              </a:tabLst>
              <a:defRPr/>
            </a:lvl4pPr>
            <a:lvl5pPr>
              <a:tabLst>
                <a:tab pos="6645324"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Chart Placeholder 2"/>
          <p:cNvSpPr>
            <a:spLocks noGrp="1"/>
          </p:cNvSpPr>
          <p:nvPr>
            <p:ph type="chart" sz="quarter" idx="21"/>
          </p:nvPr>
        </p:nvSpPr>
        <p:spPr>
          <a:xfrm>
            <a:off x="6239593" y="2125016"/>
            <a:ext cx="5482516" cy="3857777"/>
          </a:xfrm>
        </p:spPr>
        <p:txBody>
          <a:bodyPr>
            <a:noAutofit/>
          </a:bodyPr>
          <a:lstStyle/>
          <a:p>
            <a:r>
              <a:rPr lang="en-US" noProof="0" dirty="0"/>
              <a:t>Click icon to add chart</a:t>
            </a:r>
          </a:p>
        </p:txBody>
      </p:sp>
      <p:sp>
        <p:nvSpPr>
          <p:cNvPr id="6" name="Text Placeholder 5"/>
          <p:cNvSpPr>
            <a:spLocks noGrp="1"/>
          </p:cNvSpPr>
          <p:nvPr>
            <p:ph type="body" sz="quarter" idx="22"/>
          </p:nvPr>
        </p:nvSpPr>
        <p:spPr>
          <a:xfrm>
            <a:off x="6239593" y="1655764"/>
            <a:ext cx="5482516" cy="420687"/>
          </a:xfrm>
        </p:spPr>
        <p:txBody>
          <a:bodyPr>
            <a:noAutofit/>
          </a:bodyPr>
          <a:lstStyle/>
          <a:p>
            <a:pPr lvl="0"/>
            <a:r>
              <a:rPr lang="en-US" noProof="0"/>
              <a:t>Edit Master text styles</a:t>
            </a:r>
          </a:p>
        </p:txBody>
      </p:sp>
      <p:sp>
        <p:nvSpPr>
          <p:cNvPr id="12" name="Text Placeholder 8"/>
          <p:cNvSpPr>
            <a:spLocks noGrp="1"/>
          </p:cNvSpPr>
          <p:nvPr>
            <p:ph type="body" sz="quarter" idx="13" hasCustomPrompt="1"/>
          </p:nvPr>
        </p:nvSpPr>
        <p:spPr>
          <a:xfrm>
            <a:off x="469909" y="736706"/>
            <a:ext cx="11252200" cy="757255"/>
          </a:xfrm>
          <a:prstGeom prst="rect">
            <a:avLst/>
          </a:prstGeom>
        </p:spPr>
        <p:txBody>
          <a:bodyPr lIns="0" tIns="0" rIns="0" bIns="0">
            <a:noAutofit/>
          </a:bodyPr>
          <a:lstStyle>
            <a:lvl1pPr marL="0" indent="0">
              <a:buNone/>
              <a:defRPr sz="1982"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9" y="402587"/>
            <a:ext cx="11252200" cy="334102"/>
          </a:xfrm>
          <a:prstGeom prst="rect">
            <a:avLst/>
          </a:prstGeom>
        </p:spPr>
        <p:txBody>
          <a:bodyPr vert="horz" lIns="0" tIns="0" rIns="0" bIns="0" rtlCol="0" anchor="t" anchorCtr="0">
            <a:noAutofit/>
          </a:bodyPr>
          <a:lstStyle>
            <a:lvl1pPr>
              <a:defRPr sz="1982"/>
            </a:lvl1pPr>
          </a:lstStyle>
          <a:p>
            <a:r>
              <a:rPr lang="en-US" noProof="0"/>
              <a:t>Click to edit Master title style</a:t>
            </a:r>
            <a:endParaRPr lang="en-US" noProof="0" dirty="0"/>
          </a:p>
        </p:txBody>
      </p:sp>
    </p:spTree>
    <p:extLst>
      <p:ext uri="{BB962C8B-B14F-4D97-AF65-F5344CB8AC3E}">
        <p14:creationId xmlns:p14="http://schemas.microsoft.com/office/powerpoint/2010/main" val="210173707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39593" y="2125016"/>
            <a:ext cx="5482516" cy="3857777"/>
          </a:xfrm>
        </p:spPr>
        <p:txBody>
          <a:bodyPr>
            <a:noAutofit/>
          </a:bodyPr>
          <a:lstStyle/>
          <a:p>
            <a:r>
              <a:rPr lang="en-US" noProof="0" dirty="0"/>
              <a:t>Click icon to add chart</a:t>
            </a:r>
          </a:p>
        </p:txBody>
      </p:sp>
      <p:sp>
        <p:nvSpPr>
          <p:cNvPr id="6" name="Text Placeholder 5"/>
          <p:cNvSpPr>
            <a:spLocks noGrp="1"/>
          </p:cNvSpPr>
          <p:nvPr>
            <p:ph type="body" sz="quarter" idx="22"/>
          </p:nvPr>
        </p:nvSpPr>
        <p:spPr>
          <a:xfrm>
            <a:off x="6239594" y="1654032"/>
            <a:ext cx="5482516" cy="420687"/>
          </a:xfrm>
        </p:spPr>
        <p:txBody>
          <a:bodyPr>
            <a:noAutofit/>
          </a:bodyPr>
          <a:lstStyle/>
          <a:p>
            <a:pPr lvl="0"/>
            <a:r>
              <a:rPr lang="en-US" noProof="0"/>
              <a:t>Edit Master text styles</a:t>
            </a:r>
          </a:p>
        </p:txBody>
      </p:sp>
      <p:sp>
        <p:nvSpPr>
          <p:cNvPr id="9" name="Chart Placeholder 2"/>
          <p:cNvSpPr>
            <a:spLocks noGrp="1"/>
          </p:cNvSpPr>
          <p:nvPr>
            <p:ph type="chart" sz="quarter" idx="24"/>
          </p:nvPr>
        </p:nvSpPr>
        <p:spPr>
          <a:xfrm>
            <a:off x="469909" y="2125016"/>
            <a:ext cx="5482517" cy="3857777"/>
          </a:xfrm>
        </p:spPr>
        <p:txBody>
          <a:bodyPr>
            <a:noAutofit/>
          </a:bodyPr>
          <a:lstStyle/>
          <a:p>
            <a:r>
              <a:rPr lang="en-US" noProof="0" dirty="0"/>
              <a:t>Click icon to add chart</a:t>
            </a:r>
          </a:p>
        </p:txBody>
      </p:sp>
      <p:sp>
        <p:nvSpPr>
          <p:cNvPr id="12" name="Text Placeholder 5"/>
          <p:cNvSpPr>
            <a:spLocks noGrp="1"/>
          </p:cNvSpPr>
          <p:nvPr>
            <p:ph type="body" sz="quarter" idx="25"/>
          </p:nvPr>
        </p:nvSpPr>
        <p:spPr>
          <a:xfrm>
            <a:off x="469907" y="1665290"/>
            <a:ext cx="5482517" cy="409427"/>
          </a:xfrm>
        </p:spPr>
        <p:txBody>
          <a:bodyPr>
            <a:noAutofit/>
          </a:bodyPr>
          <a:lstStyle/>
          <a:p>
            <a:pPr lvl="0"/>
            <a:r>
              <a:rPr lang="en-US" noProof="0"/>
              <a:t>Edit Master text styles</a:t>
            </a:r>
          </a:p>
        </p:txBody>
      </p:sp>
      <p:sp>
        <p:nvSpPr>
          <p:cNvPr id="16" name="Text Placeholder 8"/>
          <p:cNvSpPr>
            <a:spLocks noGrp="1"/>
          </p:cNvSpPr>
          <p:nvPr>
            <p:ph type="body" sz="quarter" idx="13" hasCustomPrompt="1"/>
          </p:nvPr>
        </p:nvSpPr>
        <p:spPr>
          <a:xfrm>
            <a:off x="469909" y="736706"/>
            <a:ext cx="11252200" cy="757255"/>
          </a:xfrm>
          <a:prstGeom prst="rect">
            <a:avLst/>
          </a:prstGeom>
        </p:spPr>
        <p:txBody>
          <a:bodyPr lIns="0" tIns="0" rIns="0" bIns="0">
            <a:noAutofit/>
          </a:bodyPr>
          <a:lstStyle>
            <a:lvl1pPr marL="0" indent="0">
              <a:buNone/>
              <a:defRPr sz="1982" b="0">
                <a:solidFill>
                  <a:srgbClr val="575757"/>
                </a:solidFill>
              </a:defRPr>
            </a:lvl1pPr>
          </a:lstStyle>
          <a:p>
            <a:pPr lvl="0"/>
            <a:r>
              <a:rPr lang="en-US" noProof="0" dirty="0"/>
              <a:t>Click to add subtitle</a:t>
            </a:r>
          </a:p>
        </p:txBody>
      </p:sp>
      <p:sp>
        <p:nvSpPr>
          <p:cNvPr id="17" name="Title Placeholder 1"/>
          <p:cNvSpPr>
            <a:spLocks noGrp="1"/>
          </p:cNvSpPr>
          <p:nvPr>
            <p:ph type="title"/>
          </p:nvPr>
        </p:nvSpPr>
        <p:spPr>
          <a:xfrm>
            <a:off x="469909" y="402587"/>
            <a:ext cx="11252200" cy="334102"/>
          </a:xfrm>
          <a:prstGeom prst="rect">
            <a:avLst/>
          </a:prstGeom>
        </p:spPr>
        <p:txBody>
          <a:bodyPr vert="horz" lIns="0" tIns="0" rIns="0" bIns="0" rtlCol="0" anchor="t" anchorCtr="0">
            <a:noAutofit/>
          </a:bodyPr>
          <a:lstStyle>
            <a:lvl1pPr>
              <a:defRPr sz="1982"/>
            </a:lvl1pPr>
          </a:lstStyle>
          <a:p>
            <a:r>
              <a:rPr lang="en-US" noProof="0"/>
              <a:t>Click to edit Master title style</a:t>
            </a:r>
            <a:endParaRPr lang="en-US" noProof="0" dirty="0"/>
          </a:p>
        </p:txBody>
      </p:sp>
    </p:spTree>
    <p:extLst>
      <p:ext uri="{BB962C8B-B14F-4D97-AF65-F5344CB8AC3E}">
        <p14:creationId xmlns:p14="http://schemas.microsoft.com/office/powerpoint/2010/main" val="42608887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455116" y="1626104"/>
            <a:ext cx="4266983" cy="4673101"/>
          </a:xfrm>
          <a:prstGeom prst="rect">
            <a:avLst/>
          </a:prstGeom>
        </p:spPr>
        <p:txBody>
          <a:bodyPr>
            <a:noAutofit/>
          </a:bodyPr>
          <a:lstStyle>
            <a:lvl1pPr>
              <a:tabLst>
                <a:tab pos="6645324" algn="r"/>
              </a:tabLst>
              <a:defRPr sz="2382">
                <a:solidFill>
                  <a:schemeClr val="accent3"/>
                </a:solidFill>
              </a:defRPr>
            </a:lvl1pPr>
            <a:lvl2pPr>
              <a:tabLst>
                <a:tab pos="6645324" algn="r"/>
              </a:tabLst>
              <a:defRPr/>
            </a:lvl2pPr>
            <a:lvl3pPr>
              <a:tabLst>
                <a:tab pos="6645324" algn="r"/>
              </a:tabLst>
              <a:defRPr/>
            </a:lvl3pPr>
            <a:lvl4pPr>
              <a:tabLst>
                <a:tab pos="6645324" algn="r"/>
              </a:tabLst>
              <a:defRPr/>
            </a:lvl4pPr>
            <a:lvl5pPr>
              <a:tabLst>
                <a:tab pos="6645324" algn="r"/>
              </a:tabLst>
              <a:defRPr baseline="0"/>
            </a:lvl5pPr>
          </a:lstStyle>
          <a:p>
            <a:pPr lvl="0"/>
            <a:r>
              <a:rPr lang="en-US" noProof="0"/>
              <a:t>Edit Master text styles</a:t>
            </a:r>
          </a:p>
        </p:txBody>
      </p:sp>
      <p:sp>
        <p:nvSpPr>
          <p:cNvPr id="8" name="Content Placeholder 3"/>
          <p:cNvSpPr>
            <a:spLocks noGrp="1"/>
          </p:cNvSpPr>
          <p:nvPr>
            <p:ph sz="quarter" idx="16"/>
          </p:nvPr>
        </p:nvSpPr>
        <p:spPr>
          <a:xfrm>
            <a:off x="469900" y="1665288"/>
            <a:ext cx="6660866" cy="4633913"/>
          </a:xfrm>
          <a:prstGeom prst="rect">
            <a:avLst/>
          </a:prstGeom>
        </p:spPr>
        <p:txBody>
          <a:bodyPr>
            <a:noAutofit/>
          </a:bodyPr>
          <a:lstStyle>
            <a:lvl1pPr>
              <a:tabLst>
                <a:tab pos="6645324" algn="r"/>
              </a:tabLst>
              <a:defRPr/>
            </a:lvl1pPr>
            <a:lvl2pPr>
              <a:tabLst>
                <a:tab pos="6645324" algn="r"/>
              </a:tabLst>
              <a:defRPr/>
            </a:lvl2pPr>
            <a:lvl3pPr>
              <a:tabLst>
                <a:tab pos="6645324" algn="r"/>
              </a:tabLst>
              <a:defRPr/>
            </a:lvl3pPr>
            <a:lvl4pPr>
              <a:tabLst>
                <a:tab pos="6645324" algn="r"/>
              </a:tabLst>
              <a:defRPr/>
            </a:lvl4pPr>
            <a:lvl5pPr>
              <a:tabLst>
                <a:tab pos="6645324"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3" hasCustomPrompt="1"/>
          </p:nvPr>
        </p:nvSpPr>
        <p:spPr>
          <a:xfrm>
            <a:off x="469909" y="736706"/>
            <a:ext cx="11252200" cy="757255"/>
          </a:xfrm>
          <a:prstGeom prst="rect">
            <a:avLst/>
          </a:prstGeom>
        </p:spPr>
        <p:txBody>
          <a:bodyPr lIns="0" tIns="0" rIns="0" bIns="0">
            <a:noAutofit/>
          </a:bodyPr>
          <a:lstStyle>
            <a:lvl1pPr marL="0" indent="0">
              <a:buNone/>
              <a:defRPr sz="1982" b="0">
                <a:solidFill>
                  <a:srgbClr val="575757"/>
                </a:solidFill>
              </a:defRPr>
            </a:lvl1pPr>
          </a:lstStyle>
          <a:p>
            <a:pPr lvl="0"/>
            <a:r>
              <a:rPr lang="en-US" noProof="0" dirty="0"/>
              <a:t>Click to add subtitle</a:t>
            </a:r>
          </a:p>
        </p:txBody>
      </p:sp>
      <p:sp>
        <p:nvSpPr>
          <p:cNvPr id="11" name="Title Placeholder 1"/>
          <p:cNvSpPr>
            <a:spLocks noGrp="1"/>
          </p:cNvSpPr>
          <p:nvPr>
            <p:ph type="title"/>
          </p:nvPr>
        </p:nvSpPr>
        <p:spPr>
          <a:xfrm>
            <a:off x="469909" y="402587"/>
            <a:ext cx="11252200" cy="334102"/>
          </a:xfrm>
          <a:prstGeom prst="rect">
            <a:avLst/>
          </a:prstGeom>
        </p:spPr>
        <p:txBody>
          <a:bodyPr vert="horz" lIns="0" tIns="0" rIns="0" bIns="0" rtlCol="0" anchor="t" anchorCtr="0">
            <a:noAutofit/>
          </a:bodyPr>
          <a:lstStyle>
            <a:lvl1pPr>
              <a:defRPr sz="1982"/>
            </a:lvl1pPr>
          </a:lstStyle>
          <a:p>
            <a:r>
              <a:rPr lang="en-US" noProof="0"/>
              <a:t>Click to edit Master title style</a:t>
            </a:r>
            <a:endParaRPr lang="en-US" noProof="0" dirty="0"/>
          </a:p>
        </p:txBody>
      </p:sp>
    </p:spTree>
    <p:extLst>
      <p:ext uri="{BB962C8B-B14F-4D97-AF65-F5344CB8AC3E}">
        <p14:creationId xmlns:p14="http://schemas.microsoft.com/office/powerpoint/2010/main" val="2096098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488742" y="1700213"/>
            <a:ext cx="2664000" cy="1260000"/>
          </a:xfrm>
        </p:spPr>
        <p:txBody>
          <a:bodyPr lIns="0" tIns="0" rIns="0" bIns="0">
            <a:noAutofit/>
          </a:bodyPr>
          <a:lstStyle/>
          <a:p>
            <a:r>
              <a:rPr lang="en-US" noProof="0" dirty="0"/>
              <a:t>Click icon to add picture</a:t>
            </a:r>
          </a:p>
        </p:txBody>
      </p:sp>
      <p:sp>
        <p:nvSpPr>
          <p:cNvPr id="5" name="Picture Placeholder 6"/>
          <p:cNvSpPr>
            <a:spLocks noGrp="1"/>
          </p:cNvSpPr>
          <p:nvPr>
            <p:ph type="pic" sz="quarter" idx="14"/>
          </p:nvPr>
        </p:nvSpPr>
        <p:spPr>
          <a:xfrm>
            <a:off x="3341040" y="1700212"/>
            <a:ext cx="2664000" cy="1260000"/>
          </a:xfrm>
        </p:spPr>
        <p:txBody>
          <a:bodyPr lIns="0" tIns="0" rIns="0" bIns="0">
            <a:noAutofit/>
          </a:bodyPr>
          <a:lstStyle/>
          <a:p>
            <a:r>
              <a:rPr lang="en-US" noProof="0" dirty="0"/>
              <a:t>Click icon to add picture</a:t>
            </a:r>
          </a:p>
        </p:txBody>
      </p:sp>
      <p:sp>
        <p:nvSpPr>
          <p:cNvPr id="6" name="Picture Placeholder 6"/>
          <p:cNvSpPr>
            <a:spLocks noGrp="1"/>
          </p:cNvSpPr>
          <p:nvPr>
            <p:ph type="pic" sz="quarter" idx="15"/>
          </p:nvPr>
        </p:nvSpPr>
        <p:spPr>
          <a:xfrm>
            <a:off x="6193338" y="1700212"/>
            <a:ext cx="2664000" cy="1260000"/>
          </a:xfrm>
        </p:spPr>
        <p:txBody>
          <a:bodyPr lIns="0" tIns="0" rIns="0" bIns="0">
            <a:noAutofit/>
          </a:bodyPr>
          <a:lstStyle/>
          <a:p>
            <a:r>
              <a:rPr lang="en-US" noProof="0" dirty="0"/>
              <a:t>Click icon to add picture</a:t>
            </a:r>
          </a:p>
        </p:txBody>
      </p:sp>
      <p:sp>
        <p:nvSpPr>
          <p:cNvPr id="7" name="Picture Placeholder 6"/>
          <p:cNvSpPr>
            <a:spLocks noGrp="1"/>
          </p:cNvSpPr>
          <p:nvPr>
            <p:ph type="pic" sz="quarter" idx="16"/>
          </p:nvPr>
        </p:nvSpPr>
        <p:spPr>
          <a:xfrm>
            <a:off x="9045645" y="1700212"/>
            <a:ext cx="2664000" cy="1260000"/>
          </a:xfrm>
        </p:spPr>
        <p:txBody>
          <a:bodyPr lIns="0" tIns="0" rIns="0" bIns="0">
            <a:noAutofit/>
          </a:bodyPr>
          <a:lstStyle/>
          <a:p>
            <a:r>
              <a:rPr lang="en-US" noProof="0" dirty="0"/>
              <a:t>Click icon to add picture</a:t>
            </a:r>
          </a:p>
        </p:txBody>
      </p:sp>
      <p:sp>
        <p:nvSpPr>
          <p:cNvPr id="9" name="Text Placeholder 8"/>
          <p:cNvSpPr>
            <a:spLocks noGrp="1"/>
          </p:cNvSpPr>
          <p:nvPr>
            <p:ph type="body" sz="quarter" idx="17"/>
          </p:nvPr>
        </p:nvSpPr>
        <p:spPr>
          <a:xfrm>
            <a:off x="482363" y="3076573"/>
            <a:ext cx="2640000" cy="3222628"/>
          </a:xfrm>
        </p:spPr>
        <p:txBody>
          <a:bodyPr/>
          <a:lstStyle>
            <a:lvl1pPr marL="0" indent="0">
              <a:defRPr b="1">
                <a:solidFill>
                  <a:schemeClr val="tx1"/>
                </a:solidFill>
              </a:defRPr>
            </a:lvl1pPr>
            <a:lvl2pPr marL="125862" indent="-125862" algn="l">
              <a:spcAft>
                <a:spcPts val="0"/>
              </a:spcAft>
              <a:buClrTx/>
              <a:buSzPct val="100000"/>
              <a:buFont typeface="Arial" panose="020B0604020202020204" pitchFamily="34" charset="0"/>
              <a:buChar char="•"/>
              <a:defRPr>
                <a:solidFill>
                  <a:schemeClr val="tx1"/>
                </a:solidFill>
              </a:defRPr>
            </a:lvl2pPr>
            <a:lvl3pPr marL="276896" indent="-125862" algn="l">
              <a:spcAft>
                <a:spcPts val="0"/>
              </a:spcAft>
              <a:buClrTx/>
              <a:buSzPct val="100000"/>
              <a:buFont typeface="Arial" panose="020B0604020202020204" pitchFamily="34" charset="0"/>
              <a:buChar char="−"/>
              <a:defRPr>
                <a:solidFill>
                  <a:schemeClr val="tx1"/>
                </a:solidFill>
              </a:defRPr>
            </a:lvl3pPr>
            <a:lvl4pPr marL="427929" indent="-125862" algn="l">
              <a:spcAft>
                <a:spcPts val="0"/>
              </a:spcAft>
              <a:buClrTx/>
              <a:buSzPct val="100000"/>
              <a:buFont typeface="Arial" panose="020B0604020202020204" pitchFamily="34" charset="0"/>
              <a:buChar char="◦"/>
              <a:defRPr>
                <a:solidFill>
                  <a:schemeClr val="tx1"/>
                </a:solidFill>
              </a:defRPr>
            </a:lvl4pPr>
            <a:lvl5pPr marL="578963" indent="-125862" algn="l">
              <a:spcAft>
                <a:spcPts val="0"/>
              </a:spcAft>
              <a:buClrTx/>
              <a:buSzPct val="100000"/>
              <a:buFont typeface="Arial" panose="020B0604020202020204" pitchFamily="34" charset="0"/>
              <a:buChar char="−"/>
              <a:defRPr baseline="0">
                <a:solidFill>
                  <a:schemeClr val="tx1"/>
                </a:solidFill>
              </a:defRPr>
            </a:lvl5pPr>
            <a:lvl6pPr marL="470929" indent="-233086">
              <a:spcAft>
                <a:spcPts val="0"/>
              </a:spcAft>
              <a:buFont typeface="Verdana" panose="020B0604030504040204" pitchFamily="34" charset="0"/>
              <a:buChar char="−"/>
              <a:defRPr/>
            </a:lvl6pPr>
            <a:lvl7pPr marL="470929" indent="-233086">
              <a:spcAft>
                <a:spcPts val="0"/>
              </a:spcAft>
              <a:defRPr/>
            </a:lvl7pPr>
            <a:lvl8pPr marL="470929" indent="-233086">
              <a:spcAft>
                <a:spcPts val="0"/>
              </a:spcAft>
              <a:defRPr/>
            </a:lvl8pPr>
            <a:lvl9pPr marL="470929" indent="-233086">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8"/>
          </p:nvPr>
        </p:nvSpPr>
        <p:spPr>
          <a:xfrm>
            <a:off x="6207211" y="3079742"/>
            <a:ext cx="2640000" cy="3222628"/>
          </a:xfrm>
        </p:spPr>
        <p:txBody>
          <a:bodyPr/>
          <a:lstStyle>
            <a:lvl1pPr marL="0" indent="0">
              <a:defRPr b="1">
                <a:solidFill>
                  <a:schemeClr val="tx1"/>
                </a:solidFill>
              </a:defRPr>
            </a:lvl1pPr>
            <a:lvl2pPr marL="125862" indent="-125862" algn="l">
              <a:spcAft>
                <a:spcPts val="0"/>
              </a:spcAft>
              <a:buClrTx/>
              <a:buSzPct val="100000"/>
              <a:buFont typeface="Arial" panose="020B0604020202020204" pitchFamily="34" charset="0"/>
              <a:buChar char="•"/>
              <a:defRPr>
                <a:solidFill>
                  <a:schemeClr val="tx1"/>
                </a:solidFill>
              </a:defRPr>
            </a:lvl2pPr>
            <a:lvl3pPr marL="276896" indent="-125862" algn="l">
              <a:spcAft>
                <a:spcPts val="0"/>
              </a:spcAft>
              <a:buClrTx/>
              <a:buSzPct val="100000"/>
              <a:buFont typeface="Arial" panose="020B0604020202020204" pitchFamily="34" charset="0"/>
              <a:buChar char="−"/>
              <a:defRPr>
                <a:solidFill>
                  <a:schemeClr val="tx1"/>
                </a:solidFill>
              </a:defRPr>
            </a:lvl3pPr>
            <a:lvl4pPr marL="427929" indent="-125862" algn="l">
              <a:spcAft>
                <a:spcPts val="0"/>
              </a:spcAft>
              <a:buClrTx/>
              <a:buSzPct val="100000"/>
              <a:buFont typeface="Arial" panose="020B0604020202020204" pitchFamily="34" charset="0"/>
              <a:buChar char="◦"/>
              <a:defRPr>
                <a:solidFill>
                  <a:schemeClr val="tx1"/>
                </a:solidFill>
              </a:defRPr>
            </a:lvl4pPr>
            <a:lvl5pPr marL="578963" indent="-125862" algn="l">
              <a:spcAft>
                <a:spcPts val="0"/>
              </a:spcAft>
              <a:buClrTx/>
              <a:buSzPct val="100000"/>
              <a:buFont typeface="Arial" panose="020B0604020202020204" pitchFamily="34" charset="0"/>
              <a:buChar char="−"/>
              <a:defRPr baseline="0">
                <a:solidFill>
                  <a:schemeClr val="tx1"/>
                </a:solidFill>
              </a:defRPr>
            </a:lvl5pPr>
            <a:lvl6pPr marL="470929" indent="-233086">
              <a:spcAft>
                <a:spcPts val="0"/>
              </a:spcAft>
              <a:buFont typeface="Verdana" panose="020B0604030504040204" pitchFamily="34" charset="0"/>
              <a:buChar char="−"/>
              <a:defRPr/>
            </a:lvl6pPr>
            <a:lvl7pPr marL="470929" indent="-233086">
              <a:spcAft>
                <a:spcPts val="0"/>
              </a:spcAft>
              <a:defRPr/>
            </a:lvl7pPr>
            <a:lvl8pPr marL="470929" indent="-233086">
              <a:spcAft>
                <a:spcPts val="0"/>
              </a:spcAft>
              <a:defRPr/>
            </a:lvl8pPr>
            <a:lvl9pPr marL="470929" indent="-233086">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p:cNvSpPr>
            <a:spLocks noGrp="1"/>
          </p:cNvSpPr>
          <p:nvPr>
            <p:ph type="body" sz="quarter" idx="19"/>
          </p:nvPr>
        </p:nvSpPr>
        <p:spPr>
          <a:xfrm>
            <a:off x="3344787" y="3076573"/>
            <a:ext cx="2640000" cy="3222628"/>
          </a:xfrm>
        </p:spPr>
        <p:txBody>
          <a:bodyPr/>
          <a:lstStyle>
            <a:lvl1pPr marL="0" indent="0">
              <a:defRPr b="1">
                <a:solidFill>
                  <a:schemeClr val="tx1"/>
                </a:solidFill>
              </a:defRPr>
            </a:lvl1pPr>
            <a:lvl2pPr marL="125862" indent="-125862" algn="l">
              <a:spcAft>
                <a:spcPts val="0"/>
              </a:spcAft>
              <a:buClrTx/>
              <a:buSzPct val="100000"/>
              <a:buFont typeface="Arial" panose="020B0604020202020204" pitchFamily="34" charset="0"/>
              <a:buChar char="•"/>
              <a:defRPr>
                <a:solidFill>
                  <a:schemeClr val="tx1"/>
                </a:solidFill>
              </a:defRPr>
            </a:lvl2pPr>
            <a:lvl3pPr marL="276896" indent="-125862" algn="l">
              <a:spcAft>
                <a:spcPts val="0"/>
              </a:spcAft>
              <a:buClrTx/>
              <a:buSzPct val="100000"/>
              <a:buFont typeface="Arial" panose="020B0604020202020204" pitchFamily="34" charset="0"/>
              <a:buChar char="−"/>
              <a:defRPr>
                <a:solidFill>
                  <a:schemeClr val="tx1"/>
                </a:solidFill>
              </a:defRPr>
            </a:lvl3pPr>
            <a:lvl4pPr marL="427929" indent="-125862" algn="l">
              <a:spcAft>
                <a:spcPts val="0"/>
              </a:spcAft>
              <a:buClrTx/>
              <a:buSzPct val="100000"/>
              <a:buFont typeface="Arial" panose="020B0604020202020204" pitchFamily="34" charset="0"/>
              <a:buChar char="◦"/>
              <a:defRPr>
                <a:solidFill>
                  <a:schemeClr val="tx1"/>
                </a:solidFill>
              </a:defRPr>
            </a:lvl4pPr>
            <a:lvl5pPr marL="578963" indent="-125862" algn="l">
              <a:spcAft>
                <a:spcPts val="0"/>
              </a:spcAft>
              <a:buClrTx/>
              <a:buSzPct val="100000"/>
              <a:buFont typeface="Arial" panose="020B0604020202020204" pitchFamily="34" charset="0"/>
              <a:buChar char="−"/>
              <a:defRPr baseline="0">
                <a:solidFill>
                  <a:schemeClr val="tx1"/>
                </a:solidFill>
              </a:defRPr>
            </a:lvl5pPr>
            <a:lvl6pPr marL="470929" indent="-233086">
              <a:spcAft>
                <a:spcPts val="0"/>
              </a:spcAft>
              <a:buFont typeface="Verdana" panose="020B0604030504040204" pitchFamily="34" charset="0"/>
              <a:buChar char="−"/>
              <a:defRPr/>
            </a:lvl6pPr>
            <a:lvl7pPr marL="470929" indent="-233086">
              <a:spcAft>
                <a:spcPts val="0"/>
              </a:spcAft>
              <a:defRPr/>
            </a:lvl7pPr>
            <a:lvl8pPr marL="470929" indent="-233086">
              <a:spcAft>
                <a:spcPts val="0"/>
              </a:spcAft>
              <a:defRPr/>
            </a:lvl8pPr>
            <a:lvl9pPr marL="470929" indent="-233086">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Text Placeholder 8"/>
          <p:cNvSpPr>
            <a:spLocks noGrp="1"/>
          </p:cNvSpPr>
          <p:nvPr>
            <p:ph type="body" sz="quarter" idx="20"/>
          </p:nvPr>
        </p:nvSpPr>
        <p:spPr>
          <a:xfrm>
            <a:off x="9069636" y="3079742"/>
            <a:ext cx="2640000" cy="3222628"/>
          </a:xfrm>
        </p:spPr>
        <p:txBody>
          <a:bodyPr/>
          <a:lstStyle>
            <a:lvl1pPr marL="0" indent="0">
              <a:defRPr b="1">
                <a:solidFill>
                  <a:schemeClr val="tx1"/>
                </a:solidFill>
              </a:defRPr>
            </a:lvl1pPr>
            <a:lvl2pPr marL="125862" indent="-125862" algn="l">
              <a:spcAft>
                <a:spcPts val="0"/>
              </a:spcAft>
              <a:buClrTx/>
              <a:buSzPct val="100000"/>
              <a:buFont typeface="Arial" panose="020B0604020202020204" pitchFamily="34" charset="0"/>
              <a:buChar char="•"/>
              <a:defRPr>
                <a:solidFill>
                  <a:schemeClr val="tx1"/>
                </a:solidFill>
              </a:defRPr>
            </a:lvl2pPr>
            <a:lvl3pPr marL="276896" indent="-125862" algn="l">
              <a:spcAft>
                <a:spcPts val="0"/>
              </a:spcAft>
              <a:buClrTx/>
              <a:buSzPct val="100000"/>
              <a:buFont typeface="Arial" panose="020B0604020202020204" pitchFamily="34" charset="0"/>
              <a:buChar char="−"/>
              <a:defRPr>
                <a:solidFill>
                  <a:schemeClr val="tx1"/>
                </a:solidFill>
              </a:defRPr>
            </a:lvl3pPr>
            <a:lvl4pPr marL="427929" indent="-125862" algn="l">
              <a:spcAft>
                <a:spcPts val="0"/>
              </a:spcAft>
              <a:buClrTx/>
              <a:buSzPct val="100000"/>
              <a:buFont typeface="Arial" panose="020B0604020202020204" pitchFamily="34" charset="0"/>
              <a:buChar char="◦"/>
              <a:defRPr>
                <a:solidFill>
                  <a:schemeClr val="tx1"/>
                </a:solidFill>
              </a:defRPr>
            </a:lvl4pPr>
            <a:lvl5pPr marL="578963" indent="-125862" algn="l">
              <a:spcAft>
                <a:spcPts val="0"/>
              </a:spcAft>
              <a:buClrTx/>
              <a:buSzPct val="100000"/>
              <a:buFont typeface="Arial" panose="020B0604020202020204" pitchFamily="34" charset="0"/>
              <a:buChar char="−"/>
              <a:defRPr baseline="0">
                <a:solidFill>
                  <a:schemeClr val="tx1"/>
                </a:solidFill>
              </a:defRPr>
            </a:lvl5pPr>
            <a:lvl6pPr marL="470929" indent="-233086">
              <a:spcAft>
                <a:spcPts val="0"/>
              </a:spcAft>
              <a:buFont typeface="Verdana" panose="020B0604030504040204" pitchFamily="34" charset="0"/>
              <a:buChar char="−"/>
              <a:defRPr/>
            </a:lvl6pPr>
            <a:lvl7pPr marL="470929" indent="-233086">
              <a:spcAft>
                <a:spcPts val="0"/>
              </a:spcAft>
              <a:defRPr/>
            </a:lvl7pPr>
            <a:lvl8pPr marL="470929" indent="-233086">
              <a:spcAft>
                <a:spcPts val="0"/>
              </a:spcAft>
              <a:defRPr/>
            </a:lvl8pPr>
            <a:lvl9pPr marL="470929" indent="-233086">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4" name="Text Placeholder 8"/>
          <p:cNvSpPr>
            <a:spLocks noGrp="1"/>
          </p:cNvSpPr>
          <p:nvPr>
            <p:ph type="body" sz="quarter" idx="21" hasCustomPrompt="1"/>
          </p:nvPr>
        </p:nvSpPr>
        <p:spPr>
          <a:xfrm>
            <a:off x="469909" y="736706"/>
            <a:ext cx="11252200" cy="757255"/>
          </a:xfrm>
          <a:prstGeom prst="rect">
            <a:avLst/>
          </a:prstGeom>
        </p:spPr>
        <p:txBody>
          <a:bodyPr lIns="0" tIns="0" rIns="0" bIns="0">
            <a:noAutofit/>
          </a:bodyPr>
          <a:lstStyle>
            <a:lvl1pPr marL="0" indent="0">
              <a:buNone/>
              <a:defRPr sz="1982" b="0">
                <a:solidFill>
                  <a:srgbClr val="575757"/>
                </a:solidFill>
              </a:defRPr>
            </a:lvl1pPr>
          </a:lstStyle>
          <a:p>
            <a:pPr lvl="0"/>
            <a:r>
              <a:rPr lang="en-US" noProof="0" dirty="0"/>
              <a:t>Click to add subtitle</a:t>
            </a:r>
          </a:p>
        </p:txBody>
      </p:sp>
      <p:sp>
        <p:nvSpPr>
          <p:cNvPr id="15" name="Title Placeholder 1"/>
          <p:cNvSpPr>
            <a:spLocks noGrp="1"/>
          </p:cNvSpPr>
          <p:nvPr>
            <p:ph type="title"/>
          </p:nvPr>
        </p:nvSpPr>
        <p:spPr>
          <a:xfrm>
            <a:off x="469909" y="402587"/>
            <a:ext cx="11252200" cy="334102"/>
          </a:xfrm>
          <a:prstGeom prst="rect">
            <a:avLst/>
          </a:prstGeom>
        </p:spPr>
        <p:txBody>
          <a:bodyPr vert="horz" lIns="0" tIns="0" rIns="0" bIns="0" rtlCol="0" anchor="t" anchorCtr="0">
            <a:noAutofit/>
          </a:bodyPr>
          <a:lstStyle>
            <a:lvl1pPr>
              <a:defRPr sz="1982"/>
            </a:lvl1pPr>
          </a:lstStyle>
          <a:p>
            <a:r>
              <a:rPr lang="en-US" noProof="0"/>
              <a:t>Click to edit Master title style</a:t>
            </a:r>
            <a:endParaRPr lang="en-US" noProof="0" dirty="0"/>
          </a:p>
        </p:txBody>
      </p:sp>
    </p:spTree>
    <p:extLst>
      <p:ext uri="{BB962C8B-B14F-4D97-AF65-F5344CB8AC3E}">
        <p14:creationId xmlns:p14="http://schemas.microsoft.com/office/powerpoint/2010/main" val="270949565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4" name="Rectangle 3"/>
          <p:cNvSpPr/>
          <p:nvPr userDrawn="1"/>
        </p:nvSpPr>
        <p:spPr>
          <a:xfrm>
            <a:off x="47678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58" noProof="0" dirty="0">
              <a:solidFill>
                <a:schemeClr val="bg1"/>
              </a:solidFill>
              <a:latin typeface="Calibri" panose="020F0502020204030204" pitchFamily="34" charset="0"/>
            </a:endParaRPr>
          </a:p>
        </p:txBody>
      </p:sp>
      <p:sp>
        <p:nvSpPr>
          <p:cNvPr id="5" name="Rectangle 4"/>
          <p:cNvSpPr/>
          <p:nvPr userDrawn="1"/>
        </p:nvSpPr>
        <p:spPr>
          <a:xfrm>
            <a:off x="618490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58" noProof="0" dirty="0">
              <a:solidFill>
                <a:schemeClr val="bg1"/>
              </a:solidFill>
              <a:latin typeface="Calibri" panose="020F0502020204030204" pitchFamily="34" charset="0"/>
            </a:endParaRPr>
          </a:p>
        </p:txBody>
      </p:sp>
      <p:sp>
        <p:nvSpPr>
          <p:cNvPr id="6" name="Rectangle 5"/>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58" noProof="0" dirty="0">
              <a:solidFill>
                <a:schemeClr val="bg1"/>
              </a:solidFill>
              <a:latin typeface="Calibri" panose="020F0502020204030204" pitchFamily="34" charset="0"/>
            </a:endParaRPr>
          </a:p>
        </p:txBody>
      </p:sp>
      <p:sp>
        <p:nvSpPr>
          <p:cNvPr id="7" name="Rectangle 6"/>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58" noProof="0" dirty="0">
              <a:solidFill>
                <a:schemeClr val="bg1"/>
              </a:solidFill>
              <a:latin typeface="Calibri" panose="020F0502020204030204" pitchFamily="34" charset="0"/>
            </a:endParaRPr>
          </a:p>
        </p:txBody>
      </p:sp>
      <p:sp>
        <p:nvSpPr>
          <p:cNvPr id="8" name="Picture Placeholder 11"/>
          <p:cNvSpPr>
            <a:spLocks noGrp="1"/>
          </p:cNvSpPr>
          <p:nvPr>
            <p:ph type="pic" sz="quarter" idx="25"/>
          </p:nvPr>
        </p:nvSpPr>
        <p:spPr>
          <a:xfrm>
            <a:off x="476789" y="1880213"/>
            <a:ext cx="2116800" cy="1591200"/>
          </a:xfrm>
        </p:spPr>
        <p:txBody>
          <a:bodyPr/>
          <a:lstStyle>
            <a:lvl1pPr algn="ctr">
              <a:defRPr/>
            </a:lvl1pPr>
          </a:lstStyle>
          <a:p>
            <a:r>
              <a:rPr lang="en-US" noProof="0" dirty="0"/>
              <a:t>Click icon to add picture</a:t>
            </a:r>
          </a:p>
        </p:txBody>
      </p:sp>
      <p:sp>
        <p:nvSpPr>
          <p:cNvPr id="9" name="Picture Placeholder 11"/>
          <p:cNvSpPr>
            <a:spLocks noGrp="1"/>
          </p:cNvSpPr>
          <p:nvPr>
            <p:ph type="pic" sz="quarter" idx="27"/>
          </p:nvPr>
        </p:nvSpPr>
        <p:spPr>
          <a:xfrm>
            <a:off x="6204106" y="1880212"/>
            <a:ext cx="2116800" cy="1591200"/>
          </a:xfrm>
        </p:spPr>
        <p:txBody>
          <a:bodyPr/>
          <a:lstStyle>
            <a:lvl1pPr algn="ctr">
              <a:defRPr/>
            </a:lvl1pPr>
          </a:lstStyle>
          <a:p>
            <a:r>
              <a:rPr lang="en-US" noProof="0" dirty="0"/>
              <a:t>Click icon to add picture</a:t>
            </a:r>
          </a:p>
        </p:txBody>
      </p:sp>
      <p:sp>
        <p:nvSpPr>
          <p:cNvPr id="10" name="Picture Placeholder 11"/>
          <p:cNvSpPr>
            <a:spLocks noGrp="1"/>
          </p:cNvSpPr>
          <p:nvPr>
            <p:ph type="pic" sz="quarter" idx="29"/>
          </p:nvPr>
        </p:nvSpPr>
        <p:spPr>
          <a:xfrm>
            <a:off x="481788" y="4256211"/>
            <a:ext cx="2116800" cy="1591200"/>
          </a:xfrm>
        </p:spPr>
        <p:txBody>
          <a:bodyPr/>
          <a:lstStyle>
            <a:lvl1pPr algn="ctr">
              <a:defRPr/>
            </a:lvl1pPr>
          </a:lstStyle>
          <a:p>
            <a:r>
              <a:rPr lang="en-US" noProof="0" dirty="0"/>
              <a:t>Click icon to add picture</a:t>
            </a:r>
          </a:p>
        </p:txBody>
      </p:sp>
      <p:sp>
        <p:nvSpPr>
          <p:cNvPr id="11" name="Picture Placeholder 11"/>
          <p:cNvSpPr>
            <a:spLocks noGrp="1"/>
          </p:cNvSpPr>
          <p:nvPr>
            <p:ph type="pic" sz="quarter" idx="31"/>
          </p:nvPr>
        </p:nvSpPr>
        <p:spPr>
          <a:xfrm>
            <a:off x="6204106" y="4256211"/>
            <a:ext cx="2116800" cy="1591200"/>
          </a:xfrm>
        </p:spPr>
        <p:txBody>
          <a:bodyPr/>
          <a:lstStyle>
            <a:lvl1pPr algn="ctr">
              <a:defRPr/>
            </a:lvl1pPr>
          </a:lstStyle>
          <a:p>
            <a:r>
              <a:rPr lang="en-US" noProof="0" dirty="0"/>
              <a:t>Click icon to add picture</a:t>
            </a:r>
          </a:p>
        </p:txBody>
      </p:sp>
      <p:sp>
        <p:nvSpPr>
          <p:cNvPr id="13" name="Text Placeholder 12"/>
          <p:cNvSpPr>
            <a:spLocks noGrp="1"/>
          </p:cNvSpPr>
          <p:nvPr>
            <p:ph type="body" sz="quarter" idx="32"/>
          </p:nvPr>
        </p:nvSpPr>
        <p:spPr>
          <a:xfrm>
            <a:off x="2840780" y="1880213"/>
            <a:ext cx="3172800" cy="1944000"/>
          </a:xfrm>
        </p:spPr>
        <p:txBody>
          <a:bodyPr/>
          <a:lstStyle>
            <a:lvl1pPr marL="0" indent="0" algn="l">
              <a:spcAft>
                <a:spcPts val="0"/>
              </a:spcAft>
              <a:buFontTx/>
              <a:buNone/>
              <a:defRPr b="1"/>
            </a:lvl1pPr>
            <a:lvl2pPr marL="125862" indent="-125862" algn="l">
              <a:spcAft>
                <a:spcPts val="0"/>
              </a:spcAft>
              <a:buClrTx/>
              <a:buSzPct val="100000"/>
              <a:buFont typeface="Arial" panose="020B0604020202020204" pitchFamily="34" charset="0"/>
              <a:buChar char="•"/>
              <a:defRPr b="0"/>
            </a:lvl2pPr>
          </a:lstStyle>
          <a:p>
            <a:pPr lvl="0"/>
            <a:r>
              <a:rPr lang="en-US" noProof="0"/>
              <a:t>Edit Master text styles</a:t>
            </a:r>
          </a:p>
          <a:p>
            <a:pPr lvl="1"/>
            <a:r>
              <a:rPr lang="en-US" noProof="0"/>
              <a:t>Second level</a:t>
            </a:r>
          </a:p>
        </p:txBody>
      </p:sp>
      <p:sp>
        <p:nvSpPr>
          <p:cNvPr id="14" name="Text Placeholder 12"/>
          <p:cNvSpPr>
            <a:spLocks noGrp="1"/>
          </p:cNvSpPr>
          <p:nvPr>
            <p:ph type="body" sz="quarter" idx="33"/>
          </p:nvPr>
        </p:nvSpPr>
        <p:spPr>
          <a:xfrm>
            <a:off x="8550676" y="1880213"/>
            <a:ext cx="3171024" cy="1944000"/>
          </a:xfrm>
        </p:spPr>
        <p:txBody>
          <a:bodyPr/>
          <a:lstStyle>
            <a:lvl1pPr marL="0" indent="0" algn="l">
              <a:spcAft>
                <a:spcPts val="0"/>
              </a:spcAft>
              <a:buFontTx/>
              <a:buNone/>
              <a:defRPr b="1"/>
            </a:lvl1pPr>
            <a:lvl2pPr marL="125862" indent="-125862" algn="l">
              <a:spcAft>
                <a:spcPts val="0"/>
              </a:spcAft>
              <a:buClrTx/>
              <a:buSzPct val="100000"/>
              <a:buFont typeface="Arial" panose="020B0604020202020204" pitchFamily="34" charset="0"/>
              <a:buChar char="•"/>
              <a:defRPr b="0"/>
            </a:lvl2pPr>
          </a:lstStyle>
          <a:p>
            <a:pPr lvl="0"/>
            <a:r>
              <a:rPr lang="en-US" noProof="0"/>
              <a:t>Edit Master text styles</a:t>
            </a:r>
          </a:p>
          <a:p>
            <a:pPr lvl="1"/>
            <a:r>
              <a:rPr lang="en-US" noProof="0"/>
              <a:t>Second level</a:t>
            </a:r>
          </a:p>
        </p:txBody>
      </p:sp>
      <p:sp>
        <p:nvSpPr>
          <p:cNvPr id="15" name="Text Placeholder 12"/>
          <p:cNvSpPr>
            <a:spLocks noGrp="1"/>
          </p:cNvSpPr>
          <p:nvPr>
            <p:ph type="body" sz="quarter" idx="34"/>
          </p:nvPr>
        </p:nvSpPr>
        <p:spPr>
          <a:xfrm>
            <a:off x="2802551" y="4256213"/>
            <a:ext cx="3172800" cy="1944000"/>
          </a:xfrm>
        </p:spPr>
        <p:txBody>
          <a:bodyPr/>
          <a:lstStyle>
            <a:lvl1pPr marL="0" indent="0" algn="l">
              <a:spcAft>
                <a:spcPts val="0"/>
              </a:spcAft>
              <a:buFontTx/>
              <a:buNone/>
              <a:defRPr b="1"/>
            </a:lvl1pPr>
            <a:lvl2pPr marL="125862" indent="-125862" algn="l">
              <a:spcAft>
                <a:spcPts val="0"/>
              </a:spcAft>
              <a:buClrTx/>
              <a:buSzPct val="100000"/>
              <a:buFont typeface="Arial" panose="020B0604020202020204" pitchFamily="34" charset="0"/>
              <a:buChar char="•"/>
              <a:defRPr b="0"/>
            </a:lvl2pPr>
          </a:lstStyle>
          <a:p>
            <a:pPr lvl="0"/>
            <a:r>
              <a:rPr lang="en-US" noProof="0"/>
              <a:t>Edit Master text styles</a:t>
            </a:r>
          </a:p>
          <a:p>
            <a:pPr lvl="1"/>
            <a:r>
              <a:rPr lang="en-US" noProof="0"/>
              <a:t>Second level</a:t>
            </a:r>
          </a:p>
        </p:txBody>
      </p:sp>
      <p:sp>
        <p:nvSpPr>
          <p:cNvPr id="16" name="Text Placeholder 12"/>
          <p:cNvSpPr>
            <a:spLocks noGrp="1"/>
          </p:cNvSpPr>
          <p:nvPr>
            <p:ph type="body" sz="quarter" idx="35"/>
          </p:nvPr>
        </p:nvSpPr>
        <p:spPr>
          <a:xfrm>
            <a:off x="8548900" y="4256212"/>
            <a:ext cx="3172800" cy="1944000"/>
          </a:xfrm>
        </p:spPr>
        <p:txBody>
          <a:bodyPr/>
          <a:lstStyle>
            <a:lvl1pPr marL="0" indent="0" algn="l">
              <a:spcAft>
                <a:spcPts val="0"/>
              </a:spcAft>
              <a:buFontTx/>
              <a:buNone/>
              <a:defRPr b="1"/>
            </a:lvl1pPr>
            <a:lvl2pPr marL="125862" indent="-125862" algn="l">
              <a:spcAft>
                <a:spcPts val="0"/>
              </a:spcAft>
              <a:buClrTx/>
              <a:buSzPct val="100000"/>
              <a:buFont typeface="Arial" panose="020B0604020202020204" pitchFamily="34" charset="0"/>
              <a:buChar char="•"/>
              <a:defRPr b="0"/>
            </a:lvl2pPr>
          </a:lstStyle>
          <a:p>
            <a:pPr lvl="0"/>
            <a:r>
              <a:rPr lang="en-US" noProof="0"/>
              <a:t>Edit Master text styles</a:t>
            </a:r>
          </a:p>
          <a:p>
            <a:pPr lvl="1"/>
            <a:r>
              <a:rPr lang="en-US" noProof="0"/>
              <a:t>Second level</a:t>
            </a:r>
          </a:p>
        </p:txBody>
      </p:sp>
      <p:sp>
        <p:nvSpPr>
          <p:cNvPr id="18" name="Text Placeholder 8"/>
          <p:cNvSpPr>
            <a:spLocks noGrp="1"/>
          </p:cNvSpPr>
          <p:nvPr>
            <p:ph type="body" sz="quarter" idx="13" hasCustomPrompt="1"/>
          </p:nvPr>
        </p:nvSpPr>
        <p:spPr>
          <a:xfrm>
            <a:off x="469909" y="736706"/>
            <a:ext cx="11252200" cy="757255"/>
          </a:xfrm>
          <a:prstGeom prst="rect">
            <a:avLst/>
          </a:prstGeom>
        </p:spPr>
        <p:txBody>
          <a:bodyPr lIns="0" tIns="0" rIns="0" bIns="0">
            <a:noAutofit/>
          </a:bodyPr>
          <a:lstStyle>
            <a:lvl1pPr marL="0" indent="0">
              <a:buNone/>
              <a:defRPr sz="1982" b="0">
                <a:solidFill>
                  <a:srgbClr val="575757"/>
                </a:solidFill>
              </a:defRPr>
            </a:lvl1pPr>
          </a:lstStyle>
          <a:p>
            <a:pPr lvl="0"/>
            <a:r>
              <a:rPr lang="en-US" noProof="0" dirty="0"/>
              <a:t>Click to add subtitle</a:t>
            </a:r>
          </a:p>
        </p:txBody>
      </p:sp>
      <p:sp>
        <p:nvSpPr>
          <p:cNvPr id="19" name="Title Placeholder 1"/>
          <p:cNvSpPr>
            <a:spLocks noGrp="1"/>
          </p:cNvSpPr>
          <p:nvPr>
            <p:ph type="title"/>
          </p:nvPr>
        </p:nvSpPr>
        <p:spPr>
          <a:xfrm>
            <a:off x="469909" y="402587"/>
            <a:ext cx="11252200" cy="334102"/>
          </a:xfrm>
          <a:prstGeom prst="rect">
            <a:avLst/>
          </a:prstGeom>
        </p:spPr>
        <p:txBody>
          <a:bodyPr vert="horz" lIns="0" tIns="0" rIns="0" bIns="0" rtlCol="0" anchor="t" anchorCtr="0">
            <a:noAutofit/>
          </a:bodyPr>
          <a:lstStyle>
            <a:lvl1pPr>
              <a:defRPr sz="1982"/>
            </a:lvl1pPr>
          </a:lstStyle>
          <a:p>
            <a:r>
              <a:rPr lang="en-US" noProof="0"/>
              <a:t>Click to edit Master title style</a:t>
            </a:r>
            <a:endParaRPr lang="en-US" noProof="0" dirty="0"/>
          </a:p>
        </p:txBody>
      </p:sp>
    </p:spTree>
    <p:extLst>
      <p:ext uri="{BB962C8B-B14F-4D97-AF65-F5344CB8AC3E}">
        <p14:creationId xmlns:p14="http://schemas.microsoft.com/office/powerpoint/2010/main" val="22409762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478618" y="1700213"/>
            <a:ext cx="3639312" cy="2052830"/>
          </a:xfrm>
        </p:spPr>
        <p:txBody>
          <a:bodyPr/>
          <a:lstStyle/>
          <a:p>
            <a:r>
              <a:rPr lang="en-US" noProof="0" dirty="0"/>
              <a:t>Click icon to add picture</a:t>
            </a:r>
          </a:p>
        </p:txBody>
      </p:sp>
      <p:sp>
        <p:nvSpPr>
          <p:cNvPr id="5" name="Picture Placeholder 7"/>
          <p:cNvSpPr>
            <a:spLocks noGrp="1"/>
          </p:cNvSpPr>
          <p:nvPr>
            <p:ph type="pic" sz="quarter" idx="14"/>
          </p:nvPr>
        </p:nvSpPr>
        <p:spPr>
          <a:xfrm>
            <a:off x="8082793" y="1700231"/>
            <a:ext cx="3639316" cy="2059099"/>
          </a:xfrm>
        </p:spPr>
        <p:txBody>
          <a:bodyPr/>
          <a:lstStyle/>
          <a:p>
            <a:r>
              <a:rPr lang="en-US" noProof="0" dirty="0"/>
              <a:t>Click icon to add picture</a:t>
            </a:r>
          </a:p>
        </p:txBody>
      </p:sp>
      <p:sp>
        <p:nvSpPr>
          <p:cNvPr id="6" name="Picture Placeholder 7"/>
          <p:cNvSpPr>
            <a:spLocks noGrp="1"/>
          </p:cNvSpPr>
          <p:nvPr>
            <p:ph type="pic" sz="quarter" idx="15"/>
          </p:nvPr>
        </p:nvSpPr>
        <p:spPr>
          <a:xfrm>
            <a:off x="4284188" y="1700230"/>
            <a:ext cx="3636962" cy="2057767"/>
          </a:xfrm>
        </p:spPr>
        <p:txBody>
          <a:bodyPr/>
          <a:lstStyle/>
          <a:p>
            <a:r>
              <a:rPr lang="en-US" noProof="0" dirty="0"/>
              <a:t>Click icon to add picture</a:t>
            </a:r>
          </a:p>
        </p:txBody>
      </p:sp>
      <p:sp>
        <p:nvSpPr>
          <p:cNvPr id="9" name="Text Placeholder 18"/>
          <p:cNvSpPr>
            <a:spLocks noGrp="1"/>
          </p:cNvSpPr>
          <p:nvPr>
            <p:ph idx="1" hasCustomPrompt="1"/>
          </p:nvPr>
        </p:nvSpPr>
        <p:spPr>
          <a:xfrm>
            <a:off x="478618" y="3832225"/>
            <a:ext cx="3639312" cy="218144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Text Placeholder 18"/>
          <p:cNvSpPr>
            <a:spLocks noGrp="1"/>
          </p:cNvSpPr>
          <p:nvPr>
            <p:ph idx="16" hasCustomPrompt="1"/>
          </p:nvPr>
        </p:nvSpPr>
        <p:spPr>
          <a:xfrm>
            <a:off x="4278313" y="3832224"/>
            <a:ext cx="3636962" cy="2186686"/>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 Placeholder 18"/>
          <p:cNvSpPr>
            <a:spLocks noGrp="1"/>
          </p:cNvSpPr>
          <p:nvPr>
            <p:ph idx="17" hasCustomPrompt="1"/>
          </p:nvPr>
        </p:nvSpPr>
        <p:spPr>
          <a:xfrm>
            <a:off x="8082793" y="3832242"/>
            <a:ext cx="3639316" cy="218810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 Placeholder 8"/>
          <p:cNvSpPr>
            <a:spLocks noGrp="1"/>
          </p:cNvSpPr>
          <p:nvPr>
            <p:ph type="body" sz="quarter" idx="18" hasCustomPrompt="1"/>
          </p:nvPr>
        </p:nvSpPr>
        <p:spPr>
          <a:xfrm>
            <a:off x="469909" y="736706"/>
            <a:ext cx="11252200" cy="757255"/>
          </a:xfrm>
          <a:prstGeom prst="rect">
            <a:avLst/>
          </a:prstGeom>
        </p:spPr>
        <p:txBody>
          <a:bodyPr lIns="0" tIns="0" rIns="0" bIns="0">
            <a:noAutofit/>
          </a:bodyPr>
          <a:lstStyle>
            <a:lvl1pPr marL="0" indent="0">
              <a:buNone/>
              <a:defRPr sz="1982" b="0">
                <a:solidFill>
                  <a:srgbClr val="575757"/>
                </a:solidFill>
              </a:defRPr>
            </a:lvl1pPr>
          </a:lstStyle>
          <a:p>
            <a:pPr lvl="0"/>
            <a:r>
              <a:rPr lang="en-US" noProof="0" dirty="0"/>
              <a:t>Click to add subtitle</a:t>
            </a:r>
          </a:p>
        </p:txBody>
      </p:sp>
      <p:sp>
        <p:nvSpPr>
          <p:cNvPr id="12" name="Title Placeholder 1"/>
          <p:cNvSpPr>
            <a:spLocks noGrp="1"/>
          </p:cNvSpPr>
          <p:nvPr>
            <p:ph type="title"/>
          </p:nvPr>
        </p:nvSpPr>
        <p:spPr>
          <a:xfrm>
            <a:off x="469909" y="402587"/>
            <a:ext cx="11252200" cy="334102"/>
          </a:xfrm>
          <a:prstGeom prst="rect">
            <a:avLst/>
          </a:prstGeom>
        </p:spPr>
        <p:txBody>
          <a:bodyPr vert="horz" lIns="0" tIns="0" rIns="0" bIns="0" rtlCol="0" anchor="t" anchorCtr="0">
            <a:noAutofit/>
          </a:bodyPr>
          <a:lstStyle>
            <a:lvl1pPr>
              <a:defRPr sz="1982"/>
            </a:lvl1pPr>
          </a:lstStyle>
          <a:p>
            <a:r>
              <a:rPr lang="en-US" noProof="0"/>
              <a:t>Click to edit Master title style</a:t>
            </a:r>
            <a:endParaRPr lang="en-US" noProof="0" dirty="0"/>
          </a:p>
        </p:txBody>
      </p:sp>
    </p:spTree>
    <p:extLst>
      <p:ext uri="{BB962C8B-B14F-4D97-AF65-F5344CB8AC3E}">
        <p14:creationId xmlns:p14="http://schemas.microsoft.com/office/powerpoint/2010/main" val="324424493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9" y="736706"/>
            <a:ext cx="11252200" cy="757255"/>
          </a:xfrm>
          <a:prstGeom prst="rect">
            <a:avLst/>
          </a:prstGeom>
        </p:spPr>
        <p:txBody>
          <a:bodyPr lIns="0" tIns="0" rIns="0" bIns="0">
            <a:noAutofit/>
          </a:bodyPr>
          <a:lstStyle>
            <a:lvl1pPr marL="0" indent="0">
              <a:buNone/>
              <a:defRPr sz="1982" b="0">
                <a:solidFill>
                  <a:srgbClr val="575757"/>
                </a:solidFill>
              </a:defRPr>
            </a:lvl1pPr>
          </a:lstStyle>
          <a:p>
            <a:pPr lvl="0"/>
            <a:r>
              <a:rPr lang="en-US" noProof="0" dirty="0"/>
              <a:t>Click to add subtitle</a:t>
            </a:r>
          </a:p>
        </p:txBody>
      </p:sp>
      <p:sp>
        <p:nvSpPr>
          <p:cNvPr id="5" name="Title Placeholder 1"/>
          <p:cNvSpPr>
            <a:spLocks noGrp="1"/>
          </p:cNvSpPr>
          <p:nvPr>
            <p:ph type="title"/>
          </p:nvPr>
        </p:nvSpPr>
        <p:spPr>
          <a:xfrm>
            <a:off x="469909" y="402587"/>
            <a:ext cx="11252200" cy="334102"/>
          </a:xfrm>
          <a:prstGeom prst="rect">
            <a:avLst/>
          </a:prstGeom>
        </p:spPr>
        <p:txBody>
          <a:bodyPr vert="horz" lIns="0" tIns="0" rIns="0" bIns="0" rtlCol="0" anchor="t" anchorCtr="0">
            <a:noAutofit/>
          </a:bodyPr>
          <a:lstStyle>
            <a:lvl1pPr>
              <a:defRPr sz="1982"/>
            </a:lvl1pPr>
          </a:lstStyle>
          <a:p>
            <a:r>
              <a:rPr lang="en-US" noProof="0"/>
              <a:t>Click to edit Master title style</a:t>
            </a:r>
            <a:endParaRPr lang="en-US" noProof="0" dirty="0"/>
          </a:p>
        </p:txBody>
      </p:sp>
    </p:spTree>
    <p:extLst>
      <p:ext uri="{BB962C8B-B14F-4D97-AF65-F5344CB8AC3E}">
        <p14:creationId xmlns:p14="http://schemas.microsoft.com/office/powerpoint/2010/main" val="7772881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469909" y="736706"/>
            <a:ext cx="11252200" cy="757255"/>
          </a:xfrm>
          <a:prstGeom prst="rect">
            <a:avLst/>
          </a:prstGeom>
        </p:spPr>
        <p:txBody>
          <a:bodyPr lIns="0" tIns="0" rIns="0" bIns="0">
            <a:noAutofit/>
          </a:bodyPr>
          <a:lstStyle>
            <a:lvl1pPr marL="0" indent="0">
              <a:buNone/>
              <a:defRPr sz="1982" b="0">
                <a:solidFill>
                  <a:srgbClr val="575757"/>
                </a:solidFill>
              </a:defRPr>
            </a:lvl1pPr>
          </a:lstStyle>
          <a:p>
            <a:pPr lvl="0"/>
            <a:r>
              <a:rPr lang="en-US" noProof="0" dirty="0"/>
              <a:t>Click to add subtitle</a:t>
            </a:r>
          </a:p>
        </p:txBody>
      </p:sp>
      <p:sp>
        <p:nvSpPr>
          <p:cNvPr id="11" name="Title Placeholder 1"/>
          <p:cNvSpPr>
            <a:spLocks noGrp="1"/>
          </p:cNvSpPr>
          <p:nvPr>
            <p:ph type="title"/>
          </p:nvPr>
        </p:nvSpPr>
        <p:spPr>
          <a:xfrm>
            <a:off x="469909" y="402604"/>
            <a:ext cx="11252200" cy="334101"/>
          </a:xfrm>
          <a:prstGeom prst="rect">
            <a:avLst/>
          </a:prstGeom>
        </p:spPr>
        <p:txBody>
          <a:bodyPr vert="horz" lIns="0" tIns="0" rIns="0" bIns="0" rtlCol="0" anchor="t" anchorCtr="0">
            <a:noAutofit/>
          </a:bodyPr>
          <a:lstStyle>
            <a:lvl1pPr>
              <a:defRPr sz="1982"/>
            </a:lvl1pPr>
          </a:lstStyle>
          <a:p>
            <a:r>
              <a:rPr lang="en-US" noProof="0"/>
              <a:t>Click to edit Master title style</a:t>
            </a:r>
            <a:endParaRPr lang="en-US" noProof="0" dirty="0"/>
          </a:p>
        </p:txBody>
      </p:sp>
      <p:sp>
        <p:nvSpPr>
          <p:cNvPr id="14" name="Text Placeholder 8"/>
          <p:cNvSpPr>
            <a:spLocks noGrp="1"/>
          </p:cNvSpPr>
          <p:nvPr>
            <p:ph type="body" sz="quarter" idx="17"/>
          </p:nvPr>
        </p:nvSpPr>
        <p:spPr>
          <a:xfrm>
            <a:off x="469899" y="1857910"/>
            <a:ext cx="5544000" cy="1695451"/>
          </a:xfrm>
        </p:spPr>
        <p:txBody>
          <a:bodyPr/>
          <a:lstStyle>
            <a:lvl1pPr marL="0" indent="0" algn="l">
              <a:spcAft>
                <a:spcPts val="1324"/>
              </a:spcAft>
              <a:buFontTx/>
              <a:buNone/>
              <a:defRPr b="1">
                <a:solidFill>
                  <a:schemeClr val="tx1"/>
                </a:solidFill>
              </a:defRPr>
            </a:lvl1pPr>
            <a:lvl2pPr marL="125862" indent="-125862" algn="l">
              <a:spcAft>
                <a:spcPts val="1324"/>
              </a:spcAft>
              <a:buClrTx/>
              <a:buSzPct val="100000"/>
              <a:buFont typeface="Arial" panose="020B0604020202020204" pitchFamily="34" charset="0"/>
              <a:buChar char="•"/>
              <a:defRPr>
                <a:solidFill>
                  <a:schemeClr val="tx1"/>
                </a:solidFill>
              </a:defRPr>
            </a:lvl2pPr>
            <a:lvl3pPr marL="276896" indent="-125862" algn="l">
              <a:spcAft>
                <a:spcPts val="1324"/>
              </a:spcAft>
              <a:buClrTx/>
              <a:buSzPct val="100000"/>
              <a:buFont typeface="Arial" panose="020B0604020202020204" pitchFamily="34" charset="0"/>
              <a:buChar char="−"/>
              <a:defRPr>
                <a:solidFill>
                  <a:schemeClr val="tx1"/>
                </a:solidFill>
              </a:defRPr>
            </a:lvl3pPr>
            <a:lvl4pPr marL="427929" indent="-125862" algn="l">
              <a:spcAft>
                <a:spcPts val="1324"/>
              </a:spcAft>
              <a:buClrTx/>
              <a:buSzPct val="100000"/>
              <a:buFont typeface="Arial" panose="020B0604020202020204" pitchFamily="34" charset="0"/>
              <a:buChar char="◦"/>
              <a:defRPr>
                <a:solidFill>
                  <a:schemeClr val="tx1"/>
                </a:solidFill>
              </a:defRPr>
            </a:lvl4pPr>
            <a:lvl5pPr marL="578963" indent="-125862" algn="l">
              <a:spcAft>
                <a:spcPts val="1324"/>
              </a:spcAft>
              <a:buClrTx/>
              <a:buSzPct val="100000"/>
              <a:buFont typeface="Arial" panose="020B0604020202020204" pitchFamily="34" charset="0"/>
              <a:buChar char="−"/>
              <a:defRPr baseline="0">
                <a:solidFill>
                  <a:schemeClr val="tx1"/>
                </a:solidFill>
              </a:defRPr>
            </a:lvl5pPr>
            <a:lvl6pPr marL="470929" indent="-233086">
              <a:spcAft>
                <a:spcPts val="1324"/>
              </a:spcAft>
              <a:buFont typeface="Verdana" panose="020B0604030504040204" pitchFamily="34" charset="0"/>
              <a:buChar char="−"/>
              <a:defRPr/>
            </a:lvl6pPr>
            <a:lvl7pPr marL="470929" indent="-233086">
              <a:spcAft>
                <a:spcPts val="1324"/>
              </a:spcAft>
              <a:defRPr/>
            </a:lvl7pPr>
            <a:lvl8pPr marL="470929" indent="-233086">
              <a:spcAft>
                <a:spcPts val="1324"/>
              </a:spcAft>
              <a:defRPr/>
            </a:lvl8pPr>
            <a:lvl9pPr marL="470929" indent="-233086">
              <a:spcAft>
                <a:spcPts val="1324"/>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Text Placeholder 8"/>
          <p:cNvSpPr>
            <a:spLocks noGrp="1"/>
          </p:cNvSpPr>
          <p:nvPr>
            <p:ph type="body" sz="quarter" idx="21"/>
          </p:nvPr>
        </p:nvSpPr>
        <p:spPr>
          <a:xfrm>
            <a:off x="6177471" y="1857910"/>
            <a:ext cx="5544000" cy="1695451"/>
          </a:xfrm>
        </p:spPr>
        <p:txBody>
          <a:bodyPr/>
          <a:lstStyle>
            <a:lvl1pPr marL="0" indent="0" algn="l">
              <a:spcAft>
                <a:spcPts val="1324"/>
              </a:spcAft>
              <a:buFontTx/>
              <a:buNone/>
              <a:defRPr b="1">
                <a:solidFill>
                  <a:schemeClr val="tx1"/>
                </a:solidFill>
              </a:defRPr>
            </a:lvl1pPr>
            <a:lvl2pPr marL="125862" indent="-125862" algn="l">
              <a:spcAft>
                <a:spcPts val="1324"/>
              </a:spcAft>
              <a:buClrTx/>
              <a:buSzPct val="100000"/>
              <a:buFont typeface="Arial" panose="020B0604020202020204" pitchFamily="34" charset="0"/>
              <a:buChar char="•"/>
              <a:defRPr>
                <a:solidFill>
                  <a:schemeClr val="tx1"/>
                </a:solidFill>
              </a:defRPr>
            </a:lvl2pPr>
            <a:lvl3pPr marL="276896" indent="-125862" algn="l">
              <a:spcAft>
                <a:spcPts val="1324"/>
              </a:spcAft>
              <a:buClrTx/>
              <a:buSzPct val="100000"/>
              <a:buFont typeface="Arial" panose="020B0604020202020204" pitchFamily="34" charset="0"/>
              <a:buChar char="−"/>
              <a:defRPr>
                <a:solidFill>
                  <a:schemeClr val="tx1"/>
                </a:solidFill>
              </a:defRPr>
            </a:lvl3pPr>
            <a:lvl4pPr marL="427929" indent="-125862" algn="l">
              <a:spcAft>
                <a:spcPts val="1324"/>
              </a:spcAft>
              <a:buClrTx/>
              <a:buSzPct val="100000"/>
              <a:buFont typeface="Arial" panose="020B0604020202020204" pitchFamily="34" charset="0"/>
              <a:buChar char="◦"/>
              <a:defRPr>
                <a:solidFill>
                  <a:schemeClr val="tx1"/>
                </a:solidFill>
              </a:defRPr>
            </a:lvl4pPr>
            <a:lvl5pPr marL="578963" indent="-125862" algn="l">
              <a:spcAft>
                <a:spcPts val="1324"/>
              </a:spcAft>
              <a:buClrTx/>
              <a:buSzPct val="100000"/>
              <a:buFont typeface="Arial" panose="020B0604020202020204" pitchFamily="34" charset="0"/>
              <a:buChar char="−"/>
              <a:defRPr baseline="0">
                <a:solidFill>
                  <a:schemeClr val="tx1"/>
                </a:solidFill>
              </a:defRPr>
            </a:lvl5pPr>
            <a:lvl6pPr marL="470929" indent="-233086">
              <a:spcAft>
                <a:spcPts val="1324"/>
              </a:spcAft>
              <a:buFont typeface="Verdana" panose="020B0604030504040204" pitchFamily="34" charset="0"/>
              <a:buChar char="−"/>
              <a:defRPr/>
            </a:lvl6pPr>
            <a:lvl7pPr marL="470929" indent="-233086">
              <a:spcAft>
                <a:spcPts val="1324"/>
              </a:spcAft>
              <a:defRPr/>
            </a:lvl7pPr>
            <a:lvl8pPr marL="470929" indent="-233086">
              <a:spcAft>
                <a:spcPts val="1324"/>
              </a:spcAft>
              <a:defRPr/>
            </a:lvl8pPr>
            <a:lvl9pPr marL="470929" indent="-233086">
              <a:spcAft>
                <a:spcPts val="1324"/>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Rectangle 16"/>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24"/>
              </a:spcAft>
            </a:pPr>
            <a:endParaRPr lang="en-US" sz="1458" noProof="0" dirty="0">
              <a:solidFill>
                <a:schemeClr val="bg1"/>
              </a:solidFill>
              <a:latin typeface="Calibri" panose="020F0502020204030204" pitchFamily="34" charset="0"/>
            </a:endParaRPr>
          </a:p>
        </p:txBody>
      </p:sp>
      <p:sp>
        <p:nvSpPr>
          <p:cNvPr id="18" name="Rectangle 17"/>
          <p:cNvSpPr/>
          <p:nvPr userDrawn="1"/>
        </p:nvSpPr>
        <p:spPr>
          <a:xfrm>
            <a:off x="6167805"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24"/>
              </a:spcAft>
            </a:pPr>
            <a:endParaRPr lang="en-US" sz="1458" noProof="0" dirty="0">
              <a:solidFill>
                <a:schemeClr val="bg1"/>
              </a:solidFill>
              <a:latin typeface="Calibri" panose="020F0502020204030204" pitchFamily="34" charset="0"/>
            </a:endParaRPr>
          </a:p>
        </p:txBody>
      </p:sp>
      <p:sp>
        <p:nvSpPr>
          <p:cNvPr id="19" name="Picture Placeholder 29"/>
          <p:cNvSpPr>
            <a:spLocks noGrp="1"/>
          </p:cNvSpPr>
          <p:nvPr>
            <p:ph type="pic" sz="quarter" idx="20" hasCustomPrompt="1"/>
          </p:nvPr>
        </p:nvSpPr>
        <p:spPr>
          <a:xfrm>
            <a:off x="10467644" y="1857910"/>
            <a:ext cx="1244161" cy="549275"/>
          </a:xfrm>
        </p:spPr>
        <p:txBody>
          <a:bodyPr/>
          <a:lstStyle>
            <a:lvl1pPr marL="0" marR="0" indent="0" algn="l" defTabSz="1208241" rtl="0" eaLnBrk="1" fontAlgn="auto" latinLnBrk="0" hangingPunct="1">
              <a:lnSpc>
                <a:spcPct val="100000"/>
              </a:lnSpc>
              <a:spcBef>
                <a:spcPts val="0"/>
              </a:spcBef>
              <a:spcAft>
                <a:spcPts val="1324"/>
              </a:spcAft>
              <a:buClrTx/>
              <a:buSzTx/>
              <a:buFont typeface="Arial" panose="020B0604020202020204" pitchFamily="34" charset="0"/>
              <a:buNone/>
              <a:tabLst/>
              <a:defRPr sz="1191"/>
            </a:lvl1pPr>
          </a:lstStyle>
          <a:p>
            <a:pPr>
              <a:spcBef>
                <a:spcPct val="0"/>
              </a:spcBef>
            </a:pPr>
            <a:r>
              <a:rPr lang="en-US" sz="1582" noProof="0" dirty="0">
                <a:solidFill>
                  <a:schemeClr val="bg1"/>
                </a:solidFill>
              </a:rPr>
              <a:t>Co-brand</a:t>
            </a:r>
            <a:br>
              <a:rPr lang="en-US" sz="1582" noProof="0" dirty="0">
                <a:solidFill>
                  <a:schemeClr val="bg1"/>
                </a:solidFill>
              </a:rPr>
            </a:br>
            <a:r>
              <a:rPr lang="en-US" sz="1582" noProof="0" dirty="0">
                <a:solidFill>
                  <a:schemeClr val="bg1"/>
                </a:solidFill>
              </a:rPr>
              <a:t>Logo</a:t>
            </a:r>
          </a:p>
          <a:p>
            <a:endParaRPr lang="en-US" noProof="0" dirty="0"/>
          </a:p>
        </p:txBody>
      </p:sp>
      <p:sp>
        <p:nvSpPr>
          <p:cNvPr id="20" name="Picture Placeholder 29"/>
          <p:cNvSpPr>
            <a:spLocks noGrp="1"/>
          </p:cNvSpPr>
          <p:nvPr>
            <p:ph type="pic" sz="quarter" idx="19" hasCustomPrompt="1"/>
          </p:nvPr>
        </p:nvSpPr>
        <p:spPr>
          <a:xfrm>
            <a:off x="4734804" y="1863935"/>
            <a:ext cx="1244906" cy="549275"/>
          </a:xfrm>
        </p:spPr>
        <p:txBody>
          <a:bodyPr/>
          <a:lstStyle>
            <a:lvl1pPr marL="0" marR="0" indent="0" algn="l" defTabSz="1208241" rtl="0" eaLnBrk="1" fontAlgn="auto" latinLnBrk="0" hangingPunct="1">
              <a:lnSpc>
                <a:spcPct val="100000"/>
              </a:lnSpc>
              <a:spcBef>
                <a:spcPts val="0"/>
              </a:spcBef>
              <a:spcAft>
                <a:spcPts val="1324"/>
              </a:spcAft>
              <a:buClrTx/>
              <a:buSzTx/>
              <a:buFont typeface="Arial" panose="020B0604020202020204" pitchFamily="34" charset="0"/>
              <a:buNone/>
              <a:tabLst/>
              <a:defRPr sz="1191"/>
            </a:lvl1pPr>
          </a:lstStyle>
          <a:p>
            <a:pPr>
              <a:spcBef>
                <a:spcPct val="0"/>
              </a:spcBef>
            </a:pPr>
            <a:r>
              <a:rPr lang="en-US" sz="1582" noProof="0" dirty="0">
                <a:solidFill>
                  <a:schemeClr val="bg1"/>
                </a:solidFill>
              </a:rPr>
              <a:t>Co-brand</a:t>
            </a:r>
            <a:br>
              <a:rPr lang="en-US" sz="1582" noProof="0" dirty="0">
                <a:solidFill>
                  <a:schemeClr val="bg1"/>
                </a:solidFill>
              </a:rPr>
            </a:br>
            <a:r>
              <a:rPr lang="en-US" sz="1582" noProof="0" dirty="0">
                <a:solidFill>
                  <a:schemeClr val="bg1"/>
                </a:solidFill>
              </a:rPr>
              <a:t>Logo</a:t>
            </a:r>
          </a:p>
          <a:p>
            <a:endParaRPr lang="en-US" noProof="0" dirty="0"/>
          </a:p>
        </p:txBody>
      </p:sp>
    </p:spTree>
    <p:extLst>
      <p:ext uri="{BB962C8B-B14F-4D97-AF65-F5344CB8AC3E}">
        <p14:creationId xmlns:p14="http://schemas.microsoft.com/office/powerpoint/2010/main" val="12791866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469899" y="1857910"/>
            <a:ext cx="5544000" cy="1695451"/>
          </a:xfrm>
        </p:spPr>
        <p:txBody>
          <a:bodyPr>
            <a:noAutofit/>
          </a:bodyPr>
          <a:lstStyle>
            <a:lvl1pPr marL="0" indent="0">
              <a:spcAft>
                <a:spcPts val="1324"/>
              </a:spcAft>
              <a:defRPr b="1">
                <a:solidFill>
                  <a:schemeClr val="tx1"/>
                </a:solidFill>
              </a:defRPr>
            </a:lvl1pPr>
            <a:lvl2pPr marL="125862" indent="-125862" algn="l">
              <a:spcAft>
                <a:spcPts val="1324"/>
              </a:spcAft>
              <a:buClrTx/>
              <a:buSzPct val="100000"/>
              <a:buFont typeface="Arial" panose="020B0604020202020204" pitchFamily="34" charset="0"/>
              <a:buChar char="•"/>
              <a:defRPr>
                <a:solidFill>
                  <a:schemeClr val="tx1"/>
                </a:solidFill>
              </a:defRPr>
            </a:lvl2pPr>
            <a:lvl3pPr marL="276896" indent="-125862" algn="l">
              <a:spcAft>
                <a:spcPts val="1324"/>
              </a:spcAft>
              <a:buClrTx/>
              <a:buSzPct val="100000"/>
              <a:buFont typeface="Arial" panose="020B0604020202020204" pitchFamily="34" charset="0"/>
              <a:buChar char="−"/>
              <a:defRPr>
                <a:solidFill>
                  <a:schemeClr val="tx1"/>
                </a:solidFill>
              </a:defRPr>
            </a:lvl3pPr>
            <a:lvl4pPr marL="427929" indent="-125862" algn="l">
              <a:spcAft>
                <a:spcPts val="1324"/>
              </a:spcAft>
              <a:buClrTx/>
              <a:buSzPct val="100000"/>
              <a:buFont typeface="Arial" panose="020B0604020202020204" pitchFamily="34" charset="0"/>
              <a:buChar char="◦"/>
              <a:defRPr>
                <a:solidFill>
                  <a:schemeClr val="tx1"/>
                </a:solidFill>
              </a:defRPr>
            </a:lvl4pPr>
            <a:lvl5pPr marL="578963" indent="-125862" algn="l">
              <a:spcAft>
                <a:spcPts val="1324"/>
              </a:spcAft>
              <a:buClrTx/>
              <a:buSzPct val="100000"/>
              <a:buFont typeface="Arial" panose="020B0604020202020204" pitchFamily="34" charset="0"/>
              <a:buChar char="−"/>
              <a:defRPr baseline="0">
                <a:solidFill>
                  <a:schemeClr val="tx1"/>
                </a:solidFill>
              </a:defRPr>
            </a:lvl5pPr>
            <a:lvl6pPr marL="470929" indent="-233086">
              <a:spcAft>
                <a:spcPts val="1324"/>
              </a:spcAft>
              <a:buFont typeface="Verdana" panose="020B0604030504040204" pitchFamily="34" charset="0"/>
              <a:buChar char="−"/>
              <a:defRPr/>
            </a:lvl6pPr>
            <a:lvl7pPr marL="470929" indent="-233086">
              <a:spcAft>
                <a:spcPts val="1324"/>
              </a:spcAft>
              <a:defRPr/>
            </a:lvl7pPr>
            <a:lvl8pPr marL="470929" indent="-233086">
              <a:spcAft>
                <a:spcPts val="1324"/>
              </a:spcAft>
              <a:defRPr/>
            </a:lvl8pPr>
            <a:lvl9pPr marL="470929" indent="-233086">
              <a:spcAft>
                <a:spcPts val="1324"/>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21"/>
          </p:nvPr>
        </p:nvSpPr>
        <p:spPr>
          <a:xfrm>
            <a:off x="6177471" y="1857910"/>
            <a:ext cx="5544000" cy="1695451"/>
          </a:xfrm>
        </p:spPr>
        <p:txBody>
          <a:bodyPr>
            <a:noAutofit/>
          </a:bodyPr>
          <a:lstStyle>
            <a:lvl1pPr marL="0" indent="0">
              <a:spcAft>
                <a:spcPts val="1324"/>
              </a:spcAft>
              <a:defRPr b="1">
                <a:solidFill>
                  <a:schemeClr val="tx1"/>
                </a:solidFill>
              </a:defRPr>
            </a:lvl1pPr>
            <a:lvl2pPr marL="125862" indent="-125862" algn="l">
              <a:spcAft>
                <a:spcPts val="1324"/>
              </a:spcAft>
              <a:buClrTx/>
              <a:buSzPct val="100000"/>
              <a:buFont typeface="Arial" panose="020B0604020202020204" pitchFamily="34" charset="0"/>
              <a:buChar char="•"/>
              <a:defRPr>
                <a:solidFill>
                  <a:schemeClr val="tx1"/>
                </a:solidFill>
              </a:defRPr>
            </a:lvl2pPr>
            <a:lvl3pPr marL="276896" indent="-125862" algn="l">
              <a:spcAft>
                <a:spcPts val="1324"/>
              </a:spcAft>
              <a:buClrTx/>
              <a:buSzPct val="100000"/>
              <a:buFont typeface="Arial" panose="020B0604020202020204" pitchFamily="34" charset="0"/>
              <a:buChar char="−"/>
              <a:defRPr>
                <a:solidFill>
                  <a:schemeClr val="tx1"/>
                </a:solidFill>
              </a:defRPr>
            </a:lvl3pPr>
            <a:lvl4pPr marL="427929" indent="-125862" algn="l">
              <a:spcAft>
                <a:spcPts val="1324"/>
              </a:spcAft>
              <a:buClrTx/>
              <a:buSzPct val="100000"/>
              <a:buFont typeface="Arial" panose="020B0604020202020204" pitchFamily="34" charset="0"/>
              <a:buChar char="◦"/>
              <a:defRPr>
                <a:solidFill>
                  <a:schemeClr val="tx1"/>
                </a:solidFill>
              </a:defRPr>
            </a:lvl4pPr>
            <a:lvl5pPr marL="578963" indent="-125862" algn="l">
              <a:spcAft>
                <a:spcPts val="1324"/>
              </a:spcAft>
              <a:buClrTx/>
              <a:buSzPct val="100000"/>
              <a:buFont typeface="Arial" panose="020B0604020202020204" pitchFamily="34" charset="0"/>
              <a:buChar char="−"/>
              <a:defRPr baseline="0">
                <a:solidFill>
                  <a:schemeClr val="tx1"/>
                </a:solidFill>
              </a:defRPr>
            </a:lvl5pPr>
            <a:lvl6pPr marL="470929" indent="-233086">
              <a:spcAft>
                <a:spcPts val="1324"/>
              </a:spcAft>
              <a:buFont typeface="Verdana" panose="020B0604030504040204" pitchFamily="34" charset="0"/>
              <a:buChar char="−"/>
              <a:defRPr/>
            </a:lvl6pPr>
            <a:lvl7pPr marL="470929" indent="-233086">
              <a:spcAft>
                <a:spcPts val="1324"/>
              </a:spcAft>
              <a:defRPr/>
            </a:lvl7pPr>
            <a:lvl8pPr marL="470929" indent="-233086">
              <a:spcAft>
                <a:spcPts val="1324"/>
              </a:spcAft>
              <a:defRPr/>
            </a:lvl8pPr>
            <a:lvl9pPr marL="470929" indent="-233086">
              <a:spcAft>
                <a:spcPts val="1324"/>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Rectangle 3"/>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24"/>
              </a:spcAft>
            </a:pPr>
            <a:endParaRPr lang="en-US" sz="1458" noProof="0" dirty="0">
              <a:solidFill>
                <a:schemeClr val="bg1"/>
              </a:solidFill>
              <a:latin typeface="Calibri" panose="020F0502020204030204" pitchFamily="34" charset="0"/>
            </a:endParaRPr>
          </a:p>
        </p:txBody>
      </p:sp>
      <p:sp>
        <p:nvSpPr>
          <p:cNvPr id="5" name="Rectangle 4"/>
          <p:cNvSpPr/>
          <p:nvPr userDrawn="1"/>
        </p:nvSpPr>
        <p:spPr>
          <a:xfrm>
            <a:off x="6167805"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24"/>
              </a:spcAft>
            </a:pPr>
            <a:endParaRPr lang="en-US" sz="1458" noProof="0" dirty="0">
              <a:solidFill>
                <a:schemeClr val="bg1"/>
              </a:solidFill>
              <a:latin typeface="Calibri" panose="020F0502020204030204" pitchFamily="34" charset="0"/>
            </a:endParaRPr>
          </a:p>
        </p:txBody>
      </p:sp>
      <p:sp>
        <p:nvSpPr>
          <p:cNvPr id="7" name="Picture Placeholder 29"/>
          <p:cNvSpPr>
            <a:spLocks noGrp="1"/>
          </p:cNvSpPr>
          <p:nvPr>
            <p:ph type="pic" sz="quarter" idx="20" hasCustomPrompt="1"/>
          </p:nvPr>
        </p:nvSpPr>
        <p:spPr>
          <a:xfrm>
            <a:off x="10467644" y="1857910"/>
            <a:ext cx="1244161" cy="549275"/>
          </a:xfrm>
        </p:spPr>
        <p:txBody>
          <a:bodyPr>
            <a:noAutofit/>
          </a:bodyPr>
          <a:lstStyle>
            <a:lvl1pPr marL="0" marR="0" indent="0" algn="l" defTabSz="1208241" rtl="0" eaLnBrk="1" fontAlgn="auto" latinLnBrk="0" hangingPunct="1">
              <a:lnSpc>
                <a:spcPct val="100000"/>
              </a:lnSpc>
              <a:spcBef>
                <a:spcPts val="0"/>
              </a:spcBef>
              <a:spcAft>
                <a:spcPts val="1324"/>
              </a:spcAft>
              <a:buClrTx/>
              <a:buSzTx/>
              <a:buFont typeface="Arial" panose="020B0604020202020204" pitchFamily="34" charset="0"/>
              <a:buNone/>
              <a:tabLst/>
              <a:defRPr sz="1191"/>
            </a:lvl1pPr>
          </a:lstStyle>
          <a:p>
            <a:pPr>
              <a:spcBef>
                <a:spcPct val="0"/>
              </a:spcBef>
            </a:pPr>
            <a:r>
              <a:rPr lang="en-US" sz="1582" noProof="0" dirty="0">
                <a:solidFill>
                  <a:schemeClr val="bg1"/>
                </a:solidFill>
              </a:rPr>
              <a:t>Co-brand</a:t>
            </a:r>
            <a:br>
              <a:rPr lang="en-US" sz="1582" noProof="0" dirty="0">
                <a:solidFill>
                  <a:schemeClr val="bg1"/>
                </a:solidFill>
              </a:rPr>
            </a:br>
            <a:r>
              <a:rPr lang="en-US" sz="1582" noProof="0" dirty="0">
                <a:solidFill>
                  <a:schemeClr val="bg1"/>
                </a:solidFill>
              </a:rPr>
              <a:t>Logo</a:t>
            </a:r>
          </a:p>
          <a:p>
            <a:endParaRPr lang="en-US" noProof="0" dirty="0"/>
          </a:p>
        </p:txBody>
      </p:sp>
      <p:sp>
        <p:nvSpPr>
          <p:cNvPr id="10" name="Text Placeholder 8"/>
          <p:cNvSpPr>
            <a:spLocks noGrp="1"/>
          </p:cNvSpPr>
          <p:nvPr>
            <p:ph type="body" sz="quarter" idx="22"/>
          </p:nvPr>
        </p:nvSpPr>
        <p:spPr>
          <a:xfrm>
            <a:off x="469899" y="4249699"/>
            <a:ext cx="5544000" cy="1695451"/>
          </a:xfrm>
        </p:spPr>
        <p:txBody>
          <a:bodyPr>
            <a:noAutofit/>
          </a:bodyPr>
          <a:lstStyle>
            <a:lvl1pPr marL="0" indent="0">
              <a:spcAft>
                <a:spcPts val="1324"/>
              </a:spcAft>
              <a:defRPr b="1">
                <a:solidFill>
                  <a:schemeClr val="tx1"/>
                </a:solidFill>
              </a:defRPr>
            </a:lvl1pPr>
            <a:lvl2pPr marL="125862" indent="-125862" algn="l">
              <a:spcAft>
                <a:spcPts val="1324"/>
              </a:spcAft>
              <a:buClrTx/>
              <a:buSzPct val="100000"/>
              <a:buFont typeface="Arial" panose="020B0604020202020204" pitchFamily="34" charset="0"/>
              <a:buChar char="•"/>
              <a:defRPr>
                <a:solidFill>
                  <a:schemeClr val="tx1"/>
                </a:solidFill>
              </a:defRPr>
            </a:lvl2pPr>
            <a:lvl3pPr marL="276896" indent="-125862" algn="l">
              <a:spcAft>
                <a:spcPts val="1324"/>
              </a:spcAft>
              <a:buClrTx/>
              <a:buSzPct val="100000"/>
              <a:buFont typeface="Arial" panose="020B0604020202020204" pitchFamily="34" charset="0"/>
              <a:buChar char="−"/>
              <a:defRPr>
                <a:solidFill>
                  <a:schemeClr val="tx1"/>
                </a:solidFill>
              </a:defRPr>
            </a:lvl3pPr>
            <a:lvl4pPr marL="427929" indent="-125862" algn="l">
              <a:spcAft>
                <a:spcPts val="1324"/>
              </a:spcAft>
              <a:buClrTx/>
              <a:buSzPct val="100000"/>
              <a:buFont typeface="Arial" panose="020B0604020202020204" pitchFamily="34" charset="0"/>
              <a:buChar char="◦"/>
              <a:defRPr>
                <a:solidFill>
                  <a:schemeClr val="tx1"/>
                </a:solidFill>
              </a:defRPr>
            </a:lvl4pPr>
            <a:lvl5pPr marL="578963" indent="-125862" algn="l">
              <a:spcAft>
                <a:spcPts val="1324"/>
              </a:spcAft>
              <a:buClrTx/>
              <a:buSzPct val="100000"/>
              <a:buFont typeface="Arial" panose="020B0604020202020204" pitchFamily="34" charset="0"/>
              <a:buChar char="−"/>
              <a:defRPr baseline="0">
                <a:solidFill>
                  <a:schemeClr val="tx1"/>
                </a:solidFill>
              </a:defRPr>
            </a:lvl5pPr>
            <a:lvl6pPr marL="470929" indent="-233086">
              <a:spcAft>
                <a:spcPts val="1324"/>
              </a:spcAft>
              <a:buFont typeface="Verdana" panose="020B0604030504040204" pitchFamily="34" charset="0"/>
              <a:buChar char="−"/>
              <a:defRPr/>
            </a:lvl6pPr>
            <a:lvl7pPr marL="470929" indent="-233086">
              <a:spcAft>
                <a:spcPts val="1324"/>
              </a:spcAft>
              <a:defRPr/>
            </a:lvl7pPr>
            <a:lvl8pPr marL="470929" indent="-233086">
              <a:spcAft>
                <a:spcPts val="1324"/>
              </a:spcAft>
              <a:defRPr/>
            </a:lvl8pPr>
            <a:lvl9pPr marL="470929" indent="-233086">
              <a:spcAft>
                <a:spcPts val="1324"/>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p:cNvSpPr>
            <a:spLocks noGrp="1"/>
          </p:cNvSpPr>
          <p:nvPr>
            <p:ph type="body" sz="quarter" idx="23"/>
          </p:nvPr>
        </p:nvSpPr>
        <p:spPr>
          <a:xfrm>
            <a:off x="6177469" y="4249699"/>
            <a:ext cx="5544000" cy="1695451"/>
          </a:xfrm>
        </p:spPr>
        <p:txBody>
          <a:bodyPr>
            <a:noAutofit/>
          </a:bodyPr>
          <a:lstStyle>
            <a:lvl1pPr marL="0" indent="0">
              <a:spcAft>
                <a:spcPts val="1324"/>
              </a:spcAft>
              <a:defRPr b="1">
                <a:solidFill>
                  <a:schemeClr val="tx1"/>
                </a:solidFill>
              </a:defRPr>
            </a:lvl1pPr>
            <a:lvl2pPr marL="125862" indent="-125862" algn="l">
              <a:spcAft>
                <a:spcPts val="1324"/>
              </a:spcAft>
              <a:buClrTx/>
              <a:buSzPct val="100000"/>
              <a:buFont typeface="Arial" panose="020B0604020202020204" pitchFamily="34" charset="0"/>
              <a:buChar char="•"/>
              <a:defRPr>
                <a:solidFill>
                  <a:schemeClr val="tx1"/>
                </a:solidFill>
              </a:defRPr>
            </a:lvl2pPr>
            <a:lvl3pPr marL="276896" indent="-125862" algn="l">
              <a:spcAft>
                <a:spcPts val="1324"/>
              </a:spcAft>
              <a:buClrTx/>
              <a:buSzPct val="100000"/>
              <a:buFont typeface="Arial" panose="020B0604020202020204" pitchFamily="34" charset="0"/>
              <a:buChar char="−"/>
              <a:defRPr>
                <a:solidFill>
                  <a:schemeClr val="tx1"/>
                </a:solidFill>
              </a:defRPr>
            </a:lvl3pPr>
            <a:lvl4pPr marL="427929" indent="-125862" algn="l">
              <a:spcAft>
                <a:spcPts val="1324"/>
              </a:spcAft>
              <a:buClrTx/>
              <a:buSzPct val="100000"/>
              <a:buFont typeface="Arial" panose="020B0604020202020204" pitchFamily="34" charset="0"/>
              <a:buChar char="◦"/>
              <a:defRPr>
                <a:solidFill>
                  <a:schemeClr val="tx1"/>
                </a:solidFill>
              </a:defRPr>
            </a:lvl4pPr>
            <a:lvl5pPr marL="578963" indent="-125862" algn="l">
              <a:spcAft>
                <a:spcPts val="1324"/>
              </a:spcAft>
              <a:buClrTx/>
              <a:buSzPct val="100000"/>
              <a:buFont typeface="Arial" panose="020B0604020202020204" pitchFamily="34" charset="0"/>
              <a:buChar char="−"/>
              <a:defRPr baseline="0">
                <a:solidFill>
                  <a:schemeClr val="tx1"/>
                </a:solidFill>
              </a:defRPr>
            </a:lvl5pPr>
            <a:lvl6pPr marL="470929" indent="-233086">
              <a:spcAft>
                <a:spcPts val="1324"/>
              </a:spcAft>
              <a:buFont typeface="Verdana" panose="020B0604030504040204" pitchFamily="34" charset="0"/>
              <a:buChar char="−"/>
              <a:defRPr/>
            </a:lvl6pPr>
            <a:lvl7pPr marL="470929" indent="-233086">
              <a:spcAft>
                <a:spcPts val="1324"/>
              </a:spcAft>
              <a:defRPr/>
            </a:lvl7pPr>
            <a:lvl8pPr marL="470929" indent="-233086">
              <a:spcAft>
                <a:spcPts val="1324"/>
              </a:spcAft>
              <a:defRPr/>
            </a:lvl8pPr>
            <a:lvl9pPr marL="470929" indent="-233086">
              <a:spcAft>
                <a:spcPts val="1324"/>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Rectangle 11"/>
          <p:cNvSpPr/>
          <p:nvPr userDrawn="1"/>
        </p:nvSpPr>
        <p:spPr>
          <a:xfrm>
            <a:off x="469899"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24"/>
              </a:spcAft>
            </a:pPr>
            <a:endParaRPr lang="en-US" sz="1458" noProof="0" dirty="0">
              <a:solidFill>
                <a:schemeClr val="bg1"/>
              </a:solidFill>
              <a:latin typeface="Calibri" panose="020F0502020204030204" pitchFamily="34" charset="0"/>
            </a:endParaRPr>
          </a:p>
        </p:txBody>
      </p:sp>
      <p:sp>
        <p:nvSpPr>
          <p:cNvPr id="13" name="Rectangle 12"/>
          <p:cNvSpPr/>
          <p:nvPr userDrawn="1"/>
        </p:nvSpPr>
        <p:spPr>
          <a:xfrm>
            <a:off x="6167805"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24"/>
              </a:spcAft>
            </a:pPr>
            <a:endParaRPr lang="en-US" sz="1458" noProof="0" dirty="0">
              <a:solidFill>
                <a:schemeClr val="bg1"/>
              </a:solidFill>
              <a:latin typeface="Calibri" panose="020F0502020204030204" pitchFamily="34" charset="0"/>
            </a:endParaRPr>
          </a:p>
        </p:txBody>
      </p:sp>
      <p:sp>
        <p:nvSpPr>
          <p:cNvPr id="14" name="Picture Placeholder 29"/>
          <p:cNvSpPr>
            <a:spLocks noGrp="1"/>
          </p:cNvSpPr>
          <p:nvPr>
            <p:ph type="pic" sz="quarter" idx="24" hasCustomPrompt="1"/>
          </p:nvPr>
        </p:nvSpPr>
        <p:spPr>
          <a:xfrm>
            <a:off x="4700436" y="4249701"/>
            <a:ext cx="1274916" cy="549275"/>
          </a:xfrm>
        </p:spPr>
        <p:txBody>
          <a:bodyPr>
            <a:noAutofit/>
          </a:bodyPr>
          <a:lstStyle>
            <a:lvl1pPr marL="0" marR="0" indent="0" algn="l" defTabSz="1208241" rtl="0" eaLnBrk="1" fontAlgn="auto" latinLnBrk="0" hangingPunct="1">
              <a:lnSpc>
                <a:spcPct val="100000"/>
              </a:lnSpc>
              <a:spcBef>
                <a:spcPts val="0"/>
              </a:spcBef>
              <a:spcAft>
                <a:spcPts val="1324"/>
              </a:spcAft>
              <a:buClrTx/>
              <a:buSzTx/>
              <a:buFont typeface="Arial" panose="020B0604020202020204" pitchFamily="34" charset="0"/>
              <a:buNone/>
              <a:tabLst/>
              <a:defRPr sz="1191"/>
            </a:lvl1pPr>
          </a:lstStyle>
          <a:p>
            <a:pPr>
              <a:spcBef>
                <a:spcPct val="0"/>
              </a:spcBef>
            </a:pPr>
            <a:r>
              <a:rPr lang="en-US" sz="1582" noProof="0" dirty="0">
                <a:solidFill>
                  <a:schemeClr val="bg1"/>
                </a:solidFill>
              </a:rPr>
              <a:t>Co-brand</a:t>
            </a:r>
            <a:br>
              <a:rPr lang="en-US" sz="1582" noProof="0" dirty="0">
                <a:solidFill>
                  <a:schemeClr val="bg1"/>
                </a:solidFill>
              </a:rPr>
            </a:br>
            <a:r>
              <a:rPr lang="en-US" sz="1582" noProof="0" dirty="0">
                <a:solidFill>
                  <a:schemeClr val="bg1"/>
                </a:solidFill>
              </a:rPr>
              <a:t>Logo</a:t>
            </a:r>
          </a:p>
          <a:p>
            <a:endParaRPr lang="en-US" noProof="0" dirty="0"/>
          </a:p>
        </p:txBody>
      </p:sp>
      <p:sp>
        <p:nvSpPr>
          <p:cNvPr id="15" name="Picture Placeholder 29"/>
          <p:cNvSpPr>
            <a:spLocks noGrp="1"/>
          </p:cNvSpPr>
          <p:nvPr>
            <p:ph type="pic" sz="quarter" idx="25" hasCustomPrompt="1"/>
          </p:nvPr>
        </p:nvSpPr>
        <p:spPr>
          <a:xfrm>
            <a:off x="10459036" y="4248227"/>
            <a:ext cx="1244160" cy="549275"/>
          </a:xfrm>
        </p:spPr>
        <p:txBody>
          <a:bodyPr>
            <a:noAutofit/>
          </a:bodyPr>
          <a:lstStyle>
            <a:lvl1pPr marL="0" marR="0" indent="0" algn="l" defTabSz="1208241" rtl="0" eaLnBrk="1" fontAlgn="auto" latinLnBrk="0" hangingPunct="1">
              <a:lnSpc>
                <a:spcPct val="100000"/>
              </a:lnSpc>
              <a:spcBef>
                <a:spcPts val="0"/>
              </a:spcBef>
              <a:spcAft>
                <a:spcPts val="1324"/>
              </a:spcAft>
              <a:buClrTx/>
              <a:buSzTx/>
              <a:buFont typeface="Arial" panose="020B0604020202020204" pitchFamily="34" charset="0"/>
              <a:buNone/>
              <a:tabLst/>
              <a:defRPr sz="1191"/>
            </a:lvl1pPr>
          </a:lstStyle>
          <a:p>
            <a:pPr>
              <a:spcBef>
                <a:spcPct val="0"/>
              </a:spcBef>
            </a:pPr>
            <a:r>
              <a:rPr lang="en-US" sz="1582" noProof="0" dirty="0">
                <a:solidFill>
                  <a:schemeClr val="bg1"/>
                </a:solidFill>
              </a:rPr>
              <a:t>Co-brand</a:t>
            </a:r>
            <a:br>
              <a:rPr lang="en-US" sz="1582" noProof="0" dirty="0">
                <a:solidFill>
                  <a:schemeClr val="bg1"/>
                </a:solidFill>
              </a:rPr>
            </a:br>
            <a:r>
              <a:rPr lang="en-US" sz="1582" noProof="0" dirty="0">
                <a:solidFill>
                  <a:schemeClr val="bg1"/>
                </a:solidFill>
              </a:rPr>
              <a:t>Logo</a:t>
            </a:r>
          </a:p>
          <a:p>
            <a:endParaRPr lang="en-US" noProof="0" dirty="0"/>
          </a:p>
        </p:txBody>
      </p:sp>
      <p:sp>
        <p:nvSpPr>
          <p:cNvPr id="17" name="Picture Placeholder 29"/>
          <p:cNvSpPr>
            <a:spLocks noGrp="1"/>
          </p:cNvSpPr>
          <p:nvPr>
            <p:ph type="pic" sz="quarter" idx="19" hasCustomPrompt="1"/>
          </p:nvPr>
        </p:nvSpPr>
        <p:spPr>
          <a:xfrm>
            <a:off x="4734804" y="1863935"/>
            <a:ext cx="1244906" cy="549275"/>
          </a:xfrm>
        </p:spPr>
        <p:txBody>
          <a:bodyPr>
            <a:noAutofit/>
          </a:bodyPr>
          <a:lstStyle>
            <a:lvl1pPr marL="0" marR="0" indent="0" algn="l" defTabSz="1208241" rtl="0" eaLnBrk="1" fontAlgn="auto" latinLnBrk="0" hangingPunct="1">
              <a:lnSpc>
                <a:spcPct val="100000"/>
              </a:lnSpc>
              <a:spcBef>
                <a:spcPts val="0"/>
              </a:spcBef>
              <a:spcAft>
                <a:spcPts val="1324"/>
              </a:spcAft>
              <a:buClrTx/>
              <a:buSzTx/>
              <a:buFont typeface="Arial" panose="020B0604020202020204" pitchFamily="34" charset="0"/>
              <a:buNone/>
              <a:tabLst/>
              <a:defRPr sz="1191"/>
            </a:lvl1pPr>
          </a:lstStyle>
          <a:p>
            <a:pPr>
              <a:spcBef>
                <a:spcPct val="0"/>
              </a:spcBef>
            </a:pPr>
            <a:r>
              <a:rPr lang="en-US" sz="1582" noProof="0" dirty="0">
                <a:solidFill>
                  <a:schemeClr val="bg1"/>
                </a:solidFill>
              </a:rPr>
              <a:t>Co-brand</a:t>
            </a:r>
            <a:br>
              <a:rPr lang="en-US" sz="1582" noProof="0" dirty="0">
                <a:solidFill>
                  <a:schemeClr val="bg1"/>
                </a:solidFill>
              </a:rPr>
            </a:br>
            <a:r>
              <a:rPr lang="en-US" sz="1582" noProof="0" dirty="0">
                <a:solidFill>
                  <a:schemeClr val="bg1"/>
                </a:solidFill>
              </a:rPr>
              <a:t>Logo</a:t>
            </a:r>
          </a:p>
          <a:p>
            <a:endParaRPr lang="en-US" noProof="0" dirty="0"/>
          </a:p>
        </p:txBody>
      </p:sp>
      <p:sp>
        <p:nvSpPr>
          <p:cNvPr id="18" name="Text Placeholder 8"/>
          <p:cNvSpPr>
            <a:spLocks noGrp="1"/>
          </p:cNvSpPr>
          <p:nvPr>
            <p:ph type="body" sz="quarter" idx="13" hasCustomPrompt="1"/>
          </p:nvPr>
        </p:nvSpPr>
        <p:spPr>
          <a:xfrm>
            <a:off x="469909" y="736706"/>
            <a:ext cx="11252200" cy="757255"/>
          </a:xfrm>
          <a:prstGeom prst="rect">
            <a:avLst/>
          </a:prstGeom>
        </p:spPr>
        <p:txBody>
          <a:bodyPr lIns="0" tIns="0" rIns="0" bIns="0">
            <a:noAutofit/>
          </a:bodyPr>
          <a:lstStyle>
            <a:lvl1pPr marL="0" indent="0">
              <a:buNone/>
              <a:defRPr sz="1982" b="0">
                <a:solidFill>
                  <a:srgbClr val="575757"/>
                </a:solidFill>
              </a:defRPr>
            </a:lvl1pPr>
          </a:lstStyle>
          <a:p>
            <a:pPr lvl="0"/>
            <a:r>
              <a:rPr lang="en-US" noProof="0" dirty="0"/>
              <a:t>Click to add subtitle</a:t>
            </a:r>
          </a:p>
        </p:txBody>
      </p:sp>
      <p:sp>
        <p:nvSpPr>
          <p:cNvPr id="19" name="Title Placeholder 1"/>
          <p:cNvSpPr>
            <a:spLocks noGrp="1"/>
          </p:cNvSpPr>
          <p:nvPr>
            <p:ph type="title"/>
          </p:nvPr>
        </p:nvSpPr>
        <p:spPr>
          <a:xfrm>
            <a:off x="469909" y="402587"/>
            <a:ext cx="11252200" cy="334102"/>
          </a:xfrm>
          <a:prstGeom prst="rect">
            <a:avLst/>
          </a:prstGeom>
        </p:spPr>
        <p:txBody>
          <a:bodyPr vert="horz" lIns="0" tIns="0" rIns="0" bIns="0" rtlCol="0" anchor="t" anchorCtr="0">
            <a:noAutofit/>
          </a:bodyPr>
          <a:lstStyle>
            <a:lvl1pPr>
              <a:defRPr sz="1982"/>
            </a:lvl1pPr>
          </a:lstStyle>
          <a:p>
            <a:r>
              <a:rPr lang="en-US" noProof="0"/>
              <a:t>Click to edit Master title style</a:t>
            </a:r>
            <a:endParaRPr lang="en-US" noProof="0" dirty="0"/>
          </a:p>
        </p:txBody>
      </p:sp>
    </p:spTree>
    <p:extLst>
      <p:ext uri="{BB962C8B-B14F-4D97-AF65-F5344CB8AC3E}">
        <p14:creationId xmlns:p14="http://schemas.microsoft.com/office/powerpoint/2010/main" val="29633753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4" name="Rectangle 3"/>
          <p:cNvSpPr/>
          <p:nvPr userDrawn="1"/>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58" noProof="0" dirty="0">
              <a:solidFill>
                <a:schemeClr val="bg1"/>
              </a:solidFill>
              <a:latin typeface="Calibri" panose="020F0502020204030204" pitchFamily="34" charset="0"/>
            </a:endParaRPr>
          </a:p>
        </p:txBody>
      </p:sp>
      <p:sp>
        <p:nvSpPr>
          <p:cNvPr id="5" name="Rectangle 4"/>
          <p:cNvSpPr/>
          <p:nvPr userDrawn="1"/>
        </p:nvSpPr>
        <p:spPr>
          <a:xfrm>
            <a:off x="469900" y="1705968"/>
            <a:ext cx="362743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58" noProof="0" dirty="0">
              <a:solidFill>
                <a:schemeClr val="bg1"/>
              </a:solidFill>
              <a:latin typeface="Calibri" panose="020F0502020204030204" pitchFamily="34" charset="0"/>
            </a:endParaRPr>
          </a:p>
        </p:txBody>
      </p:sp>
      <p:sp>
        <p:nvSpPr>
          <p:cNvPr id="6" name="Rectangle 5"/>
          <p:cNvSpPr/>
          <p:nvPr userDrawn="1"/>
        </p:nvSpPr>
        <p:spPr>
          <a:xfrm>
            <a:off x="8104185"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58" noProof="0" dirty="0">
              <a:solidFill>
                <a:schemeClr val="bg1"/>
              </a:solidFill>
              <a:latin typeface="Calibri" panose="020F0502020204030204" pitchFamily="34" charset="0"/>
            </a:endParaRPr>
          </a:p>
        </p:txBody>
      </p:sp>
      <p:sp>
        <p:nvSpPr>
          <p:cNvPr id="7" name="Text Placeholder 8"/>
          <p:cNvSpPr>
            <a:spLocks noGrp="1"/>
          </p:cNvSpPr>
          <p:nvPr>
            <p:ph type="body" sz="quarter" idx="17"/>
          </p:nvPr>
        </p:nvSpPr>
        <p:spPr>
          <a:xfrm>
            <a:off x="4278322" y="1851441"/>
            <a:ext cx="3630168" cy="3845755"/>
          </a:xfrm>
        </p:spPr>
        <p:txBody>
          <a:bodyPr/>
          <a:lstStyle>
            <a:lvl1pPr marL="0" indent="0" algn="l">
              <a:buFontTx/>
              <a:buNone/>
              <a:defRPr b="1">
                <a:solidFill>
                  <a:schemeClr val="tx1"/>
                </a:solidFill>
              </a:defRPr>
            </a:lvl1pPr>
            <a:lvl2pPr marL="125862" indent="-125862" algn="l">
              <a:spcAft>
                <a:spcPts val="1324"/>
              </a:spcAft>
              <a:buClrTx/>
              <a:buSzPct val="100000"/>
              <a:buFont typeface="Arial" panose="020B0604020202020204" pitchFamily="34" charset="0"/>
              <a:buChar char="•"/>
              <a:defRPr>
                <a:solidFill>
                  <a:schemeClr val="tx1"/>
                </a:solidFill>
              </a:defRPr>
            </a:lvl2pPr>
            <a:lvl3pPr marL="276896" indent="-125862" algn="l">
              <a:spcAft>
                <a:spcPts val="1324"/>
              </a:spcAft>
              <a:buClrTx/>
              <a:buSzPct val="100000"/>
              <a:buFont typeface="Arial" panose="020B0604020202020204" pitchFamily="34" charset="0"/>
              <a:buChar char="−"/>
              <a:defRPr>
                <a:solidFill>
                  <a:schemeClr val="tx1"/>
                </a:solidFill>
              </a:defRPr>
            </a:lvl3pPr>
            <a:lvl4pPr marL="427929" indent="-125862" algn="l">
              <a:spcAft>
                <a:spcPts val="1324"/>
              </a:spcAft>
              <a:buClrTx/>
              <a:buSzPct val="100000"/>
              <a:buFont typeface="Arial" panose="020B0604020202020204" pitchFamily="34" charset="0"/>
              <a:buChar char="◦"/>
              <a:defRPr>
                <a:solidFill>
                  <a:schemeClr val="tx1"/>
                </a:solidFill>
              </a:defRPr>
            </a:lvl4pPr>
            <a:lvl5pPr marL="578963" indent="-125862" algn="l">
              <a:spcAft>
                <a:spcPts val="1324"/>
              </a:spcAft>
              <a:buClrTx/>
              <a:buSzPct val="100000"/>
              <a:buFont typeface="Arial" panose="020B0604020202020204" pitchFamily="34" charset="0"/>
              <a:buChar char="−"/>
              <a:defRPr baseline="0">
                <a:solidFill>
                  <a:schemeClr val="tx1"/>
                </a:solidFill>
              </a:defRPr>
            </a:lvl5pPr>
            <a:lvl6pPr marL="470929" indent="-233086">
              <a:spcAft>
                <a:spcPts val="1324"/>
              </a:spcAft>
              <a:buFont typeface="Verdana" panose="020B0604030504040204" pitchFamily="34" charset="0"/>
              <a:buChar char="−"/>
              <a:defRPr/>
            </a:lvl6pPr>
            <a:lvl7pPr marL="470929" indent="-233086">
              <a:spcAft>
                <a:spcPts val="1324"/>
              </a:spcAft>
              <a:defRPr/>
            </a:lvl7pPr>
            <a:lvl8pPr marL="470929" indent="-233086">
              <a:spcAft>
                <a:spcPts val="1324"/>
              </a:spcAft>
              <a:defRPr/>
            </a:lvl8pPr>
            <a:lvl9pPr marL="470929" indent="-233086">
              <a:spcAft>
                <a:spcPts val="1324"/>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Text Placeholder 8"/>
          <p:cNvSpPr>
            <a:spLocks noGrp="1"/>
          </p:cNvSpPr>
          <p:nvPr>
            <p:ph type="body" sz="quarter" idx="18"/>
          </p:nvPr>
        </p:nvSpPr>
        <p:spPr>
          <a:xfrm>
            <a:off x="469900" y="1851441"/>
            <a:ext cx="3627438" cy="3845755"/>
          </a:xfrm>
        </p:spPr>
        <p:txBody>
          <a:bodyPr/>
          <a:lstStyle>
            <a:lvl1pPr marL="0" indent="0" algn="l">
              <a:buFontTx/>
              <a:buNone/>
              <a:defRPr b="1">
                <a:solidFill>
                  <a:schemeClr val="tx1"/>
                </a:solidFill>
              </a:defRPr>
            </a:lvl1pPr>
            <a:lvl2pPr marL="125862" indent="-125862" algn="l">
              <a:spcAft>
                <a:spcPts val="1324"/>
              </a:spcAft>
              <a:buClrTx/>
              <a:buSzPct val="100000"/>
              <a:buFont typeface="Arial" panose="020B0604020202020204" pitchFamily="34" charset="0"/>
              <a:buChar char="•"/>
              <a:defRPr>
                <a:solidFill>
                  <a:schemeClr val="tx1"/>
                </a:solidFill>
              </a:defRPr>
            </a:lvl2pPr>
            <a:lvl3pPr marL="276896" indent="-125862" algn="l">
              <a:spcAft>
                <a:spcPts val="1324"/>
              </a:spcAft>
              <a:buClrTx/>
              <a:buSzPct val="100000"/>
              <a:buFont typeface="Arial" panose="020B0604020202020204" pitchFamily="34" charset="0"/>
              <a:buChar char="−"/>
              <a:defRPr>
                <a:solidFill>
                  <a:schemeClr val="tx1"/>
                </a:solidFill>
              </a:defRPr>
            </a:lvl3pPr>
            <a:lvl4pPr marL="427929" indent="-125862" algn="l">
              <a:spcAft>
                <a:spcPts val="1324"/>
              </a:spcAft>
              <a:buClrTx/>
              <a:buSzPct val="100000"/>
              <a:buFont typeface="Arial" panose="020B0604020202020204" pitchFamily="34" charset="0"/>
              <a:buChar char="◦"/>
              <a:defRPr>
                <a:solidFill>
                  <a:schemeClr val="tx1"/>
                </a:solidFill>
              </a:defRPr>
            </a:lvl4pPr>
            <a:lvl5pPr marL="578963" indent="-125862" algn="l">
              <a:spcAft>
                <a:spcPts val="1324"/>
              </a:spcAft>
              <a:buClrTx/>
              <a:buSzPct val="100000"/>
              <a:buFont typeface="Arial" panose="020B0604020202020204" pitchFamily="34" charset="0"/>
              <a:buChar char="−"/>
              <a:defRPr baseline="0">
                <a:solidFill>
                  <a:schemeClr val="tx1"/>
                </a:solidFill>
              </a:defRPr>
            </a:lvl5pPr>
            <a:lvl6pPr marL="470929" indent="-233086">
              <a:spcAft>
                <a:spcPts val="1324"/>
              </a:spcAft>
              <a:buFont typeface="Verdana" panose="020B0604030504040204" pitchFamily="34" charset="0"/>
              <a:buChar char="−"/>
              <a:defRPr/>
            </a:lvl6pPr>
            <a:lvl7pPr marL="470929" indent="-233086">
              <a:spcAft>
                <a:spcPts val="1324"/>
              </a:spcAft>
              <a:defRPr/>
            </a:lvl7pPr>
            <a:lvl8pPr marL="470929" indent="-233086">
              <a:spcAft>
                <a:spcPts val="1324"/>
              </a:spcAft>
              <a:defRPr/>
            </a:lvl8pPr>
            <a:lvl9pPr marL="470929" indent="-233086">
              <a:spcAft>
                <a:spcPts val="1324"/>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9"/>
          </p:nvPr>
        </p:nvSpPr>
        <p:spPr>
          <a:xfrm>
            <a:off x="8093084" y="1851441"/>
            <a:ext cx="3629025" cy="3845755"/>
          </a:xfrm>
        </p:spPr>
        <p:txBody>
          <a:bodyPr/>
          <a:lstStyle>
            <a:lvl1pPr marL="0" indent="0" algn="l">
              <a:buFontTx/>
              <a:buNone/>
              <a:defRPr b="1">
                <a:solidFill>
                  <a:schemeClr val="tx1"/>
                </a:solidFill>
              </a:defRPr>
            </a:lvl1pPr>
            <a:lvl2pPr marL="125862" indent="-125862" algn="l">
              <a:spcAft>
                <a:spcPts val="1324"/>
              </a:spcAft>
              <a:buClrTx/>
              <a:buSzPct val="100000"/>
              <a:buFont typeface="Arial" panose="020B0604020202020204" pitchFamily="34" charset="0"/>
              <a:buChar char="•"/>
              <a:defRPr>
                <a:solidFill>
                  <a:schemeClr val="tx1"/>
                </a:solidFill>
              </a:defRPr>
            </a:lvl2pPr>
            <a:lvl3pPr marL="276896" indent="-125862" algn="l">
              <a:spcAft>
                <a:spcPts val="1324"/>
              </a:spcAft>
              <a:buClrTx/>
              <a:buSzPct val="100000"/>
              <a:buFont typeface="Arial" panose="020B0604020202020204" pitchFamily="34" charset="0"/>
              <a:buChar char="−"/>
              <a:defRPr>
                <a:solidFill>
                  <a:schemeClr val="tx1"/>
                </a:solidFill>
              </a:defRPr>
            </a:lvl3pPr>
            <a:lvl4pPr marL="427929" indent="-125862" algn="l">
              <a:spcAft>
                <a:spcPts val="1324"/>
              </a:spcAft>
              <a:buClrTx/>
              <a:buSzPct val="100000"/>
              <a:buFont typeface="Arial" panose="020B0604020202020204" pitchFamily="34" charset="0"/>
              <a:buChar char="◦"/>
              <a:defRPr>
                <a:solidFill>
                  <a:schemeClr val="tx1"/>
                </a:solidFill>
              </a:defRPr>
            </a:lvl4pPr>
            <a:lvl5pPr marL="578963" indent="-125862" algn="l">
              <a:spcAft>
                <a:spcPts val="1324"/>
              </a:spcAft>
              <a:buClrTx/>
              <a:buSzPct val="100000"/>
              <a:buFont typeface="Arial" panose="020B0604020202020204" pitchFamily="34" charset="0"/>
              <a:buChar char="−"/>
              <a:defRPr baseline="0">
                <a:solidFill>
                  <a:schemeClr val="tx1"/>
                </a:solidFill>
              </a:defRPr>
            </a:lvl5pPr>
            <a:lvl6pPr marL="470929" indent="-233086">
              <a:spcAft>
                <a:spcPts val="1324"/>
              </a:spcAft>
              <a:buFont typeface="Verdana" panose="020B0604030504040204" pitchFamily="34" charset="0"/>
              <a:buChar char="−"/>
              <a:defRPr/>
            </a:lvl6pPr>
            <a:lvl7pPr marL="470929" indent="-233086">
              <a:spcAft>
                <a:spcPts val="1324"/>
              </a:spcAft>
              <a:defRPr/>
            </a:lvl7pPr>
            <a:lvl8pPr marL="470929" indent="-233086">
              <a:spcAft>
                <a:spcPts val="1324"/>
              </a:spcAft>
              <a:defRPr/>
            </a:lvl8pPr>
            <a:lvl9pPr marL="470929" indent="-233086">
              <a:spcAft>
                <a:spcPts val="1324"/>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p:cNvSpPr>
            <a:spLocks noGrp="1"/>
          </p:cNvSpPr>
          <p:nvPr>
            <p:ph type="body" sz="quarter" idx="13" hasCustomPrompt="1"/>
          </p:nvPr>
        </p:nvSpPr>
        <p:spPr>
          <a:xfrm>
            <a:off x="469909" y="736706"/>
            <a:ext cx="11252200" cy="757255"/>
          </a:xfrm>
          <a:prstGeom prst="rect">
            <a:avLst/>
          </a:prstGeom>
        </p:spPr>
        <p:txBody>
          <a:bodyPr lIns="0" tIns="0" rIns="0" bIns="0">
            <a:noAutofit/>
          </a:bodyPr>
          <a:lstStyle>
            <a:lvl1pPr marL="0" indent="0">
              <a:buNone/>
              <a:defRPr sz="1982" b="0">
                <a:solidFill>
                  <a:srgbClr val="575757"/>
                </a:solidFill>
              </a:defRPr>
            </a:lvl1pPr>
          </a:lstStyle>
          <a:p>
            <a:pPr lvl="0"/>
            <a:r>
              <a:rPr lang="en-US" noProof="0" dirty="0"/>
              <a:t>Click to add subtitle</a:t>
            </a:r>
          </a:p>
        </p:txBody>
      </p:sp>
      <p:sp>
        <p:nvSpPr>
          <p:cNvPr id="12" name="Title Placeholder 1"/>
          <p:cNvSpPr>
            <a:spLocks noGrp="1"/>
          </p:cNvSpPr>
          <p:nvPr>
            <p:ph type="title"/>
          </p:nvPr>
        </p:nvSpPr>
        <p:spPr>
          <a:xfrm>
            <a:off x="469909" y="402587"/>
            <a:ext cx="11252200" cy="334102"/>
          </a:xfrm>
          <a:prstGeom prst="rect">
            <a:avLst/>
          </a:prstGeom>
        </p:spPr>
        <p:txBody>
          <a:bodyPr vert="horz" lIns="0" tIns="0" rIns="0" bIns="0" rtlCol="0" anchor="t" anchorCtr="0">
            <a:noAutofit/>
          </a:bodyPr>
          <a:lstStyle>
            <a:lvl1pPr>
              <a:defRPr sz="1982"/>
            </a:lvl1pPr>
          </a:lstStyle>
          <a:p>
            <a:r>
              <a:rPr lang="en-US" noProof="0"/>
              <a:t>Click to edit Master title style</a:t>
            </a:r>
            <a:endParaRPr lang="en-US" noProof="0" dirty="0"/>
          </a:p>
        </p:txBody>
      </p:sp>
    </p:spTree>
    <p:extLst>
      <p:ext uri="{BB962C8B-B14F-4D97-AF65-F5344CB8AC3E}">
        <p14:creationId xmlns:p14="http://schemas.microsoft.com/office/powerpoint/2010/main" val="15646260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0150" y="153045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764"/>
              </a:lnSpc>
              <a:defRPr sz="3173" b="0" i="0">
                <a:solidFill>
                  <a:schemeClr val="bg1"/>
                </a:solidFill>
                <a:latin typeface="Calibri" panose="020F0502020204030204" pitchFamily="34" charset="0"/>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3" name="Subtitle 2"/>
          <p:cNvSpPr>
            <a:spLocks noGrp="1"/>
          </p:cNvSpPr>
          <p:nvPr>
            <p:ph type="subTitle" idx="1"/>
          </p:nvPr>
        </p:nvSpPr>
        <p:spPr bwMode="gray">
          <a:xfrm>
            <a:off x="475209" y="5845198"/>
            <a:ext cx="5592011" cy="505645"/>
          </a:xfrm>
          <a:prstGeom prst="rect">
            <a:avLst/>
          </a:prstGeom>
        </p:spPr>
        <p:txBody>
          <a:bodyPr lIns="0" tIns="0" rIns="0" bIns="0" anchor="b" anchorCtr="0">
            <a:noAutofit/>
          </a:bodyPr>
          <a:lstStyle>
            <a:lvl1pPr marL="0" indent="0" algn="l">
              <a:lnSpc>
                <a:spcPct val="100000"/>
              </a:lnSpc>
              <a:spcAft>
                <a:spcPts val="0"/>
              </a:spcAft>
              <a:buNone/>
              <a:defRPr sz="1582">
                <a:solidFill>
                  <a:schemeClr val="bg1"/>
                </a:solidFill>
              </a:defRPr>
            </a:lvl1pPr>
            <a:lvl2pPr marL="604120" indent="0" algn="ctr">
              <a:buNone/>
              <a:defRPr sz="2640"/>
            </a:lvl2pPr>
            <a:lvl3pPr marL="1208241" indent="0" algn="ctr">
              <a:buNone/>
              <a:defRPr sz="2382"/>
            </a:lvl3pPr>
            <a:lvl4pPr marL="1812361" indent="0" algn="ctr">
              <a:buNone/>
              <a:defRPr sz="2115"/>
            </a:lvl4pPr>
            <a:lvl5pPr marL="2416482" indent="0" algn="ctr">
              <a:buNone/>
              <a:defRPr sz="2115"/>
            </a:lvl5pPr>
            <a:lvl6pPr marL="3020600" indent="0" algn="ctr">
              <a:buNone/>
              <a:defRPr sz="2115"/>
            </a:lvl6pPr>
            <a:lvl7pPr marL="3624722" indent="0" algn="ctr">
              <a:buNone/>
              <a:defRPr sz="2115"/>
            </a:lvl7pPr>
            <a:lvl8pPr marL="4228842" indent="0" algn="ctr">
              <a:buNone/>
              <a:defRPr sz="2115"/>
            </a:lvl8pPr>
            <a:lvl9pPr marL="4832963" indent="0" algn="ctr">
              <a:buNone/>
              <a:defRPr sz="2115"/>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475209" y="6362717"/>
            <a:ext cx="5594349" cy="298451"/>
          </a:xfrm>
          <a:prstGeom prst="rect">
            <a:avLst/>
          </a:prstGeom>
        </p:spPr>
        <p:txBody>
          <a:bodyPr/>
          <a:lstStyle>
            <a:lvl1pPr>
              <a:spcAft>
                <a:spcPts val="0"/>
              </a:spcAft>
              <a:defRPr sz="104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6" name="Group 15"/>
          <p:cNvGrpSpPr>
            <a:grpSpLocks noChangeAspect="1"/>
          </p:cNvGrpSpPr>
          <p:nvPr userDrawn="1"/>
        </p:nvGrpSpPr>
        <p:grpSpPr>
          <a:xfrm>
            <a:off x="469909" y="457761"/>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19"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0"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1"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3"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grpSp>
    </p:spTree>
    <p:extLst>
      <p:ext uri="{BB962C8B-B14F-4D97-AF65-F5344CB8AC3E}">
        <p14:creationId xmlns:p14="http://schemas.microsoft.com/office/powerpoint/2010/main" val="27941219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69900" y="2556000"/>
            <a:ext cx="2592000" cy="3394800"/>
          </a:xfrm>
        </p:spPr>
        <p:txBody>
          <a:bodyPr/>
          <a:lstStyle>
            <a:lvl1pPr marL="0" indent="0" algn="l">
              <a:buFontTx/>
              <a:buNone/>
              <a:defRPr b="0">
                <a:solidFill>
                  <a:schemeClr val="tx1"/>
                </a:solidFill>
              </a:defRPr>
            </a:lvl1pPr>
            <a:lvl2pPr marL="125862" indent="-125862" algn="l">
              <a:spcAft>
                <a:spcPts val="1324"/>
              </a:spcAft>
              <a:buClrTx/>
              <a:buSzPct val="100000"/>
              <a:buFont typeface="Arial" panose="020B0604020202020204" pitchFamily="34" charset="0"/>
              <a:buChar char="•"/>
              <a:defRPr>
                <a:solidFill>
                  <a:schemeClr val="tx1"/>
                </a:solidFill>
              </a:defRPr>
            </a:lvl2pPr>
            <a:lvl3pPr marL="276896" indent="-125862" algn="l">
              <a:spcAft>
                <a:spcPts val="1324"/>
              </a:spcAft>
              <a:buClrTx/>
              <a:buSzPct val="100000"/>
              <a:buFont typeface="Arial" panose="020B0604020202020204" pitchFamily="34" charset="0"/>
              <a:buChar char="−"/>
              <a:defRPr>
                <a:solidFill>
                  <a:schemeClr val="tx1"/>
                </a:solidFill>
              </a:defRPr>
            </a:lvl3pPr>
            <a:lvl4pPr marL="427929" indent="-125862" algn="l">
              <a:spcAft>
                <a:spcPts val="1324"/>
              </a:spcAft>
              <a:buClrTx/>
              <a:buSzPct val="100000"/>
              <a:buFont typeface="Arial" panose="020B0604020202020204" pitchFamily="34" charset="0"/>
              <a:buChar char="◦"/>
              <a:defRPr>
                <a:solidFill>
                  <a:schemeClr val="tx1"/>
                </a:solidFill>
              </a:defRPr>
            </a:lvl4pPr>
            <a:lvl5pPr marL="578963" indent="-125862" algn="l">
              <a:spcAft>
                <a:spcPts val="1324"/>
              </a:spcAft>
              <a:buClrTx/>
              <a:buSzPct val="100000"/>
              <a:buFont typeface="Arial" panose="020B0604020202020204" pitchFamily="34" charset="0"/>
              <a:buChar char="−"/>
              <a:defRPr baseline="0">
                <a:solidFill>
                  <a:schemeClr val="tx1"/>
                </a:solidFill>
              </a:defRPr>
            </a:lvl5pPr>
            <a:lvl6pPr marL="470929" indent="-233086">
              <a:spcAft>
                <a:spcPts val="1324"/>
              </a:spcAft>
              <a:buFont typeface="Verdana" panose="020B0604030504040204" pitchFamily="34" charset="0"/>
              <a:buChar char="−"/>
              <a:defRPr/>
            </a:lvl6pPr>
            <a:lvl7pPr marL="470929" indent="-233086">
              <a:spcAft>
                <a:spcPts val="1324"/>
              </a:spcAft>
              <a:defRPr/>
            </a:lvl7pPr>
            <a:lvl8pPr marL="470929" indent="-233086">
              <a:spcAft>
                <a:spcPts val="1324"/>
              </a:spcAft>
              <a:defRPr/>
            </a:lvl8pPr>
            <a:lvl9pPr marL="470929" indent="-233086">
              <a:spcAft>
                <a:spcPts val="1324"/>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8"/>
          </p:nvPr>
        </p:nvSpPr>
        <p:spPr>
          <a:xfrm>
            <a:off x="9130100" y="2556000"/>
            <a:ext cx="2592000" cy="3394800"/>
          </a:xfrm>
        </p:spPr>
        <p:txBody>
          <a:bodyPr/>
          <a:lstStyle>
            <a:lvl1pPr marL="0" indent="0" algn="l">
              <a:buFontTx/>
              <a:buNone/>
              <a:defRPr b="0">
                <a:solidFill>
                  <a:schemeClr val="tx1"/>
                </a:solidFill>
              </a:defRPr>
            </a:lvl1pPr>
            <a:lvl2pPr marL="125862" indent="-125862" algn="l">
              <a:spcAft>
                <a:spcPts val="1324"/>
              </a:spcAft>
              <a:buClrTx/>
              <a:buSzPct val="100000"/>
              <a:buFont typeface="Arial" panose="020B0604020202020204" pitchFamily="34" charset="0"/>
              <a:buChar char="•"/>
              <a:defRPr>
                <a:solidFill>
                  <a:schemeClr val="tx1"/>
                </a:solidFill>
              </a:defRPr>
            </a:lvl2pPr>
            <a:lvl3pPr marL="276896" indent="-125862" algn="l">
              <a:spcAft>
                <a:spcPts val="1324"/>
              </a:spcAft>
              <a:buClrTx/>
              <a:buSzPct val="100000"/>
              <a:buFont typeface="Arial" panose="020B0604020202020204" pitchFamily="34" charset="0"/>
              <a:buChar char="−"/>
              <a:defRPr>
                <a:solidFill>
                  <a:schemeClr val="tx1"/>
                </a:solidFill>
              </a:defRPr>
            </a:lvl3pPr>
            <a:lvl4pPr marL="427929" indent="-125862" algn="l">
              <a:spcAft>
                <a:spcPts val="1324"/>
              </a:spcAft>
              <a:buClrTx/>
              <a:buSzPct val="100000"/>
              <a:buFont typeface="Arial" panose="020B0604020202020204" pitchFamily="34" charset="0"/>
              <a:buChar char="◦"/>
              <a:defRPr>
                <a:solidFill>
                  <a:schemeClr val="tx1"/>
                </a:solidFill>
              </a:defRPr>
            </a:lvl4pPr>
            <a:lvl5pPr marL="578963" indent="-125862" algn="l">
              <a:spcAft>
                <a:spcPts val="1324"/>
              </a:spcAft>
              <a:buClrTx/>
              <a:buSzPct val="100000"/>
              <a:buFont typeface="Arial" panose="020B0604020202020204" pitchFamily="34" charset="0"/>
              <a:buChar char="−"/>
              <a:defRPr baseline="0">
                <a:solidFill>
                  <a:schemeClr val="tx1"/>
                </a:solidFill>
              </a:defRPr>
            </a:lvl5pPr>
            <a:lvl6pPr marL="470929" indent="-233086">
              <a:spcAft>
                <a:spcPts val="1324"/>
              </a:spcAft>
              <a:buFont typeface="Verdana" panose="020B0604030504040204" pitchFamily="34" charset="0"/>
              <a:buChar char="−"/>
              <a:defRPr/>
            </a:lvl6pPr>
            <a:lvl7pPr marL="470929" indent="-233086">
              <a:spcAft>
                <a:spcPts val="1324"/>
              </a:spcAft>
              <a:defRPr/>
            </a:lvl7pPr>
            <a:lvl8pPr marL="470929" indent="-233086">
              <a:spcAft>
                <a:spcPts val="1324"/>
              </a:spcAft>
              <a:defRPr/>
            </a:lvl8pPr>
            <a:lvl9pPr marL="470929" indent="-233086">
              <a:spcAft>
                <a:spcPts val="1324"/>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9"/>
          </p:nvPr>
        </p:nvSpPr>
        <p:spPr>
          <a:xfrm>
            <a:off x="3356633" y="2556000"/>
            <a:ext cx="2592000" cy="3394800"/>
          </a:xfrm>
        </p:spPr>
        <p:txBody>
          <a:bodyPr/>
          <a:lstStyle>
            <a:lvl1pPr marL="0" indent="0" algn="l">
              <a:buFontTx/>
              <a:buNone/>
              <a:defRPr b="0">
                <a:solidFill>
                  <a:schemeClr val="tx1"/>
                </a:solidFill>
              </a:defRPr>
            </a:lvl1pPr>
            <a:lvl2pPr marL="125862" indent="-125862" algn="l">
              <a:spcAft>
                <a:spcPts val="1324"/>
              </a:spcAft>
              <a:buClrTx/>
              <a:buSzPct val="100000"/>
              <a:buFont typeface="Arial" panose="020B0604020202020204" pitchFamily="34" charset="0"/>
              <a:buChar char="•"/>
              <a:defRPr>
                <a:solidFill>
                  <a:schemeClr val="tx1"/>
                </a:solidFill>
              </a:defRPr>
            </a:lvl2pPr>
            <a:lvl3pPr marL="276896" indent="-125862" algn="l">
              <a:spcAft>
                <a:spcPts val="1324"/>
              </a:spcAft>
              <a:buClrTx/>
              <a:buSzPct val="100000"/>
              <a:buFont typeface="Arial" panose="020B0604020202020204" pitchFamily="34" charset="0"/>
              <a:buChar char="−"/>
              <a:defRPr>
                <a:solidFill>
                  <a:schemeClr val="tx1"/>
                </a:solidFill>
              </a:defRPr>
            </a:lvl3pPr>
            <a:lvl4pPr marL="427929" indent="-125862" algn="l">
              <a:spcAft>
                <a:spcPts val="1324"/>
              </a:spcAft>
              <a:buClrTx/>
              <a:buSzPct val="100000"/>
              <a:buFont typeface="Arial" panose="020B0604020202020204" pitchFamily="34" charset="0"/>
              <a:buChar char="◦"/>
              <a:defRPr>
                <a:solidFill>
                  <a:schemeClr val="tx1"/>
                </a:solidFill>
              </a:defRPr>
            </a:lvl4pPr>
            <a:lvl5pPr marL="578963" indent="-125862" algn="l">
              <a:spcAft>
                <a:spcPts val="1324"/>
              </a:spcAft>
              <a:buClrTx/>
              <a:buSzPct val="100000"/>
              <a:buFont typeface="Arial" panose="020B0604020202020204" pitchFamily="34" charset="0"/>
              <a:buChar char="−"/>
              <a:defRPr baseline="0">
                <a:solidFill>
                  <a:schemeClr val="tx1"/>
                </a:solidFill>
              </a:defRPr>
            </a:lvl5pPr>
            <a:lvl6pPr marL="470929" indent="-233086">
              <a:spcAft>
                <a:spcPts val="1324"/>
              </a:spcAft>
              <a:buFont typeface="Verdana" panose="020B0604030504040204" pitchFamily="34" charset="0"/>
              <a:buChar char="−"/>
              <a:defRPr/>
            </a:lvl6pPr>
            <a:lvl7pPr marL="470929" indent="-233086">
              <a:spcAft>
                <a:spcPts val="1324"/>
              </a:spcAft>
              <a:defRPr/>
            </a:lvl7pPr>
            <a:lvl8pPr marL="470929" indent="-233086">
              <a:spcAft>
                <a:spcPts val="1324"/>
              </a:spcAft>
              <a:defRPr/>
            </a:lvl8pPr>
            <a:lvl9pPr marL="470929" indent="-233086">
              <a:spcAft>
                <a:spcPts val="1324"/>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ext Placeholder 8"/>
          <p:cNvSpPr>
            <a:spLocks noGrp="1"/>
          </p:cNvSpPr>
          <p:nvPr>
            <p:ph type="body" sz="quarter" idx="20"/>
          </p:nvPr>
        </p:nvSpPr>
        <p:spPr>
          <a:xfrm>
            <a:off x="6243366" y="2556000"/>
            <a:ext cx="2592000" cy="3394800"/>
          </a:xfrm>
        </p:spPr>
        <p:txBody>
          <a:bodyPr/>
          <a:lstStyle>
            <a:lvl1pPr marL="0" indent="0" algn="l">
              <a:buFontTx/>
              <a:buNone/>
              <a:defRPr b="0">
                <a:solidFill>
                  <a:schemeClr val="tx1"/>
                </a:solidFill>
              </a:defRPr>
            </a:lvl1pPr>
            <a:lvl2pPr marL="125862" indent="-125862" algn="l">
              <a:spcAft>
                <a:spcPts val="1324"/>
              </a:spcAft>
              <a:buClrTx/>
              <a:buSzPct val="100000"/>
              <a:buFont typeface="Arial" panose="020B0604020202020204" pitchFamily="34" charset="0"/>
              <a:buChar char="•"/>
              <a:defRPr>
                <a:solidFill>
                  <a:schemeClr val="tx1"/>
                </a:solidFill>
              </a:defRPr>
            </a:lvl2pPr>
            <a:lvl3pPr marL="276896" indent="-125862" algn="l">
              <a:spcAft>
                <a:spcPts val="1324"/>
              </a:spcAft>
              <a:buClrTx/>
              <a:buSzPct val="100000"/>
              <a:buFont typeface="Arial" panose="020B0604020202020204" pitchFamily="34" charset="0"/>
              <a:buChar char="−"/>
              <a:defRPr>
                <a:solidFill>
                  <a:schemeClr val="tx1"/>
                </a:solidFill>
              </a:defRPr>
            </a:lvl3pPr>
            <a:lvl4pPr marL="427929" indent="-125862" algn="l">
              <a:spcAft>
                <a:spcPts val="1324"/>
              </a:spcAft>
              <a:buClrTx/>
              <a:buSzPct val="100000"/>
              <a:buFont typeface="Arial" panose="020B0604020202020204" pitchFamily="34" charset="0"/>
              <a:buChar char="◦"/>
              <a:defRPr>
                <a:solidFill>
                  <a:schemeClr val="tx1"/>
                </a:solidFill>
              </a:defRPr>
            </a:lvl4pPr>
            <a:lvl5pPr marL="578963" indent="-125862" algn="l">
              <a:spcAft>
                <a:spcPts val="1324"/>
              </a:spcAft>
              <a:buClrTx/>
              <a:buSzPct val="100000"/>
              <a:buFont typeface="Arial" panose="020B0604020202020204" pitchFamily="34" charset="0"/>
              <a:buChar char="−"/>
              <a:defRPr baseline="0">
                <a:solidFill>
                  <a:schemeClr val="tx1"/>
                </a:solidFill>
              </a:defRPr>
            </a:lvl5pPr>
            <a:lvl6pPr marL="470929" indent="-233086">
              <a:spcAft>
                <a:spcPts val="1324"/>
              </a:spcAft>
              <a:buFont typeface="Verdana" panose="020B0604030504040204" pitchFamily="34" charset="0"/>
              <a:buChar char="−"/>
              <a:defRPr/>
            </a:lvl6pPr>
            <a:lvl7pPr marL="470929" indent="-233086">
              <a:spcAft>
                <a:spcPts val="1324"/>
              </a:spcAft>
              <a:defRPr/>
            </a:lvl7pPr>
            <a:lvl8pPr marL="470929" indent="-233086">
              <a:spcAft>
                <a:spcPts val="1324"/>
              </a:spcAft>
              <a:defRPr/>
            </a:lvl8pPr>
            <a:lvl9pPr marL="470929" indent="-233086">
              <a:spcAft>
                <a:spcPts val="1324"/>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3" hasCustomPrompt="1"/>
          </p:nvPr>
        </p:nvSpPr>
        <p:spPr>
          <a:xfrm>
            <a:off x="469909" y="736706"/>
            <a:ext cx="11252200" cy="757255"/>
          </a:xfrm>
          <a:prstGeom prst="rect">
            <a:avLst/>
          </a:prstGeom>
        </p:spPr>
        <p:txBody>
          <a:bodyPr lIns="0" tIns="0" rIns="0" bIns="0">
            <a:noAutofit/>
          </a:bodyPr>
          <a:lstStyle>
            <a:lvl1pPr marL="0" indent="0">
              <a:buNone/>
              <a:defRPr sz="1982" b="0">
                <a:solidFill>
                  <a:srgbClr val="575757"/>
                </a:solidFill>
              </a:defRPr>
            </a:lvl1pPr>
          </a:lstStyle>
          <a:p>
            <a:pPr lvl="0"/>
            <a:r>
              <a:rPr lang="en-US" noProof="0" dirty="0"/>
              <a:t>Click to add subtitle</a:t>
            </a:r>
          </a:p>
        </p:txBody>
      </p:sp>
      <p:sp>
        <p:nvSpPr>
          <p:cNvPr id="10" name="Title Placeholder 1"/>
          <p:cNvSpPr>
            <a:spLocks noGrp="1"/>
          </p:cNvSpPr>
          <p:nvPr>
            <p:ph type="title"/>
          </p:nvPr>
        </p:nvSpPr>
        <p:spPr>
          <a:xfrm>
            <a:off x="469909" y="402587"/>
            <a:ext cx="11252200" cy="334102"/>
          </a:xfrm>
          <a:prstGeom prst="rect">
            <a:avLst/>
          </a:prstGeom>
        </p:spPr>
        <p:txBody>
          <a:bodyPr vert="horz" lIns="0" tIns="0" rIns="0" bIns="0" rtlCol="0" anchor="t" anchorCtr="0">
            <a:noAutofit/>
          </a:bodyPr>
          <a:lstStyle>
            <a:lvl1pPr>
              <a:defRPr sz="1982"/>
            </a:lvl1pPr>
          </a:lstStyle>
          <a:p>
            <a:r>
              <a:rPr lang="en-US" noProof="0"/>
              <a:t>Click to edit Master title style</a:t>
            </a:r>
            <a:endParaRPr lang="en-US" noProof="0" dirty="0"/>
          </a:p>
        </p:txBody>
      </p:sp>
    </p:spTree>
    <p:extLst>
      <p:ext uri="{BB962C8B-B14F-4D97-AF65-F5344CB8AC3E}">
        <p14:creationId xmlns:p14="http://schemas.microsoft.com/office/powerpoint/2010/main" val="347599352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69903" y="2556000"/>
            <a:ext cx="2592000" cy="3394800"/>
          </a:xfrm>
        </p:spPr>
        <p:txBody>
          <a:bodyPr/>
          <a:lstStyle>
            <a:lvl1pPr marL="0" indent="0" algn="l">
              <a:buFontTx/>
              <a:buNone/>
              <a:defRPr b="0">
                <a:solidFill>
                  <a:schemeClr val="bg1"/>
                </a:solidFill>
              </a:defRPr>
            </a:lvl1pPr>
            <a:lvl2pPr marL="125862" indent="-125862" algn="l">
              <a:spcAft>
                <a:spcPts val="1324"/>
              </a:spcAft>
              <a:buClrTx/>
              <a:buSzPct val="100000"/>
              <a:buFont typeface="Arial" panose="020B0604020202020204" pitchFamily="34" charset="0"/>
              <a:buChar char="•"/>
              <a:defRPr>
                <a:solidFill>
                  <a:schemeClr val="bg1"/>
                </a:solidFill>
              </a:defRPr>
            </a:lvl2pPr>
            <a:lvl3pPr marL="276896" indent="-125862" algn="l">
              <a:spcAft>
                <a:spcPts val="1324"/>
              </a:spcAft>
              <a:buClrTx/>
              <a:buSzPct val="100000"/>
              <a:buFont typeface="Arial" panose="020B0604020202020204" pitchFamily="34" charset="0"/>
              <a:buChar char="−"/>
              <a:defRPr>
                <a:solidFill>
                  <a:schemeClr val="bg1"/>
                </a:solidFill>
              </a:defRPr>
            </a:lvl3pPr>
            <a:lvl4pPr marL="427929" indent="-125862" algn="l">
              <a:spcAft>
                <a:spcPts val="1324"/>
              </a:spcAft>
              <a:buClrTx/>
              <a:buSzPct val="100000"/>
              <a:buFont typeface="Arial" panose="020B0604020202020204" pitchFamily="34" charset="0"/>
              <a:buChar char="◦"/>
              <a:defRPr>
                <a:solidFill>
                  <a:schemeClr val="bg1"/>
                </a:solidFill>
              </a:defRPr>
            </a:lvl4pPr>
            <a:lvl5pPr marL="578963" indent="-125862" algn="l">
              <a:spcAft>
                <a:spcPts val="1324"/>
              </a:spcAft>
              <a:buClrTx/>
              <a:buSzPct val="100000"/>
              <a:buFont typeface="Arial" panose="020B0604020202020204" pitchFamily="34" charset="0"/>
              <a:buChar char="−"/>
              <a:defRPr baseline="0">
                <a:solidFill>
                  <a:schemeClr val="bg1"/>
                </a:solidFill>
              </a:defRPr>
            </a:lvl5pPr>
            <a:lvl6pPr marL="470929" indent="-233086">
              <a:spcAft>
                <a:spcPts val="1324"/>
              </a:spcAft>
              <a:buFont typeface="Verdana" panose="020B0604030504040204" pitchFamily="34" charset="0"/>
              <a:buChar char="−"/>
              <a:defRPr>
                <a:solidFill>
                  <a:schemeClr val="bg1"/>
                </a:solidFill>
              </a:defRPr>
            </a:lvl6pPr>
            <a:lvl7pPr marL="470929" indent="-233086">
              <a:spcAft>
                <a:spcPts val="1324"/>
              </a:spcAft>
              <a:defRPr>
                <a:solidFill>
                  <a:schemeClr val="bg1"/>
                </a:solidFill>
              </a:defRPr>
            </a:lvl7pPr>
            <a:lvl8pPr marL="470929" indent="-233086">
              <a:spcAft>
                <a:spcPts val="1324"/>
              </a:spcAft>
              <a:defRPr>
                <a:solidFill>
                  <a:schemeClr val="bg1"/>
                </a:solidFill>
              </a:defRPr>
            </a:lvl8pPr>
            <a:lvl9pPr marL="470929" indent="-233086">
              <a:spcAft>
                <a:spcPts val="1324"/>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8"/>
          </p:nvPr>
        </p:nvSpPr>
        <p:spPr>
          <a:xfrm>
            <a:off x="9130100" y="2556000"/>
            <a:ext cx="2592000" cy="3394800"/>
          </a:xfrm>
        </p:spPr>
        <p:txBody>
          <a:bodyPr/>
          <a:lstStyle>
            <a:lvl1pPr marL="0" indent="0" algn="l">
              <a:buFontTx/>
              <a:buNone/>
              <a:defRPr b="0">
                <a:solidFill>
                  <a:schemeClr val="bg1"/>
                </a:solidFill>
              </a:defRPr>
            </a:lvl1pPr>
            <a:lvl2pPr marL="125862" indent="-125862" algn="l">
              <a:spcAft>
                <a:spcPts val="1324"/>
              </a:spcAft>
              <a:buClrTx/>
              <a:buSzPct val="100000"/>
              <a:buFont typeface="Arial" panose="020B0604020202020204" pitchFamily="34" charset="0"/>
              <a:buChar char="•"/>
              <a:defRPr>
                <a:solidFill>
                  <a:schemeClr val="bg1"/>
                </a:solidFill>
              </a:defRPr>
            </a:lvl2pPr>
            <a:lvl3pPr marL="276896" indent="-125862" algn="l">
              <a:spcAft>
                <a:spcPts val="1324"/>
              </a:spcAft>
              <a:buClrTx/>
              <a:buSzPct val="100000"/>
              <a:buFont typeface="Arial" panose="020B0604020202020204" pitchFamily="34" charset="0"/>
              <a:buChar char="−"/>
              <a:defRPr>
                <a:solidFill>
                  <a:schemeClr val="bg1"/>
                </a:solidFill>
              </a:defRPr>
            </a:lvl3pPr>
            <a:lvl4pPr marL="427929" indent="-125862" algn="l">
              <a:spcAft>
                <a:spcPts val="1324"/>
              </a:spcAft>
              <a:buClrTx/>
              <a:buSzPct val="100000"/>
              <a:buFont typeface="Arial" panose="020B0604020202020204" pitchFamily="34" charset="0"/>
              <a:buChar char="◦"/>
              <a:defRPr>
                <a:solidFill>
                  <a:schemeClr val="bg1"/>
                </a:solidFill>
              </a:defRPr>
            </a:lvl4pPr>
            <a:lvl5pPr marL="578963" indent="-125862" algn="l">
              <a:spcAft>
                <a:spcPts val="1324"/>
              </a:spcAft>
              <a:buClrTx/>
              <a:buSzPct val="100000"/>
              <a:buFont typeface="Arial" panose="020B0604020202020204" pitchFamily="34" charset="0"/>
              <a:buChar char="−"/>
              <a:defRPr baseline="0">
                <a:solidFill>
                  <a:schemeClr val="bg1"/>
                </a:solidFill>
              </a:defRPr>
            </a:lvl5pPr>
            <a:lvl6pPr marL="470929" indent="-233086">
              <a:spcAft>
                <a:spcPts val="1324"/>
              </a:spcAft>
              <a:buFont typeface="Verdana" panose="020B0604030504040204" pitchFamily="34" charset="0"/>
              <a:buChar char="−"/>
              <a:defRPr>
                <a:solidFill>
                  <a:schemeClr val="bg1"/>
                </a:solidFill>
              </a:defRPr>
            </a:lvl6pPr>
            <a:lvl7pPr marL="470929" indent="-233086">
              <a:spcAft>
                <a:spcPts val="1324"/>
              </a:spcAft>
              <a:defRPr>
                <a:solidFill>
                  <a:schemeClr val="bg1"/>
                </a:solidFill>
              </a:defRPr>
            </a:lvl7pPr>
            <a:lvl8pPr marL="470929" indent="-233086">
              <a:spcAft>
                <a:spcPts val="1324"/>
              </a:spcAft>
              <a:defRPr>
                <a:solidFill>
                  <a:schemeClr val="bg1"/>
                </a:solidFill>
              </a:defRPr>
            </a:lvl8pPr>
            <a:lvl9pPr marL="470929" indent="-233086">
              <a:spcAft>
                <a:spcPts val="1324"/>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9"/>
          </p:nvPr>
        </p:nvSpPr>
        <p:spPr>
          <a:xfrm>
            <a:off x="3356635" y="2556000"/>
            <a:ext cx="2592000" cy="3394800"/>
          </a:xfrm>
        </p:spPr>
        <p:txBody>
          <a:bodyPr/>
          <a:lstStyle>
            <a:lvl1pPr marL="0" indent="0" algn="l">
              <a:buFontTx/>
              <a:buNone/>
              <a:defRPr b="0">
                <a:solidFill>
                  <a:schemeClr val="bg1"/>
                </a:solidFill>
              </a:defRPr>
            </a:lvl1pPr>
            <a:lvl2pPr marL="125862" indent="-125862" algn="l">
              <a:spcAft>
                <a:spcPts val="1324"/>
              </a:spcAft>
              <a:buClrTx/>
              <a:buSzPct val="100000"/>
              <a:buFont typeface="Arial" panose="020B0604020202020204" pitchFamily="34" charset="0"/>
              <a:buChar char="•"/>
              <a:defRPr>
                <a:solidFill>
                  <a:schemeClr val="bg1"/>
                </a:solidFill>
              </a:defRPr>
            </a:lvl2pPr>
            <a:lvl3pPr marL="276896" indent="-125862" algn="l">
              <a:spcAft>
                <a:spcPts val="1324"/>
              </a:spcAft>
              <a:buClrTx/>
              <a:buSzPct val="100000"/>
              <a:buFont typeface="Arial" panose="020B0604020202020204" pitchFamily="34" charset="0"/>
              <a:buChar char="−"/>
              <a:defRPr>
                <a:solidFill>
                  <a:schemeClr val="bg1"/>
                </a:solidFill>
              </a:defRPr>
            </a:lvl3pPr>
            <a:lvl4pPr marL="427929" indent="-125862" algn="l">
              <a:spcAft>
                <a:spcPts val="1324"/>
              </a:spcAft>
              <a:buClrTx/>
              <a:buSzPct val="100000"/>
              <a:buFont typeface="Arial" panose="020B0604020202020204" pitchFamily="34" charset="0"/>
              <a:buChar char="◦"/>
              <a:defRPr>
                <a:solidFill>
                  <a:schemeClr val="bg1"/>
                </a:solidFill>
              </a:defRPr>
            </a:lvl4pPr>
            <a:lvl5pPr marL="578963" indent="-125862" algn="l">
              <a:spcAft>
                <a:spcPts val="1324"/>
              </a:spcAft>
              <a:buClrTx/>
              <a:buSzPct val="100000"/>
              <a:buFont typeface="Arial" panose="020B0604020202020204" pitchFamily="34" charset="0"/>
              <a:buChar char="−"/>
              <a:defRPr baseline="0">
                <a:solidFill>
                  <a:schemeClr val="bg1"/>
                </a:solidFill>
              </a:defRPr>
            </a:lvl5pPr>
            <a:lvl6pPr marL="470929" indent="-233086">
              <a:spcAft>
                <a:spcPts val="1324"/>
              </a:spcAft>
              <a:buFont typeface="Verdana" panose="020B0604030504040204" pitchFamily="34" charset="0"/>
              <a:buChar char="−"/>
              <a:defRPr>
                <a:solidFill>
                  <a:schemeClr val="bg1"/>
                </a:solidFill>
              </a:defRPr>
            </a:lvl6pPr>
            <a:lvl7pPr marL="470929" indent="-233086">
              <a:spcAft>
                <a:spcPts val="1324"/>
              </a:spcAft>
              <a:defRPr>
                <a:solidFill>
                  <a:schemeClr val="bg1"/>
                </a:solidFill>
              </a:defRPr>
            </a:lvl7pPr>
            <a:lvl8pPr marL="470929" indent="-233086">
              <a:spcAft>
                <a:spcPts val="1324"/>
              </a:spcAft>
              <a:defRPr>
                <a:solidFill>
                  <a:schemeClr val="bg1"/>
                </a:solidFill>
              </a:defRPr>
            </a:lvl8pPr>
            <a:lvl9pPr marL="470929" indent="-233086">
              <a:spcAft>
                <a:spcPts val="1324"/>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ext Placeholder 8"/>
          <p:cNvSpPr>
            <a:spLocks noGrp="1"/>
          </p:cNvSpPr>
          <p:nvPr>
            <p:ph type="body" sz="quarter" idx="20"/>
          </p:nvPr>
        </p:nvSpPr>
        <p:spPr>
          <a:xfrm>
            <a:off x="6243367" y="2556000"/>
            <a:ext cx="2592000" cy="3394800"/>
          </a:xfrm>
        </p:spPr>
        <p:txBody>
          <a:bodyPr/>
          <a:lstStyle>
            <a:lvl1pPr marL="0" indent="0" algn="l">
              <a:buFontTx/>
              <a:buNone/>
              <a:defRPr b="0">
                <a:solidFill>
                  <a:schemeClr val="bg1"/>
                </a:solidFill>
              </a:defRPr>
            </a:lvl1pPr>
            <a:lvl2pPr marL="125862" indent="-125862" algn="l">
              <a:spcAft>
                <a:spcPts val="1324"/>
              </a:spcAft>
              <a:buClrTx/>
              <a:buSzPct val="100000"/>
              <a:buFont typeface="Arial" panose="020B0604020202020204" pitchFamily="34" charset="0"/>
              <a:buChar char="•"/>
              <a:defRPr>
                <a:solidFill>
                  <a:schemeClr val="bg1"/>
                </a:solidFill>
              </a:defRPr>
            </a:lvl2pPr>
            <a:lvl3pPr marL="276896" indent="-125862" algn="l">
              <a:spcAft>
                <a:spcPts val="1324"/>
              </a:spcAft>
              <a:buClrTx/>
              <a:buSzPct val="100000"/>
              <a:buFont typeface="Arial" panose="020B0604020202020204" pitchFamily="34" charset="0"/>
              <a:buChar char="−"/>
              <a:defRPr>
                <a:solidFill>
                  <a:schemeClr val="bg1"/>
                </a:solidFill>
              </a:defRPr>
            </a:lvl3pPr>
            <a:lvl4pPr marL="427929" indent="-125862" algn="l">
              <a:spcAft>
                <a:spcPts val="1324"/>
              </a:spcAft>
              <a:buClrTx/>
              <a:buSzPct val="100000"/>
              <a:buFont typeface="Arial" panose="020B0604020202020204" pitchFamily="34" charset="0"/>
              <a:buChar char="◦"/>
              <a:defRPr>
                <a:solidFill>
                  <a:schemeClr val="bg1"/>
                </a:solidFill>
              </a:defRPr>
            </a:lvl4pPr>
            <a:lvl5pPr marL="578963" indent="-125862" algn="l">
              <a:spcAft>
                <a:spcPts val="1324"/>
              </a:spcAft>
              <a:buClrTx/>
              <a:buSzPct val="100000"/>
              <a:buFont typeface="Arial" panose="020B0604020202020204" pitchFamily="34" charset="0"/>
              <a:buChar char="−"/>
              <a:defRPr baseline="0">
                <a:solidFill>
                  <a:schemeClr val="bg1"/>
                </a:solidFill>
              </a:defRPr>
            </a:lvl5pPr>
            <a:lvl6pPr marL="470929" indent="-233086">
              <a:spcAft>
                <a:spcPts val="1324"/>
              </a:spcAft>
              <a:buFont typeface="Verdana" panose="020B0604030504040204" pitchFamily="34" charset="0"/>
              <a:buChar char="−"/>
              <a:defRPr>
                <a:solidFill>
                  <a:schemeClr val="bg1"/>
                </a:solidFill>
              </a:defRPr>
            </a:lvl6pPr>
            <a:lvl7pPr marL="470929" indent="-233086">
              <a:spcAft>
                <a:spcPts val="1324"/>
              </a:spcAft>
              <a:defRPr>
                <a:solidFill>
                  <a:schemeClr val="bg1"/>
                </a:solidFill>
              </a:defRPr>
            </a:lvl7pPr>
            <a:lvl8pPr marL="470929" indent="-233086">
              <a:spcAft>
                <a:spcPts val="1324"/>
              </a:spcAft>
              <a:defRPr>
                <a:solidFill>
                  <a:schemeClr val="bg1"/>
                </a:solidFill>
              </a:defRPr>
            </a:lvl8pPr>
            <a:lvl9pPr marL="470929" indent="-233086">
              <a:spcAft>
                <a:spcPts val="1324"/>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CaseCode"/>
          <p:cNvSpPr txBox="1"/>
          <p:nvPr userDrawn="1"/>
        </p:nvSpPr>
        <p:spPr>
          <a:xfrm>
            <a:off x="6336009" y="6477017"/>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41" noProof="0" dirty="0">
                <a:solidFill>
                  <a:schemeClr val="bg1"/>
                </a:solidFill>
                <a:latin typeface="Calibri" panose="020F0502020204030204" pitchFamily="34" charset="0"/>
              </a:rPr>
              <a:t>Presentation title</a:t>
            </a:r>
            <a:br>
              <a:rPr lang="en-US" sz="641" noProof="0" dirty="0">
                <a:solidFill>
                  <a:schemeClr val="bg1"/>
                </a:solidFill>
                <a:latin typeface="Calibri" panose="020F0502020204030204" pitchFamily="34" charset="0"/>
              </a:rPr>
            </a:br>
            <a:r>
              <a:rPr lang="en-US" sz="641" noProof="0" dirty="0">
                <a:solidFill>
                  <a:schemeClr val="bg1"/>
                </a:solidFill>
                <a:latin typeface="Calibri" panose="020F0502020204030204" pitchFamily="34" charset="0"/>
              </a:rPr>
              <a:t>[To edit, click View &gt; Slide Master &gt; Slide master1]</a:t>
            </a:r>
          </a:p>
        </p:txBody>
      </p:sp>
      <p:sp>
        <p:nvSpPr>
          <p:cNvPr id="14" name="Copyright"/>
          <p:cNvSpPr txBox="1"/>
          <p:nvPr userDrawn="1"/>
        </p:nvSpPr>
        <p:spPr>
          <a:xfrm>
            <a:off x="469909" y="6477018"/>
            <a:ext cx="5355167" cy="100027"/>
          </a:xfrm>
          <a:prstGeom prst="rect">
            <a:avLst/>
          </a:prstGeom>
          <a:noFill/>
        </p:spPr>
        <p:txBody>
          <a:bodyPr wrap="square" lIns="0" tIns="0" rIns="0" bIns="0" rtlCol="0">
            <a:spAutoFit/>
          </a:bodyPr>
          <a:lstStyle/>
          <a:p>
            <a:pPr marL="0" indent="0">
              <a:spcBef>
                <a:spcPts val="791"/>
              </a:spcBef>
              <a:buSzPct val="100000"/>
              <a:buFont typeface="Arial"/>
              <a:buNone/>
            </a:pPr>
            <a:r>
              <a:rPr lang="en-US" sz="641" noProof="0" dirty="0">
                <a:solidFill>
                  <a:schemeClr val="bg1"/>
                </a:solidFill>
                <a:latin typeface="Calibri" panose="020F0502020204030204" pitchFamily="34" charset="0"/>
              </a:rPr>
              <a:t>Copyright © 2017 Deloitte Development LLC. All rights reserved.</a:t>
            </a:r>
          </a:p>
        </p:txBody>
      </p:sp>
      <p:sp>
        <p:nvSpPr>
          <p:cNvPr id="15" name="TextBox 14"/>
          <p:cNvSpPr txBox="1"/>
          <p:nvPr userDrawn="1"/>
        </p:nvSpPr>
        <p:spPr>
          <a:xfrm>
            <a:off x="11382378" y="6477019"/>
            <a:ext cx="307975" cy="100027"/>
          </a:xfrm>
          <a:prstGeom prst="rect">
            <a:avLst/>
          </a:prstGeom>
          <a:noFill/>
        </p:spPr>
        <p:txBody>
          <a:bodyPr wrap="square" lIns="0" tIns="0" rIns="0" bIns="0" rtlCol="0">
            <a:spAutoFit/>
          </a:bodyPr>
          <a:lstStyle/>
          <a:p>
            <a:pPr marL="0" indent="0" algn="r">
              <a:spcBef>
                <a:spcPts val="791"/>
              </a:spcBef>
              <a:buSzPct val="100000"/>
              <a:buFont typeface="Arial"/>
              <a:buNone/>
            </a:pPr>
            <a:fld id="{C58DF478-B544-4ED8-9ED4-6A2648E2D233}" type="slidenum">
              <a:rPr lang="en-US" sz="641" noProof="0" smtClean="0">
                <a:solidFill>
                  <a:schemeClr val="bg1"/>
                </a:solidFill>
                <a:latin typeface="Calibri" panose="020F0502020204030204" pitchFamily="34" charset="0"/>
              </a:rPr>
              <a:pPr marL="0" indent="0" algn="r">
                <a:spcBef>
                  <a:spcPts val="791"/>
                </a:spcBef>
                <a:buSzPct val="100000"/>
                <a:buFont typeface="Arial"/>
                <a:buNone/>
              </a:pPr>
              <a:t>‹#›</a:t>
            </a:fld>
            <a:endParaRPr lang="en-US" sz="641" noProof="0" dirty="0">
              <a:solidFill>
                <a:schemeClr val="bg1"/>
              </a:solidFill>
              <a:latin typeface="Calibri" panose="020F0502020204030204" pitchFamily="34" charset="0"/>
            </a:endParaRPr>
          </a:p>
        </p:txBody>
      </p:sp>
      <p:sp>
        <p:nvSpPr>
          <p:cNvPr id="16" name="Text Placeholder 8"/>
          <p:cNvSpPr>
            <a:spLocks noGrp="1"/>
          </p:cNvSpPr>
          <p:nvPr>
            <p:ph type="body" sz="quarter" idx="13" hasCustomPrompt="1"/>
          </p:nvPr>
        </p:nvSpPr>
        <p:spPr>
          <a:xfrm>
            <a:off x="469909" y="736706"/>
            <a:ext cx="11252200" cy="757255"/>
          </a:xfrm>
          <a:prstGeom prst="rect">
            <a:avLst/>
          </a:prstGeom>
        </p:spPr>
        <p:txBody>
          <a:bodyPr lIns="0" tIns="0" rIns="0" bIns="0">
            <a:noAutofit/>
          </a:bodyPr>
          <a:lstStyle>
            <a:lvl1pPr marL="0" indent="0">
              <a:buNone/>
              <a:defRPr sz="1982" b="0">
                <a:solidFill>
                  <a:schemeClr val="bg1"/>
                </a:solidFill>
              </a:defRPr>
            </a:lvl1pPr>
          </a:lstStyle>
          <a:p>
            <a:pPr lvl="0"/>
            <a:r>
              <a:rPr lang="en-US" noProof="0" dirty="0"/>
              <a:t>Click to add subtitle</a:t>
            </a:r>
          </a:p>
        </p:txBody>
      </p:sp>
      <p:sp>
        <p:nvSpPr>
          <p:cNvPr id="17" name="Title Placeholder 1"/>
          <p:cNvSpPr>
            <a:spLocks noGrp="1"/>
          </p:cNvSpPr>
          <p:nvPr>
            <p:ph type="title"/>
          </p:nvPr>
        </p:nvSpPr>
        <p:spPr>
          <a:xfrm>
            <a:off x="469909" y="402587"/>
            <a:ext cx="11252200" cy="334102"/>
          </a:xfrm>
          <a:prstGeom prst="rect">
            <a:avLst/>
          </a:prstGeom>
        </p:spPr>
        <p:txBody>
          <a:bodyPr vert="horz" lIns="0" tIns="0" rIns="0" bIns="0" rtlCol="0" anchor="t" anchorCtr="0">
            <a:noAutofit/>
          </a:bodyPr>
          <a:lstStyle>
            <a:lvl1pPr>
              <a:defRPr sz="1982">
                <a:solidFill>
                  <a:schemeClr val="bg1"/>
                </a:solidFill>
              </a:defRPr>
            </a:lvl1pPr>
          </a:lstStyle>
          <a:p>
            <a:r>
              <a:rPr lang="en-US" noProof="0"/>
              <a:t>Click to edit Master title style</a:t>
            </a:r>
            <a:endParaRPr lang="en-US" noProof="0" dirty="0"/>
          </a:p>
        </p:txBody>
      </p:sp>
    </p:spTree>
    <p:extLst>
      <p:ext uri="{BB962C8B-B14F-4D97-AF65-F5344CB8AC3E}">
        <p14:creationId xmlns:p14="http://schemas.microsoft.com/office/powerpoint/2010/main" val="239590218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467783" y="1665818"/>
            <a:ext cx="5537730" cy="4633383"/>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3" hasCustomPrompt="1"/>
          </p:nvPr>
        </p:nvSpPr>
        <p:spPr>
          <a:xfrm>
            <a:off x="469909" y="736706"/>
            <a:ext cx="11252200" cy="757255"/>
          </a:xfrm>
          <a:prstGeom prst="rect">
            <a:avLst/>
          </a:prstGeom>
        </p:spPr>
        <p:txBody>
          <a:bodyPr lIns="0" tIns="0" rIns="0" bIns="0">
            <a:noAutofit/>
          </a:bodyPr>
          <a:lstStyle>
            <a:lvl1pPr marL="0" indent="0">
              <a:buNone/>
              <a:defRPr sz="1982" b="0">
                <a:solidFill>
                  <a:srgbClr val="575757"/>
                </a:solidFill>
              </a:defRPr>
            </a:lvl1pPr>
          </a:lstStyle>
          <a:p>
            <a:pPr lvl="0"/>
            <a:r>
              <a:rPr lang="en-US" noProof="0" dirty="0"/>
              <a:t>Click to add subtitle</a:t>
            </a:r>
          </a:p>
        </p:txBody>
      </p:sp>
      <p:sp>
        <p:nvSpPr>
          <p:cNvPr id="6" name="Title Placeholder 1"/>
          <p:cNvSpPr>
            <a:spLocks noGrp="1"/>
          </p:cNvSpPr>
          <p:nvPr>
            <p:ph type="title"/>
          </p:nvPr>
        </p:nvSpPr>
        <p:spPr>
          <a:xfrm>
            <a:off x="469909" y="402587"/>
            <a:ext cx="11252200" cy="334102"/>
          </a:xfrm>
          <a:prstGeom prst="rect">
            <a:avLst/>
          </a:prstGeom>
        </p:spPr>
        <p:txBody>
          <a:bodyPr vert="horz" lIns="0" tIns="0" rIns="0" bIns="0" rtlCol="0" anchor="t" anchorCtr="0">
            <a:noAutofit/>
          </a:bodyPr>
          <a:lstStyle>
            <a:lvl1pPr>
              <a:defRPr sz="1982"/>
            </a:lvl1pPr>
          </a:lstStyle>
          <a:p>
            <a:r>
              <a:rPr lang="en-US" noProof="0"/>
              <a:t>Click to edit Master title style</a:t>
            </a:r>
            <a:endParaRPr lang="en-US" noProof="0" dirty="0"/>
          </a:p>
        </p:txBody>
      </p:sp>
    </p:spTree>
    <p:extLst>
      <p:ext uri="{BB962C8B-B14F-4D97-AF65-F5344CB8AC3E}">
        <p14:creationId xmlns:p14="http://schemas.microsoft.com/office/powerpoint/2010/main" val="123318524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9" y="402604"/>
            <a:ext cx="11252200" cy="698501"/>
          </a:xfrm>
          <a:prstGeom prst="rect">
            <a:avLst/>
          </a:prstGeom>
        </p:spPr>
        <p:txBody>
          <a:bodyPr vert="horz" lIns="0" tIns="0" rIns="0" bIns="0" rtlCol="0" anchor="t" anchorCtr="0">
            <a:noAutofit/>
          </a:bodyPr>
          <a:lstStyle>
            <a:lvl1pPr>
              <a:defRPr sz="1982"/>
            </a:lvl1pPr>
          </a:lstStyle>
          <a:p>
            <a:r>
              <a:rPr lang="en-US" noProof="0"/>
              <a:t>Click to edit Master title style</a:t>
            </a:r>
            <a:endParaRPr lang="en-US" noProof="0" dirty="0"/>
          </a:p>
        </p:txBody>
      </p:sp>
    </p:spTree>
    <p:extLst>
      <p:ext uri="{BB962C8B-B14F-4D97-AF65-F5344CB8AC3E}">
        <p14:creationId xmlns:p14="http://schemas.microsoft.com/office/powerpoint/2010/main" val="154120343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43178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75334" y="4102118"/>
            <a:ext cx="8555263" cy="2197101"/>
          </a:xfrm>
        </p:spPr>
        <p:txBody>
          <a:bodyPr anchor="b" anchorCtr="0">
            <a:noAutofit/>
          </a:bodyPr>
          <a:lstStyle>
            <a:lvl1pPr>
              <a:lnSpc>
                <a:spcPct val="100000"/>
              </a:lnSpc>
              <a:spcAft>
                <a:spcPts val="791"/>
              </a:spcAft>
              <a:defRPr sz="891"/>
            </a:lvl1pPr>
          </a:lstStyle>
          <a:p>
            <a:pPr lvl="0"/>
            <a:r>
              <a:rPr lang="en-US" noProof="0"/>
              <a:t>Edit Master text styles</a:t>
            </a:r>
          </a:p>
        </p:txBody>
      </p:sp>
      <p:sp>
        <p:nvSpPr>
          <p:cNvPr id="3" name="Picture Placeholder 2"/>
          <p:cNvSpPr>
            <a:spLocks noGrp="1"/>
          </p:cNvSpPr>
          <p:nvPr>
            <p:ph type="pic" sz="quarter" idx="14" hasCustomPrompt="1"/>
          </p:nvPr>
        </p:nvSpPr>
        <p:spPr>
          <a:xfrm>
            <a:off x="9402606" y="4102100"/>
            <a:ext cx="2319503" cy="1725448"/>
          </a:xfrm>
        </p:spPr>
        <p:txBody>
          <a:bodyPr anchor="ctr" anchorCtr="0"/>
          <a:lstStyle>
            <a:lvl1pPr algn="ctr">
              <a:defRPr sz="1191"/>
            </a:lvl1pPr>
          </a:lstStyle>
          <a:p>
            <a:r>
              <a:rPr lang="en-US" sz="1191" noProof="0" dirty="0"/>
              <a:t>Insert sponsorship mark here</a:t>
            </a:r>
            <a:endParaRPr lang="en-US" noProof="0" dirty="0"/>
          </a:p>
        </p:txBody>
      </p:sp>
      <p:sp>
        <p:nvSpPr>
          <p:cNvPr id="8" name="Text Placeholder 7"/>
          <p:cNvSpPr>
            <a:spLocks noGrp="1"/>
          </p:cNvSpPr>
          <p:nvPr>
            <p:ph type="body" sz="quarter" idx="15"/>
          </p:nvPr>
        </p:nvSpPr>
        <p:spPr>
          <a:xfrm>
            <a:off x="9402607" y="5935497"/>
            <a:ext cx="2319501" cy="363723"/>
          </a:xfrm>
        </p:spPr>
        <p:txBody>
          <a:bodyPr anchor="b" anchorCtr="0"/>
          <a:lstStyle>
            <a:lvl1pPr>
              <a:lnSpc>
                <a:spcPct val="100000"/>
              </a:lnSpc>
              <a:defRPr sz="1258"/>
            </a:lvl1pPr>
          </a:lstStyle>
          <a:p>
            <a:pPr lvl="0"/>
            <a:r>
              <a:rPr lang="en-US" noProof="0"/>
              <a:t>Edit Master text styles</a:t>
            </a:r>
          </a:p>
        </p:txBody>
      </p:sp>
      <p:grpSp>
        <p:nvGrpSpPr>
          <p:cNvPr id="20" name="Group 19"/>
          <p:cNvGrpSpPr>
            <a:grpSpLocks noChangeAspect="1"/>
          </p:cNvGrpSpPr>
          <p:nvPr userDrawn="1"/>
        </p:nvGrpSpPr>
        <p:grpSpPr>
          <a:xfrm>
            <a:off x="475325" y="457200"/>
            <a:ext cx="1998000" cy="374400"/>
            <a:chOff x="398463" y="404813"/>
            <a:chExt cx="1627187" cy="307976"/>
          </a:xfrm>
          <a:solidFill>
            <a:schemeClr val="tx1"/>
          </a:solidFill>
        </p:grpSpPr>
        <p:sp>
          <p:nvSpPr>
            <p:cNvPr id="21"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2"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3"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4"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5"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6"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7"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8"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9"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0"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grpSp>
    </p:spTree>
    <p:extLst>
      <p:ext uri="{BB962C8B-B14F-4D97-AF65-F5344CB8AC3E}">
        <p14:creationId xmlns:p14="http://schemas.microsoft.com/office/powerpoint/2010/main" val="21982472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9" y="736706"/>
            <a:ext cx="11252200" cy="757255"/>
          </a:xfrm>
          <a:prstGeom prst="rect">
            <a:avLst/>
          </a:prstGeom>
        </p:spPr>
        <p:txBody>
          <a:bodyPr lIns="0" tIns="0" rIns="0" bIns="0">
            <a:noAutofit/>
          </a:bodyPr>
          <a:lstStyle>
            <a:lvl1pPr marL="0" indent="0">
              <a:buNone/>
              <a:defRPr sz="1982" b="0">
                <a:solidFill>
                  <a:schemeClr val="accent1"/>
                </a:solidFill>
              </a:defRPr>
            </a:lvl1pPr>
          </a:lstStyle>
          <a:p>
            <a:pPr lvl="0"/>
            <a:r>
              <a:rPr lang="en-US" noProof="0" dirty="0"/>
              <a:t>Click to add subtitle</a:t>
            </a:r>
          </a:p>
        </p:txBody>
      </p:sp>
      <p:sp>
        <p:nvSpPr>
          <p:cNvPr id="14" name="Title Placeholder 1"/>
          <p:cNvSpPr>
            <a:spLocks noGrp="1"/>
          </p:cNvSpPr>
          <p:nvPr>
            <p:ph type="title"/>
          </p:nvPr>
        </p:nvSpPr>
        <p:spPr>
          <a:xfrm>
            <a:off x="469909" y="402587"/>
            <a:ext cx="11252200" cy="334102"/>
          </a:xfrm>
          <a:prstGeom prst="rect">
            <a:avLst/>
          </a:prstGeom>
        </p:spPr>
        <p:txBody>
          <a:bodyPr vert="horz" lIns="0" tIns="0" rIns="0" bIns="0" rtlCol="0" anchor="t" anchorCtr="0">
            <a:noAutofit/>
          </a:bodyPr>
          <a:lstStyle>
            <a:lvl1pPr>
              <a:defRPr sz="1982"/>
            </a:lvl1pPr>
          </a:lstStyle>
          <a:p>
            <a:r>
              <a:rPr lang="en-US" noProof="0" dirty="0"/>
              <a:t>Click to edit Master title style</a:t>
            </a:r>
          </a:p>
        </p:txBody>
      </p:sp>
      <p:sp>
        <p:nvSpPr>
          <p:cNvPr id="8" name="Text Placeholder 18"/>
          <p:cNvSpPr>
            <a:spLocks noGrp="1"/>
          </p:cNvSpPr>
          <p:nvPr>
            <p:ph idx="1"/>
          </p:nvPr>
        </p:nvSpPr>
        <p:spPr>
          <a:xfrm>
            <a:off x="955351" y="1665819"/>
            <a:ext cx="4785057" cy="340782"/>
          </a:xfrm>
          <a:prstGeom prst="rect">
            <a:avLst/>
          </a:prstGeom>
        </p:spPr>
        <p:txBody>
          <a:bodyPr vert="horz" lIns="0" tIns="0" rIns="0" bIns="0" rtlCol="0">
            <a:noAutofit/>
          </a:bodyPr>
          <a:lstStyle>
            <a:lvl1pPr>
              <a:lnSpc>
                <a:spcPct val="120000"/>
              </a:lnSpc>
              <a:spcAft>
                <a:spcPts val="1191"/>
              </a:spcAft>
              <a:defRPr sz="1391" b="1">
                <a:solidFill>
                  <a:schemeClr val="accent1"/>
                </a:solidFill>
              </a:defRPr>
            </a:lvl1pPr>
          </a:lstStyle>
          <a:p>
            <a:pPr lvl="0"/>
            <a:r>
              <a:rPr lang="en-US" noProof="0" dirty="0"/>
              <a:t>Click to edit Master text styles</a:t>
            </a:r>
          </a:p>
        </p:txBody>
      </p:sp>
      <p:sp>
        <p:nvSpPr>
          <p:cNvPr id="5" name="Text Placeholder 18"/>
          <p:cNvSpPr>
            <a:spLocks noGrp="1"/>
          </p:cNvSpPr>
          <p:nvPr>
            <p:ph idx="14"/>
          </p:nvPr>
        </p:nvSpPr>
        <p:spPr>
          <a:xfrm>
            <a:off x="6687411" y="1665819"/>
            <a:ext cx="5034697" cy="340783"/>
          </a:xfrm>
          <a:prstGeom prst="rect">
            <a:avLst/>
          </a:prstGeom>
        </p:spPr>
        <p:txBody>
          <a:bodyPr vert="horz" lIns="0" tIns="0" rIns="0" bIns="0" rtlCol="0">
            <a:noAutofit/>
          </a:bodyPr>
          <a:lstStyle>
            <a:lvl1pPr>
              <a:lnSpc>
                <a:spcPct val="120000"/>
              </a:lnSpc>
              <a:spcAft>
                <a:spcPts val="1191"/>
              </a:spcAft>
              <a:defRPr sz="1391" b="1">
                <a:solidFill>
                  <a:schemeClr val="accent1"/>
                </a:solidFill>
              </a:defRPr>
            </a:lvl1pPr>
          </a:lstStyle>
          <a:p>
            <a:pPr lvl="0"/>
            <a:r>
              <a:rPr lang="en-US" noProof="0" dirty="0"/>
              <a:t>Click to edit Master text styles</a:t>
            </a:r>
          </a:p>
        </p:txBody>
      </p:sp>
      <p:sp>
        <p:nvSpPr>
          <p:cNvPr id="6" name="Text Placeholder 18"/>
          <p:cNvSpPr>
            <a:spLocks noGrp="1"/>
          </p:cNvSpPr>
          <p:nvPr>
            <p:ph idx="15"/>
          </p:nvPr>
        </p:nvSpPr>
        <p:spPr>
          <a:xfrm>
            <a:off x="469900" y="2178478"/>
            <a:ext cx="5270500" cy="4120724"/>
          </a:xfrm>
          <a:prstGeom prst="rect">
            <a:avLst/>
          </a:prstGeom>
        </p:spPr>
        <p:txBody>
          <a:bodyPr vert="horz" lIns="0" tIns="0" rIns="0" bIns="0" rtlCol="0">
            <a:noAutofit/>
          </a:bodyPr>
          <a:lstStyle>
            <a:lvl1pPr>
              <a:lnSpc>
                <a:spcPct val="120000"/>
              </a:lnSpc>
              <a:spcAft>
                <a:spcPts val="1191"/>
              </a:spcAft>
              <a:defRPr>
                <a:solidFill>
                  <a:schemeClr val="tx1"/>
                </a:solidFill>
              </a:defRPr>
            </a:lvl1pPr>
          </a:lstStyle>
          <a:p>
            <a:pPr lvl="0"/>
            <a:r>
              <a:rPr lang="en-US" noProof="0" dirty="0"/>
              <a:t>Click to edit Master text styles</a:t>
            </a:r>
          </a:p>
        </p:txBody>
      </p:sp>
      <p:sp>
        <p:nvSpPr>
          <p:cNvPr id="7" name="Text Placeholder 18"/>
          <p:cNvSpPr>
            <a:spLocks noGrp="1"/>
          </p:cNvSpPr>
          <p:nvPr>
            <p:ph idx="16"/>
          </p:nvPr>
        </p:nvSpPr>
        <p:spPr>
          <a:xfrm>
            <a:off x="6210300" y="2178478"/>
            <a:ext cx="5511800" cy="4120724"/>
          </a:xfrm>
          <a:prstGeom prst="rect">
            <a:avLst/>
          </a:prstGeom>
        </p:spPr>
        <p:txBody>
          <a:bodyPr vert="horz" lIns="0" tIns="0" rIns="0" bIns="0" rtlCol="0">
            <a:noAutofit/>
          </a:bodyPr>
          <a:lstStyle>
            <a:lvl1pPr>
              <a:lnSpc>
                <a:spcPct val="120000"/>
              </a:lnSpc>
              <a:spcAft>
                <a:spcPts val="1191"/>
              </a:spcAft>
              <a:defRPr>
                <a:solidFill>
                  <a:schemeClr val="tx1"/>
                </a:solidFill>
              </a:defRPr>
            </a:lvl1pPr>
          </a:lstStyle>
          <a:p>
            <a:pPr lvl="0"/>
            <a:r>
              <a:rPr lang="en-US" noProof="0" dirty="0"/>
              <a:t>Click to edit Master text styles</a:t>
            </a:r>
          </a:p>
        </p:txBody>
      </p:sp>
    </p:spTree>
    <p:extLst>
      <p:ext uri="{BB962C8B-B14F-4D97-AF65-F5344CB8AC3E}">
        <p14:creationId xmlns:p14="http://schemas.microsoft.com/office/powerpoint/2010/main" val="73206433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subtitle &amp; 1 column text">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2B54DFA-CD6F-47EB-A474-59576F20D6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64" y="0"/>
            <a:ext cx="12192000" cy="6858000"/>
          </a:xfrm>
          <a:prstGeom prst="rect">
            <a:avLst/>
          </a:prstGeom>
        </p:spPr>
      </p:pic>
      <p:sp>
        <p:nvSpPr>
          <p:cNvPr id="27" name="Rectangle 26">
            <a:extLst>
              <a:ext uri="{FF2B5EF4-FFF2-40B4-BE49-F238E27FC236}">
                <a16:creationId xmlns:a16="http://schemas.microsoft.com/office/drawing/2014/main" id="{8EBA7A71-1311-4177-A5B4-CBA4D168E951}"/>
              </a:ext>
            </a:extLst>
          </p:cNvPr>
          <p:cNvSpPr/>
          <p:nvPr userDrawn="1"/>
        </p:nvSpPr>
        <p:spPr>
          <a:xfrm>
            <a:off x="0" y="0"/>
            <a:ext cx="12205852" cy="6865792"/>
          </a:xfrm>
          <a:prstGeom prst="rect">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Verdana"/>
              <a:ea typeface="+mn-ea"/>
              <a:cs typeface="+mn-cs"/>
            </a:endParaRPr>
          </a:p>
        </p:txBody>
      </p:sp>
      <p:grpSp>
        <p:nvGrpSpPr>
          <p:cNvPr id="28" name="Group 27">
            <a:extLst>
              <a:ext uri="{FF2B5EF4-FFF2-40B4-BE49-F238E27FC236}">
                <a16:creationId xmlns:a16="http://schemas.microsoft.com/office/drawing/2014/main" id="{2E928F29-341C-40B9-BD01-0CE02B1158E6}"/>
              </a:ext>
            </a:extLst>
          </p:cNvPr>
          <p:cNvGrpSpPr>
            <a:grpSpLocks noChangeAspect="1"/>
          </p:cNvGrpSpPr>
          <p:nvPr userDrawn="1"/>
        </p:nvGrpSpPr>
        <p:grpSpPr>
          <a:xfrm>
            <a:off x="593271" y="2017154"/>
            <a:ext cx="1998000" cy="374400"/>
            <a:chOff x="398463" y="404813"/>
            <a:chExt cx="1627187" cy="307976"/>
          </a:xfrm>
          <a:solidFill>
            <a:schemeClr val="tx1"/>
          </a:solidFill>
        </p:grpSpPr>
        <p:sp>
          <p:nvSpPr>
            <p:cNvPr id="29" name="Oval 5">
              <a:extLst>
                <a:ext uri="{FF2B5EF4-FFF2-40B4-BE49-F238E27FC236}">
                  <a16:creationId xmlns:a16="http://schemas.microsoft.com/office/drawing/2014/main" id="{A2C0DA78-A9D2-4E2A-AB24-FEE0EA8A5E32}"/>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dirty="0">
                <a:ln>
                  <a:noFill/>
                </a:ln>
                <a:solidFill>
                  <a:srgbClr val="FFFFFF"/>
                </a:solidFill>
                <a:effectLst/>
                <a:uLnTx/>
                <a:uFillTx/>
                <a:latin typeface="Verdana"/>
                <a:ea typeface="+mn-ea"/>
                <a:cs typeface="+mn-cs"/>
              </a:endParaRPr>
            </a:p>
          </p:txBody>
        </p:sp>
        <p:sp>
          <p:nvSpPr>
            <p:cNvPr id="30" name="Freeform 6">
              <a:extLst>
                <a:ext uri="{FF2B5EF4-FFF2-40B4-BE49-F238E27FC236}">
                  <a16:creationId xmlns:a16="http://schemas.microsoft.com/office/drawing/2014/main" id="{2A50C8F6-47B7-40F1-A6FD-C1CED8DA6D9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dirty="0">
                <a:ln>
                  <a:noFill/>
                </a:ln>
                <a:solidFill>
                  <a:srgbClr val="FFFFFF"/>
                </a:solidFill>
                <a:effectLst/>
                <a:uLnTx/>
                <a:uFillTx/>
                <a:latin typeface="Verdana"/>
                <a:ea typeface="+mn-ea"/>
                <a:cs typeface="+mn-cs"/>
              </a:endParaRPr>
            </a:p>
          </p:txBody>
        </p:sp>
        <p:sp>
          <p:nvSpPr>
            <p:cNvPr id="31" name="Rectangle 7">
              <a:extLst>
                <a:ext uri="{FF2B5EF4-FFF2-40B4-BE49-F238E27FC236}">
                  <a16:creationId xmlns:a16="http://schemas.microsoft.com/office/drawing/2014/main" id="{2346FAA0-3214-43BF-A6AC-D5627B1F33DC}"/>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dirty="0">
                <a:ln>
                  <a:noFill/>
                </a:ln>
                <a:solidFill>
                  <a:srgbClr val="FFFFFF"/>
                </a:solidFill>
                <a:effectLst/>
                <a:uLnTx/>
                <a:uFillTx/>
                <a:latin typeface="Verdana"/>
                <a:ea typeface="+mn-ea"/>
                <a:cs typeface="+mn-cs"/>
              </a:endParaRPr>
            </a:p>
          </p:txBody>
        </p:sp>
        <p:sp>
          <p:nvSpPr>
            <p:cNvPr id="32" name="Freeform 8">
              <a:extLst>
                <a:ext uri="{FF2B5EF4-FFF2-40B4-BE49-F238E27FC236}">
                  <a16:creationId xmlns:a16="http://schemas.microsoft.com/office/drawing/2014/main" id="{5BDD68AB-5BAC-43B7-9AA1-04BA10DDA9F9}"/>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dirty="0">
                <a:ln>
                  <a:noFill/>
                </a:ln>
                <a:solidFill>
                  <a:srgbClr val="FFFFFF"/>
                </a:solidFill>
                <a:effectLst/>
                <a:uLnTx/>
                <a:uFillTx/>
                <a:latin typeface="Verdana"/>
                <a:ea typeface="+mn-ea"/>
                <a:cs typeface="+mn-cs"/>
              </a:endParaRPr>
            </a:p>
          </p:txBody>
        </p:sp>
        <p:sp>
          <p:nvSpPr>
            <p:cNvPr id="33" name="Rectangle 9">
              <a:extLst>
                <a:ext uri="{FF2B5EF4-FFF2-40B4-BE49-F238E27FC236}">
                  <a16:creationId xmlns:a16="http://schemas.microsoft.com/office/drawing/2014/main" id="{03938126-BA6E-490A-B1E4-4D48DC4CA438}"/>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dirty="0">
                <a:ln>
                  <a:noFill/>
                </a:ln>
                <a:solidFill>
                  <a:srgbClr val="FFFFFF"/>
                </a:solidFill>
                <a:effectLst/>
                <a:uLnTx/>
                <a:uFillTx/>
                <a:latin typeface="Verdana"/>
                <a:ea typeface="+mn-ea"/>
                <a:cs typeface="+mn-cs"/>
              </a:endParaRPr>
            </a:p>
          </p:txBody>
        </p:sp>
        <p:sp>
          <p:nvSpPr>
            <p:cNvPr id="34" name="Rectangle 10">
              <a:extLst>
                <a:ext uri="{FF2B5EF4-FFF2-40B4-BE49-F238E27FC236}">
                  <a16:creationId xmlns:a16="http://schemas.microsoft.com/office/drawing/2014/main" id="{913CD895-5093-44E2-A9E6-E94247DCCFE1}"/>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dirty="0">
                <a:ln>
                  <a:noFill/>
                </a:ln>
                <a:solidFill>
                  <a:srgbClr val="FFFFFF"/>
                </a:solidFill>
                <a:effectLst/>
                <a:uLnTx/>
                <a:uFillTx/>
                <a:latin typeface="Verdana"/>
                <a:ea typeface="+mn-ea"/>
                <a:cs typeface="+mn-cs"/>
              </a:endParaRPr>
            </a:p>
          </p:txBody>
        </p:sp>
        <p:sp>
          <p:nvSpPr>
            <p:cNvPr id="35" name="Freeform 11">
              <a:extLst>
                <a:ext uri="{FF2B5EF4-FFF2-40B4-BE49-F238E27FC236}">
                  <a16:creationId xmlns:a16="http://schemas.microsoft.com/office/drawing/2014/main" id="{1DFEEDF8-5FA9-4A12-B601-A8014E14065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dirty="0">
                <a:ln>
                  <a:noFill/>
                </a:ln>
                <a:solidFill>
                  <a:srgbClr val="FFFFFF"/>
                </a:solidFill>
                <a:effectLst/>
                <a:uLnTx/>
                <a:uFillTx/>
                <a:latin typeface="Verdana"/>
                <a:ea typeface="+mn-ea"/>
                <a:cs typeface="+mn-cs"/>
              </a:endParaRPr>
            </a:p>
          </p:txBody>
        </p:sp>
        <p:sp>
          <p:nvSpPr>
            <p:cNvPr id="36" name="Freeform 12">
              <a:extLst>
                <a:ext uri="{FF2B5EF4-FFF2-40B4-BE49-F238E27FC236}">
                  <a16:creationId xmlns:a16="http://schemas.microsoft.com/office/drawing/2014/main" id="{49B8F881-582E-4375-B785-3EE38D6365E3}"/>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dirty="0">
                <a:ln>
                  <a:noFill/>
                </a:ln>
                <a:solidFill>
                  <a:srgbClr val="FFFFFF"/>
                </a:solidFill>
                <a:effectLst/>
                <a:uLnTx/>
                <a:uFillTx/>
                <a:latin typeface="Verdana"/>
                <a:ea typeface="+mn-ea"/>
                <a:cs typeface="+mn-cs"/>
              </a:endParaRPr>
            </a:p>
          </p:txBody>
        </p:sp>
        <p:sp>
          <p:nvSpPr>
            <p:cNvPr id="37" name="Freeform 13">
              <a:extLst>
                <a:ext uri="{FF2B5EF4-FFF2-40B4-BE49-F238E27FC236}">
                  <a16:creationId xmlns:a16="http://schemas.microsoft.com/office/drawing/2014/main" id="{FB663936-7596-4134-B23E-B42594752542}"/>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dirty="0">
                <a:ln>
                  <a:noFill/>
                </a:ln>
                <a:solidFill>
                  <a:srgbClr val="FFFFFF"/>
                </a:solidFill>
                <a:effectLst/>
                <a:uLnTx/>
                <a:uFillTx/>
                <a:latin typeface="Verdana"/>
                <a:ea typeface="+mn-ea"/>
                <a:cs typeface="+mn-cs"/>
              </a:endParaRPr>
            </a:p>
          </p:txBody>
        </p:sp>
        <p:sp>
          <p:nvSpPr>
            <p:cNvPr id="38" name="Freeform 14">
              <a:extLst>
                <a:ext uri="{FF2B5EF4-FFF2-40B4-BE49-F238E27FC236}">
                  <a16:creationId xmlns:a16="http://schemas.microsoft.com/office/drawing/2014/main" id="{56E00BA3-8DD2-4318-977F-9ACE8BD0436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dirty="0">
                <a:ln>
                  <a:noFill/>
                </a:ln>
                <a:solidFill>
                  <a:srgbClr val="FFFFFF"/>
                </a:solidFill>
                <a:effectLst/>
                <a:uLnTx/>
                <a:uFillTx/>
                <a:latin typeface="Verdana"/>
                <a:ea typeface="+mn-ea"/>
                <a:cs typeface="+mn-cs"/>
              </a:endParaRPr>
            </a:p>
          </p:txBody>
        </p:sp>
      </p:grpSp>
      <p:sp>
        <p:nvSpPr>
          <p:cNvPr id="39" name="Rectangle 38">
            <a:extLst>
              <a:ext uri="{FF2B5EF4-FFF2-40B4-BE49-F238E27FC236}">
                <a16:creationId xmlns:a16="http://schemas.microsoft.com/office/drawing/2014/main" id="{07636CF0-59B6-413A-9B3F-BF1E217D8AFC}"/>
              </a:ext>
            </a:extLst>
          </p:cNvPr>
          <p:cNvSpPr/>
          <p:nvPr userDrawn="1"/>
        </p:nvSpPr>
        <p:spPr>
          <a:xfrm>
            <a:off x="469900" y="3280549"/>
            <a:ext cx="10995546" cy="3159968"/>
          </a:xfrm>
          <a:prstGeom prst="rect">
            <a:avLst/>
          </a:prstGeom>
        </p:spPr>
        <p:txBody>
          <a:bodyPr wrap="square" lIns="0" tIns="0" rIns="0" bIns="0">
            <a:spAutoFit/>
          </a:bodyPr>
          <a:lstStyle/>
          <a:p>
            <a:pPr marL="0" lvl="0" indent="0" algn="just" defTabSz="914400">
              <a:lnSpc>
                <a:spcPct val="115000"/>
              </a:lnSpc>
              <a:spcBef>
                <a:spcPts val="0"/>
              </a:spcBef>
              <a:spcAft>
                <a:spcPts val="600"/>
              </a:spcAft>
              <a:buNone/>
            </a:pPr>
            <a:r>
              <a:rPr lang="en-US" sz="900" dirty="0">
                <a:solidFill>
                  <a:schemeClr val="bg1"/>
                </a:solidFill>
                <a:latin typeface="Calibri" panose="020F0502020204030204" pitchFamily="34" charset="0"/>
                <a:ea typeface="Calibri" panose="020F0502020204030204" pitchFamily="34" charset="0"/>
                <a:cs typeface="Calibri" panose="020F0502020204030204" pitchFamily="34" charset="0"/>
              </a:rPr>
              <a:t>This document has been prepared by Deloitte &amp; Touche Advisory Saudi Limited for the sole purpose of providing a proposal to the parties to whom it is addressed in order that they may evaluate the capabilities of Deloitte &amp; Touche Advisory Saudi Limited to supply the proposed services.</a:t>
            </a:r>
          </a:p>
          <a:p>
            <a:pPr marL="0" lvl="0" indent="0" algn="just" defTabSz="914400">
              <a:lnSpc>
                <a:spcPct val="115000"/>
              </a:lnSpc>
              <a:spcBef>
                <a:spcPts val="0"/>
              </a:spcBef>
              <a:spcAft>
                <a:spcPts val="600"/>
              </a:spcAft>
              <a:buNone/>
            </a:pPr>
            <a:r>
              <a:rPr lang="en-US" sz="900" dirty="0">
                <a:solidFill>
                  <a:schemeClr val="bg1"/>
                </a:solidFill>
                <a:latin typeface="Calibri" panose="020F0502020204030204" pitchFamily="34" charset="0"/>
                <a:ea typeface="Calibri" panose="020F0502020204030204" pitchFamily="34" charset="0"/>
                <a:cs typeface="Calibri" panose="020F0502020204030204" pitchFamily="34" charset="0"/>
              </a:rPr>
              <a:t>This document and its contents are confidential and prepared solely for your information to allow you to assess if you would like to engage Deloitte &amp; Touche Advisory Saudi Limited in a formal contractual relationship, for the proposed service. This proposal should not be reproduced, redistributed or passed on directly or indirectly, to any other person or party, in whole or in part. Therefore, you should not refer to or use our name or this document for any other purpose, disclose it or refer to it in another document, or make it available or communicate it to any other party. In any event, no other party is entitled to rely on our documentation for any purpose whatsoever and thus we accept no liability to any other party who sees or gains access to this document.</a:t>
            </a:r>
          </a:p>
          <a:p>
            <a:pPr marL="0" lvl="0" indent="0" algn="just" defTabSz="914400">
              <a:lnSpc>
                <a:spcPct val="115000"/>
              </a:lnSpc>
              <a:spcBef>
                <a:spcPts val="0"/>
              </a:spcBef>
              <a:spcAft>
                <a:spcPts val="600"/>
              </a:spcAft>
              <a:buNone/>
            </a:pPr>
            <a:r>
              <a:rPr lang="en-US" sz="900" dirty="0">
                <a:solidFill>
                  <a:schemeClr val="bg1"/>
                </a:solidFill>
                <a:latin typeface="Calibri" panose="020F0502020204030204" pitchFamily="34" charset="0"/>
                <a:ea typeface="Calibri" panose="020F0502020204030204" pitchFamily="34" charset="0"/>
                <a:cs typeface="Calibri" panose="020F0502020204030204" pitchFamily="34" charset="0"/>
              </a:rPr>
              <a:t>This document is not contractually binding. Should this proposal be acceptable to you, and following the conclusion of our internal acceptance procedures, we would be pleased to discuss the contractual terms and conditions with you prior to our appointment. </a:t>
            </a:r>
          </a:p>
          <a:p>
            <a:pPr marL="0" lvl="0" indent="0" algn="just" defTabSz="914400">
              <a:lnSpc>
                <a:spcPct val="115000"/>
              </a:lnSpc>
              <a:spcBef>
                <a:spcPts val="0"/>
              </a:spcBef>
              <a:spcAft>
                <a:spcPts val="600"/>
              </a:spcAft>
              <a:buNone/>
            </a:pPr>
            <a:r>
              <a:rPr lang="en-US" sz="900" dirty="0">
                <a:solidFill>
                  <a:schemeClr val="bg1"/>
                </a:solidFill>
                <a:latin typeface="Calibri" panose="020F0502020204030204" pitchFamily="34" charset="0"/>
                <a:ea typeface="Calibri" panose="020F0502020204030204" pitchFamily="34" charset="0"/>
                <a:cs typeface="Calibri" panose="020F0502020204030204" pitchFamily="34" charset="0"/>
              </a:rPr>
              <a:t>Deloitte &amp; Touche (M.E.) LLP (DME) is the affiliate for the territories of the Middle East and Cyprus of Deloitte NSE LLP (“NSE”), a UK limited liability partnership and member firm of Deloitte Touche Tohmatsu Limited, a UK private company limited by guarantee (“DTTL”).</a:t>
            </a:r>
          </a:p>
          <a:p>
            <a:pPr marL="0" lvl="0" indent="0" algn="just" defTabSz="914400">
              <a:lnSpc>
                <a:spcPct val="115000"/>
              </a:lnSpc>
              <a:spcBef>
                <a:spcPts val="0"/>
              </a:spcBef>
              <a:spcAft>
                <a:spcPts val="600"/>
              </a:spcAft>
              <a:buNone/>
            </a:pPr>
            <a:r>
              <a:rPr lang="en-US" sz="900" dirty="0">
                <a:solidFill>
                  <a:schemeClr val="bg1"/>
                </a:solidFill>
                <a:latin typeface="Calibri" panose="020F0502020204030204" pitchFamily="34" charset="0"/>
                <a:ea typeface="Calibri" panose="020F0502020204030204" pitchFamily="34" charset="0"/>
                <a:cs typeface="Calibri" panose="020F0502020204030204" pitchFamily="34" charset="0"/>
              </a:rPr>
              <a:t>Deloitte refers to one or more of DTTL, its global network of member firms, and their related entities. DTTL (also referred to as “Deloitte Global”) and each of its member firms are legally separate and independent entities. DTTL, NSE and DME do not provide services to clients. Please see </a:t>
            </a:r>
            <a:r>
              <a:rPr lang="en-US" sz="900" dirty="0">
                <a:solidFill>
                  <a:schemeClr val="bg1"/>
                </a:solidFill>
                <a:latin typeface="Calibri" panose="020F0502020204030204" pitchFamily="34" charset="0"/>
                <a:ea typeface="Calibri" panose="020F0502020204030204" pitchFamily="34" charset="0"/>
                <a:cs typeface="Calibri" panose="020F0502020204030204" pitchFamily="34" charset="0"/>
                <a:hlinkClick r:id="rId3"/>
              </a:rPr>
              <a:t>www.deloitte.com/about</a:t>
            </a:r>
            <a:r>
              <a:rPr lang="en-US" sz="900" dirty="0">
                <a:solidFill>
                  <a:schemeClr val="bg1"/>
                </a:solidFill>
                <a:latin typeface="Calibri" panose="020F0502020204030204" pitchFamily="34" charset="0"/>
                <a:ea typeface="Calibri" panose="020F0502020204030204" pitchFamily="34" charset="0"/>
                <a:cs typeface="Calibri" panose="020F0502020204030204" pitchFamily="34" charset="0"/>
              </a:rPr>
              <a:t> to learn more. </a:t>
            </a:r>
          </a:p>
          <a:p>
            <a:pPr marL="0" lvl="0" indent="0" algn="just" defTabSz="914400">
              <a:lnSpc>
                <a:spcPct val="115000"/>
              </a:lnSpc>
              <a:spcBef>
                <a:spcPts val="0"/>
              </a:spcBef>
              <a:spcAft>
                <a:spcPts val="600"/>
              </a:spcAft>
              <a:buNone/>
            </a:pPr>
            <a:r>
              <a:rPr lang="en-US" sz="900" dirty="0">
                <a:solidFill>
                  <a:schemeClr val="bg1"/>
                </a:solidFill>
                <a:latin typeface="Calibri" panose="020F0502020204030204" pitchFamily="34" charset="0"/>
                <a:ea typeface="Calibri" panose="020F0502020204030204" pitchFamily="34" charset="0"/>
                <a:cs typeface="Calibri" panose="020F0502020204030204" pitchFamily="34" charset="0"/>
              </a:rPr>
              <a:t>Deloitte is a leading global provider of audit and assurance, consulting, financial advisory, risk advisory, tax and related services. Our network of member firms in more than 150 countries and territories, serves four out of five Fortune Global 500 ® companies. Learn how Deloitte s approximately 410 ,000 people make an impact that matters at </a:t>
            </a:r>
            <a:r>
              <a:rPr lang="en-US" sz="900" dirty="0">
                <a:solidFill>
                  <a:schemeClr val="bg1"/>
                </a:solidFill>
                <a:latin typeface="Calibri" panose="020F0502020204030204" pitchFamily="34" charset="0"/>
                <a:ea typeface="Calibri" panose="020F0502020204030204" pitchFamily="34" charset="0"/>
                <a:cs typeface="Calibri" panose="020F0502020204030204" pitchFamily="34" charset="0"/>
                <a:hlinkClick r:id="rId4"/>
              </a:rPr>
              <a:t>www.deloitte.com</a:t>
            </a:r>
            <a:r>
              <a:rPr lang="en-US" sz="900" dirty="0">
                <a:solidFill>
                  <a:schemeClr val="bg1"/>
                </a:solidFill>
                <a:latin typeface="Calibri" panose="020F0502020204030204" pitchFamily="34" charset="0"/>
                <a:ea typeface="Calibri" panose="020F0502020204030204" pitchFamily="34" charset="0"/>
                <a:cs typeface="Calibri" panose="020F0502020204030204" pitchFamily="34" charset="0"/>
              </a:rPr>
              <a:t>.</a:t>
            </a:r>
          </a:p>
          <a:p>
            <a:pPr marL="0" lvl="0" indent="0" algn="just" defTabSz="914400">
              <a:lnSpc>
                <a:spcPct val="115000"/>
              </a:lnSpc>
              <a:spcBef>
                <a:spcPts val="0"/>
              </a:spcBef>
              <a:spcAft>
                <a:spcPts val="600"/>
              </a:spcAft>
              <a:buNone/>
            </a:pPr>
            <a:r>
              <a:rPr lang="en-US" sz="900" dirty="0">
                <a:solidFill>
                  <a:schemeClr val="bg1"/>
                </a:solidFill>
                <a:latin typeface="Calibri" panose="020F0502020204030204" pitchFamily="34" charset="0"/>
                <a:ea typeface="Calibri" panose="020F0502020204030204" pitchFamily="34" charset="0"/>
                <a:cs typeface="Calibri" panose="020F0502020204030204" pitchFamily="34" charset="0"/>
              </a:rPr>
              <a:t>DME is a leading professional services firm established in the Middle East region with uninterrupted presence since 1926 DME’s presence in the Middle East region is established through its affiliated independent legal entities, which are licensed to operate and to provide services under the applicable laws and regulations of the relevant country. DME’s affiliates and related entities cannot oblige each other and/or DME, and when providing services, each affiliate and related entity engages directly and independently with its own clients and shall only be liable for its own acts or omissions and not those of any other affiliate.</a:t>
            </a:r>
          </a:p>
        </p:txBody>
      </p:sp>
      <p:sp>
        <p:nvSpPr>
          <p:cNvPr id="40" name="TextBox 39">
            <a:extLst>
              <a:ext uri="{FF2B5EF4-FFF2-40B4-BE49-F238E27FC236}">
                <a16:creationId xmlns:a16="http://schemas.microsoft.com/office/drawing/2014/main" id="{6B373C1C-A7A4-4604-AB8A-C67E0E0279C1}"/>
              </a:ext>
            </a:extLst>
          </p:cNvPr>
          <p:cNvSpPr txBox="1"/>
          <p:nvPr userDrawn="1"/>
        </p:nvSpPr>
        <p:spPr>
          <a:xfrm>
            <a:off x="469900" y="6629400"/>
            <a:ext cx="5355167" cy="138499"/>
          </a:xfrm>
          <a:prstGeom prst="rect">
            <a:avLst/>
          </a:prstGeom>
          <a:noFill/>
        </p:spPr>
        <p:txBody>
          <a:bodyPr wrap="square" lIns="0" tIns="0" rIns="0" bIns="0" rtlCol="0">
            <a:spAutoFit/>
          </a:bodyPr>
          <a:lstStyle/>
          <a:p>
            <a:pPr marL="0" indent="0">
              <a:spcBef>
                <a:spcPts val="800"/>
              </a:spcBef>
              <a:buSzPct val="100000"/>
              <a:buFont typeface="Arial"/>
              <a:buNone/>
            </a:pPr>
            <a:r>
              <a:rPr lang="en-US" sz="900" noProof="0" dirty="0">
                <a:solidFill>
                  <a:schemeClr val="bg1"/>
                </a:solidFill>
                <a:latin typeface="Calibri" panose="020F0502020204030204" pitchFamily="34" charset="0"/>
                <a:cs typeface="Calibri" panose="020F0502020204030204" pitchFamily="34" charset="0"/>
              </a:rPr>
              <a:t>© 2023 Deloitte &amp; Touche Advisory Saudi Limited. All rights reserved.</a:t>
            </a:r>
          </a:p>
        </p:txBody>
      </p:sp>
    </p:spTree>
    <p:extLst>
      <p:ext uri="{BB962C8B-B14F-4D97-AF65-F5344CB8AC3E}">
        <p14:creationId xmlns:p14="http://schemas.microsoft.com/office/powerpoint/2010/main" val="351565624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991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Text Placeholder 8"/>
          <p:cNvSpPr>
            <a:spLocks noGrp="1"/>
          </p:cNvSpPr>
          <p:nvPr>
            <p:ph type="body" sz="quarter" idx="13" hasCustomPrompt="1"/>
          </p:nvPr>
        </p:nvSpPr>
        <p:spPr>
          <a:xfrm>
            <a:off x="469910" y="736707"/>
            <a:ext cx="11252200" cy="757255"/>
          </a:xfrm>
          <a:prstGeom prst="rect">
            <a:avLst/>
          </a:prstGeom>
        </p:spPr>
        <p:txBody>
          <a:bodyPr lIns="0" tIns="0" rIns="0" bIns="0">
            <a:noAutofit/>
          </a:bodyPr>
          <a:lstStyle>
            <a:lvl1pPr marL="0" indent="0">
              <a:buNone/>
              <a:defRPr sz="1982" b="0">
                <a:solidFill>
                  <a:srgbClr val="575757"/>
                </a:solidFill>
              </a:defRPr>
            </a:lvl1pPr>
          </a:lstStyle>
          <a:p>
            <a:pPr lvl="0"/>
            <a:r>
              <a:rPr lang="en-US" noProof="0" dirty="0"/>
              <a:t>Click to add subtitle</a:t>
            </a:r>
          </a:p>
        </p:txBody>
      </p:sp>
      <p:sp>
        <p:nvSpPr>
          <p:cNvPr id="5" name="Title Placeholder 1"/>
          <p:cNvSpPr>
            <a:spLocks noGrp="1"/>
          </p:cNvSpPr>
          <p:nvPr>
            <p:ph type="title"/>
          </p:nvPr>
        </p:nvSpPr>
        <p:spPr>
          <a:xfrm>
            <a:off x="469910" y="402587"/>
            <a:ext cx="11252200" cy="334102"/>
          </a:xfrm>
          <a:prstGeom prst="rect">
            <a:avLst/>
          </a:prstGeom>
        </p:spPr>
        <p:txBody>
          <a:bodyPr vert="horz" lIns="0" tIns="0" rIns="0" bIns="0" rtlCol="0" anchor="t" anchorCtr="0">
            <a:noAutofit/>
          </a:bodyPr>
          <a:lstStyle>
            <a:lvl1pPr>
              <a:defRPr sz="1982"/>
            </a:lvl1pPr>
          </a:lstStyle>
          <a:p>
            <a:r>
              <a:rPr lang="en-US" noProof="0"/>
              <a:t>Click to edit Master title style</a:t>
            </a:r>
            <a:endParaRPr lang="en-US" noProof="0" dirty="0"/>
          </a:p>
        </p:txBody>
      </p:sp>
    </p:spTree>
    <p:extLst>
      <p:ext uri="{BB962C8B-B14F-4D97-AF65-F5344CB8AC3E}">
        <p14:creationId xmlns:p14="http://schemas.microsoft.com/office/powerpoint/2010/main" val="22646843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1_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9" y="736706"/>
            <a:ext cx="11252200" cy="757255"/>
          </a:xfrm>
          <a:prstGeom prst="rect">
            <a:avLst/>
          </a:prstGeom>
        </p:spPr>
        <p:txBody>
          <a:bodyPr lIns="0" tIns="0" rIns="0" bIns="0">
            <a:noAutofit/>
          </a:bodyPr>
          <a:lstStyle>
            <a:lvl1pPr marL="0" indent="0">
              <a:buNone/>
              <a:defRPr sz="1982" b="0">
                <a:solidFill>
                  <a:schemeClr val="accent1"/>
                </a:solidFill>
              </a:defRPr>
            </a:lvl1pPr>
          </a:lstStyle>
          <a:p>
            <a:pPr lvl="0"/>
            <a:r>
              <a:rPr lang="en-US" noProof="0" dirty="0"/>
              <a:t>Click to add subtitle</a:t>
            </a:r>
          </a:p>
        </p:txBody>
      </p:sp>
      <p:sp>
        <p:nvSpPr>
          <p:cNvPr id="14" name="Title Placeholder 1"/>
          <p:cNvSpPr>
            <a:spLocks noGrp="1"/>
          </p:cNvSpPr>
          <p:nvPr>
            <p:ph type="title"/>
          </p:nvPr>
        </p:nvSpPr>
        <p:spPr>
          <a:xfrm>
            <a:off x="469909" y="402587"/>
            <a:ext cx="11252200" cy="334102"/>
          </a:xfrm>
          <a:prstGeom prst="rect">
            <a:avLst/>
          </a:prstGeom>
        </p:spPr>
        <p:txBody>
          <a:bodyPr vert="horz" lIns="0" tIns="0" rIns="0" bIns="0" rtlCol="0" anchor="t" anchorCtr="0">
            <a:noAutofit/>
          </a:bodyPr>
          <a:lstStyle>
            <a:lvl1pPr>
              <a:defRPr sz="1982"/>
            </a:lvl1pPr>
          </a:lstStyle>
          <a:p>
            <a:r>
              <a:rPr lang="en-US" noProof="0" dirty="0"/>
              <a:t>Click to edit Master title style</a:t>
            </a:r>
          </a:p>
        </p:txBody>
      </p:sp>
    </p:spTree>
    <p:extLst>
      <p:ext uri="{BB962C8B-B14F-4D97-AF65-F5344CB8AC3E}">
        <p14:creationId xmlns:p14="http://schemas.microsoft.com/office/powerpoint/2010/main" val="253584158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2000" y="153000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764"/>
              </a:lnSpc>
              <a:defRPr sz="3173" b="0" i="0">
                <a:solidFill>
                  <a:schemeClr val="tx1"/>
                </a:solidFill>
                <a:latin typeface="Calibri" panose="020F0502020204030204" pitchFamily="34" charset="0"/>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3" name="Subtitle 2"/>
          <p:cNvSpPr>
            <a:spLocks noGrp="1"/>
          </p:cNvSpPr>
          <p:nvPr>
            <p:ph type="subTitle" idx="1"/>
          </p:nvPr>
        </p:nvSpPr>
        <p:spPr bwMode="gray">
          <a:xfrm>
            <a:off x="475327" y="5845198"/>
            <a:ext cx="5594348" cy="505645"/>
          </a:xfrm>
          <a:prstGeom prst="rect">
            <a:avLst/>
          </a:prstGeom>
        </p:spPr>
        <p:txBody>
          <a:bodyPr lIns="0" tIns="0" rIns="0" bIns="0" anchor="b" anchorCtr="0">
            <a:noAutofit/>
          </a:bodyPr>
          <a:lstStyle>
            <a:lvl1pPr marL="0" indent="0" algn="l">
              <a:lnSpc>
                <a:spcPct val="100000"/>
              </a:lnSpc>
              <a:spcAft>
                <a:spcPts val="0"/>
              </a:spcAft>
              <a:buNone/>
              <a:defRPr sz="1582">
                <a:solidFill>
                  <a:schemeClr val="tx1"/>
                </a:solidFill>
              </a:defRPr>
            </a:lvl1pPr>
            <a:lvl2pPr marL="604120" indent="0" algn="ctr">
              <a:buNone/>
              <a:defRPr sz="2640"/>
            </a:lvl2pPr>
            <a:lvl3pPr marL="1208241" indent="0" algn="ctr">
              <a:buNone/>
              <a:defRPr sz="2382"/>
            </a:lvl3pPr>
            <a:lvl4pPr marL="1812361" indent="0" algn="ctr">
              <a:buNone/>
              <a:defRPr sz="2115"/>
            </a:lvl4pPr>
            <a:lvl5pPr marL="2416482" indent="0" algn="ctr">
              <a:buNone/>
              <a:defRPr sz="2115"/>
            </a:lvl5pPr>
            <a:lvl6pPr marL="3020600" indent="0" algn="ctr">
              <a:buNone/>
              <a:defRPr sz="2115"/>
            </a:lvl6pPr>
            <a:lvl7pPr marL="3624722" indent="0" algn="ctr">
              <a:buNone/>
              <a:defRPr sz="2115"/>
            </a:lvl7pPr>
            <a:lvl8pPr marL="4228842" indent="0" algn="ctr">
              <a:buNone/>
              <a:defRPr sz="2115"/>
            </a:lvl8pPr>
            <a:lvl9pPr marL="4832963" indent="0" algn="ctr">
              <a:buNone/>
              <a:defRPr sz="2115"/>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475334" y="6362717"/>
            <a:ext cx="5594349" cy="298451"/>
          </a:xfrm>
          <a:prstGeom prst="rect">
            <a:avLst/>
          </a:prstGeom>
        </p:spPr>
        <p:txBody>
          <a:bodyPr>
            <a:noAutofit/>
          </a:bodyPr>
          <a:lstStyle>
            <a:lvl1pPr>
              <a:spcAft>
                <a:spcPts val="0"/>
              </a:spcAft>
              <a:defRPr sz="104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6" name="Group 15"/>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0"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1"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2"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3"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grpSp>
    </p:spTree>
    <p:extLst>
      <p:ext uri="{BB962C8B-B14F-4D97-AF65-F5344CB8AC3E}">
        <p14:creationId xmlns:p14="http://schemas.microsoft.com/office/powerpoint/2010/main" val="83520509"/>
      </p:ext>
    </p:extLst>
  </p:cSld>
  <p:clrMapOvr>
    <a:masterClrMapping/>
  </p:clrMapOvr>
  <p:transition>
    <p:fade/>
  </p:transition>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9" y="1705686"/>
            <a:ext cx="10418233" cy="1592403"/>
          </a:xfrm>
        </p:spPr>
        <p:txBody>
          <a:bodyPr anchor="b"/>
          <a:lstStyle>
            <a:lvl1pPr>
              <a:lnSpc>
                <a:spcPct val="95000"/>
              </a:lnSpc>
              <a:defRPr sz="3814" b="0" i="0">
                <a:solidFill>
                  <a:schemeClr val="bg1"/>
                </a:solidFill>
                <a:latin typeface="Calibri" panose="020F0502020204030204" pitchFamily="34" charset="0"/>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19" name="Text Placeholder 2"/>
          <p:cNvSpPr>
            <a:spLocks noGrp="1"/>
          </p:cNvSpPr>
          <p:nvPr>
            <p:ph type="body" idx="1"/>
          </p:nvPr>
        </p:nvSpPr>
        <p:spPr bwMode="gray">
          <a:xfrm>
            <a:off x="469909" y="3429000"/>
            <a:ext cx="10418233" cy="1566532"/>
          </a:xfrm>
        </p:spPr>
        <p:txBody>
          <a:bodyPr lIns="0" tIns="0" rIns="0" bIns="0">
            <a:noAutofit/>
          </a:bodyPr>
          <a:lstStyle>
            <a:lvl1pPr marL="0" indent="0">
              <a:lnSpc>
                <a:spcPct val="95000"/>
              </a:lnSpc>
              <a:spcAft>
                <a:spcPts val="0"/>
              </a:spcAft>
              <a:buNone/>
              <a:defRPr sz="3814">
                <a:solidFill>
                  <a:schemeClr val="bg1"/>
                </a:solidFill>
              </a:defRPr>
            </a:lvl1pPr>
            <a:lvl2pPr marL="604120" indent="0">
              <a:buNone/>
              <a:defRPr sz="2640">
                <a:solidFill>
                  <a:schemeClr val="tx1">
                    <a:tint val="75000"/>
                  </a:schemeClr>
                </a:solidFill>
              </a:defRPr>
            </a:lvl2pPr>
            <a:lvl3pPr marL="1208241" indent="0">
              <a:buNone/>
              <a:defRPr sz="2382">
                <a:solidFill>
                  <a:schemeClr val="tx1">
                    <a:tint val="75000"/>
                  </a:schemeClr>
                </a:solidFill>
              </a:defRPr>
            </a:lvl3pPr>
            <a:lvl4pPr marL="1812361" indent="0">
              <a:buNone/>
              <a:defRPr sz="2115">
                <a:solidFill>
                  <a:schemeClr val="tx1">
                    <a:tint val="75000"/>
                  </a:schemeClr>
                </a:solidFill>
              </a:defRPr>
            </a:lvl4pPr>
            <a:lvl5pPr marL="2416482" indent="0">
              <a:buNone/>
              <a:defRPr sz="2115">
                <a:solidFill>
                  <a:schemeClr val="tx1">
                    <a:tint val="75000"/>
                  </a:schemeClr>
                </a:solidFill>
              </a:defRPr>
            </a:lvl5pPr>
            <a:lvl6pPr marL="3020600" indent="0">
              <a:buNone/>
              <a:defRPr sz="2115">
                <a:solidFill>
                  <a:schemeClr val="tx1">
                    <a:tint val="75000"/>
                  </a:schemeClr>
                </a:solidFill>
              </a:defRPr>
            </a:lvl6pPr>
            <a:lvl7pPr marL="3624722" indent="0">
              <a:buNone/>
              <a:defRPr sz="2115">
                <a:solidFill>
                  <a:schemeClr val="tx1">
                    <a:tint val="75000"/>
                  </a:schemeClr>
                </a:solidFill>
              </a:defRPr>
            </a:lvl7pPr>
            <a:lvl8pPr marL="4228842" indent="0">
              <a:buNone/>
              <a:defRPr sz="2115">
                <a:solidFill>
                  <a:schemeClr val="tx1">
                    <a:tint val="75000"/>
                  </a:schemeClr>
                </a:solidFill>
              </a:defRPr>
            </a:lvl8pPr>
            <a:lvl9pPr marL="4832963" indent="0">
              <a:buNone/>
              <a:defRPr sz="2115">
                <a:solidFill>
                  <a:schemeClr val="tx1">
                    <a:tint val="75000"/>
                  </a:schemeClr>
                </a:solidFill>
              </a:defRPr>
            </a:lvl9pPr>
          </a:lstStyle>
          <a:p>
            <a:pPr lvl="0"/>
            <a:r>
              <a:rPr lang="en-US" noProof="0"/>
              <a:t>Edit Master text styles</a:t>
            </a:r>
          </a:p>
        </p:txBody>
      </p:sp>
      <p:sp>
        <p:nvSpPr>
          <p:cNvPr id="7" name="Rectangle 6">
            <a:hlinkClick r:id="rId2" action="ppaction://hlinksldjump" tooltip="Pricing and fees"/>
            <a:extLst>
              <a:ext uri="{FF2B5EF4-FFF2-40B4-BE49-F238E27FC236}">
                <a16:creationId xmlns:a16="http://schemas.microsoft.com/office/drawing/2014/main" id="{93B6DDB5-1598-406A-9EE5-A6122DFDC23D}"/>
              </a:ext>
            </a:extLst>
          </p:cNvPr>
          <p:cNvSpPr/>
          <p:nvPr userDrawn="1"/>
        </p:nvSpPr>
        <p:spPr bwMode="gray">
          <a:xfrm>
            <a:off x="11307641" y="3904466"/>
            <a:ext cx="884213" cy="975609"/>
          </a:xfrm>
          <a:prstGeom prst="rect">
            <a:avLst/>
          </a:prstGeom>
          <a:solidFill>
            <a:srgbClr val="62B5E5">
              <a:alpha val="0"/>
            </a:srgb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sp>
        <p:nvSpPr>
          <p:cNvPr id="8" name="Rectangle 7">
            <a:hlinkClick r:id="rId3" action="ppaction://hlinksldjump" tooltip="Client references"/>
            <a:extLst>
              <a:ext uri="{FF2B5EF4-FFF2-40B4-BE49-F238E27FC236}">
                <a16:creationId xmlns:a16="http://schemas.microsoft.com/office/drawing/2014/main" id="{128F5E5D-A3C3-4AFB-BBFC-A9B801732A35}"/>
              </a:ext>
            </a:extLst>
          </p:cNvPr>
          <p:cNvSpPr/>
          <p:nvPr userDrawn="1"/>
        </p:nvSpPr>
        <p:spPr bwMode="gray">
          <a:xfrm>
            <a:off x="11307787" y="2953369"/>
            <a:ext cx="884213" cy="965124"/>
          </a:xfrm>
          <a:prstGeom prst="rect">
            <a:avLst/>
          </a:prstGeom>
          <a:solidFill>
            <a:srgbClr val="046A38">
              <a:alpha val="0"/>
            </a:srgb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sp>
        <p:nvSpPr>
          <p:cNvPr id="9" name="Rectangle 8">
            <a:extLst>
              <a:ext uri="{FF2B5EF4-FFF2-40B4-BE49-F238E27FC236}">
                <a16:creationId xmlns:a16="http://schemas.microsoft.com/office/drawing/2014/main" id="{A516446B-4E1F-48B4-A169-26E5C0D03B54}"/>
              </a:ext>
            </a:extLst>
          </p:cNvPr>
          <p:cNvSpPr/>
          <p:nvPr userDrawn="1"/>
        </p:nvSpPr>
        <p:spPr bwMode="gray">
          <a:xfrm>
            <a:off x="11307787" y="5745562"/>
            <a:ext cx="884213" cy="1112438"/>
          </a:xfrm>
          <a:prstGeom prst="rect">
            <a:avLst/>
          </a:prstGeom>
          <a:solidFill>
            <a:srgbClr val="343434"/>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sp>
        <p:nvSpPr>
          <p:cNvPr id="10" name="Rectangle 9">
            <a:extLst>
              <a:ext uri="{FF2B5EF4-FFF2-40B4-BE49-F238E27FC236}">
                <a16:creationId xmlns:a16="http://schemas.microsoft.com/office/drawing/2014/main" id="{BE322605-A709-40FB-8BB4-1826D5381D55}"/>
              </a:ext>
            </a:extLst>
          </p:cNvPr>
          <p:cNvSpPr/>
          <p:nvPr userDrawn="1"/>
        </p:nvSpPr>
        <p:spPr>
          <a:xfrm>
            <a:off x="11349439" y="5969718"/>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Appendix</a:t>
            </a:r>
            <a:endParaRPr lang="en-US" sz="891" b="0" dirty="0">
              <a:solidFill>
                <a:schemeClr val="bg1"/>
              </a:solidFill>
              <a:latin typeface="Calibri" panose="020F0502020204030204" pitchFamily="34" charset="0"/>
            </a:endParaRPr>
          </a:p>
        </p:txBody>
      </p:sp>
      <p:grpSp>
        <p:nvGrpSpPr>
          <p:cNvPr id="11" name="Group 10">
            <a:extLst>
              <a:ext uri="{FF2B5EF4-FFF2-40B4-BE49-F238E27FC236}">
                <a16:creationId xmlns:a16="http://schemas.microsoft.com/office/drawing/2014/main" id="{913CD60A-2972-44AE-BAEE-330399BAE167}"/>
              </a:ext>
            </a:extLst>
          </p:cNvPr>
          <p:cNvGrpSpPr/>
          <p:nvPr userDrawn="1"/>
        </p:nvGrpSpPr>
        <p:grpSpPr>
          <a:xfrm>
            <a:off x="11501750" y="6555510"/>
            <a:ext cx="496285" cy="143992"/>
            <a:chOff x="12956047" y="8113587"/>
            <a:chExt cx="496285" cy="143992"/>
          </a:xfrm>
        </p:grpSpPr>
        <p:sp>
          <p:nvSpPr>
            <p:cNvPr id="12" name="object 21">
              <a:hlinkClick r:id="" action="ppaction://hlinkshowjump?jump=nextslide" highlightClick="1"/>
              <a:extLst>
                <a:ext uri="{FF2B5EF4-FFF2-40B4-BE49-F238E27FC236}">
                  <a16:creationId xmlns:a16="http://schemas.microsoft.com/office/drawing/2014/main" id="{6907623C-9708-459A-B265-EB65C6193E90}"/>
                </a:ext>
              </a:extLst>
            </p:cNvPr>
            <p:cNvSpPr/>
            <p:nvPr userDrawn="1"/>
          </p:nvSpPr>
          <p:spPr>
            <a:xfrm>
              <a:off x="13308327" y="8113587"/>
              <a:ext cx="144005" cy="143992"/>
            </a:xfrm>
            <a:prstGeom prst="rect">
              <a:avLst/>
            </a:prstGeom>
            <a: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a:blipFill>
          </p:spPr>
          <p:txBody>
            <a:bodyPr wrap="square" lIns="0" tIns="0" rIns="0" bIns="0" rtlCol="0"/>
            <a:lstStyle/>
            <a:p>
              <a:endParaRPr sz="2773" dirty="0">
                <a:latin typeface="Calibri" panose="020F0502020204030204" pitchFamily="34" charset="0"/>
              </a:endParaRPr>
            </a:p>
          </p:txBody>
        </p:sp>
        <p:sp>
          <p:nvSpPr>
            <p:cNvPr id="13" name="object 22">
              <a:hlinkClick r:id="" action="ppaction://hlinkshowjump?jump=previousslide" highlightClick="1"/>
              <a:extLst>
                <a:ext uri="{FF2B5EF4-FFF2-40B4-BE49-F238E27FC236}">
                  <a16:creationId xmlns:a16="http://schemas.microsoft.com/office/drawing/2014/main" id="{A0A8487F-8823-4753-BD6A-C17990B96AD3}"/>
                </a:ext>
              </a:extLst>
            </p:cNvPr>
            <p:cNvSpPr/>
            <p:nvPr userDrawn="1"/>
          </p:nvSpPr>
          <p:spPr>
            <a:xfrm>
              <a:off x="12956047" y="8113587"/>
              <a:ext cx="144005" cy="143992"/>
            </a:xfrm>
            <a:prstGeom prst="rect">
              <a:avLst/>
            </a:prstGeom>
            <a:blipFill>
              <a:blip r:embed="rId6" cstate="screen">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a:blipFill>
            <a:ln>
              <a:noFill/>
            </a:ln>
          </p:spPr>
          <p:txBody>
            <a:bodyPr wrap="square" lIns="0" tIns="0" rIns="0" bIns="0" rtlCol="0"/>
            <a:lstStyle/>
            <a:p>
              <a:endParaRPr sz="2773" dirty="0">
                <a:latin typeface="Calibri" panose="020F0502020204030204" pitchFamily="34" charset="0"/>
              </a:endParaRPr>
            </a:p>
          </p:txBody>
        </p:sp>
      </p:grpSp>
      <p:grpSp>
        <p:nvGrpSpPr>
          <p:cNvPr id="14" name="Group 13">
            <a:extLst>
              <a:ext uri="{FF2B5EF4-FFF2-40B4-BE49-F238E27FC236}">
                <a16:creationId xmlns:a16="http://schemas.microsoft.com/office/drawing/2014/main" id="{7B8594E0-99C1-4556-9002-F8DF89C5E591}"/>
              </a:ext>
            </a:extLst>
          </p:cNvPr>
          <p:cNvGrpSpPr/>
          <p:nvPr userDrawn="1"/>
        </p:nvGrpSpPr>
        <p:grpSpPr>
          <a:xfrm>
            <a:off x="11307787" y="978701"/>
            <a:ext cx="884213" cy="978408"/>
            <a:chOff x="10576386" y="144060"/>
            <a:chExt cx="884213" cy="978408"/>
          </a:xfrm>
        </p:grpSpPr>
        <p:sp>
          <p:nvSpPr>
            <p:cNvPr id="15" name="Rectangle 14">
              <a:extLst>
                <a:ext uri="{FF2B5EF4-FFF2-40B4-BE49-F238E27FC236}">
                  <a16:creationId xmlns:a16="http://schemas.microsoft.com/office/drawing/2014/main" id="{DE40715F-5C0A-4240-94A4-82AC8547BE52}"/>
                </a:ext>
              </a:extLst>
            </p:cNvPr>
            <p:cNvSpPr/>
            <p:nvPr userDrawn="1"/>
          </p:nvSpPr>
          <p:spPr bwMode="gray">
            <a:xfrm>
              <a:off x="10576386" y="144060"/>
              <a:ext cx="884213" cy="978408"/>
            </a:xfrm>
            <a:prstGeom prst="rect">
              <a:avLst/>
            </a:prstGeom>
            <a:solidFill>
              <a:srgbClr val="7F7F7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16" name="Group 592">
              <a:extLst>
                <a:ext uri="{FF2B5EF4-FFF2-40B4-BE49-F238E27FC236}">
                  <a16:creationId xmlns:a16="http://schemas.microsoft.com/office/drawing/2014/main" id="{710F3AD5-D7C3-450A-8182-E92FD46943CC}"/>
                </a:ext>
              </a:extLst>
            </p:cNvPr>
            <p:cNvGrpSpPr>
              <a:grpSpLocks/>
            </p:cNvGrpSpPr>
            <p:nvPr userDrawn="1"/>
          </p:nvGrpSpPr>
          <p:grpSpPr bwMode="auto">
            <a:xfrm>
              <a:off x="10835612" y="271928"/>
              <a:ext cx="365760" cy="369676"/>
              <a:chOff x="373" y="1933"/>
              <a:chExt cx="341" cy="340"/>
            </a:xfrm>
            <a:solidFill>
              <a:schemeClr val="bg1"/>
            </a:solidFill>
          </p:grpSpPr>
          <p:sp>
            <p:nvSpPr>
              <p:cNvPr id="17" name="Freeform 77">
                <a:extLst>
                  <a:ext uri="{FF2B5EF4-FFF2-40B4-BE49-F238E27FC236}">
                    <a16:creationId xmlns:a16="http://schemas.microsoft.com/office/drawing/2014/main" id="{91C733AA-1867-4965-8446-CF5690E859AA}"/>
                  </a:ext>
                </a:extLst>
              </p:cNvPr>
              <p:cNvSpPr>
                <a:spLocks/>
              </p:cNvSpPr>
              <p:nvPr/>
            </p:nvSpPr>
            <p:spPr bwMode="auto">
              <a:xfrm>
                <a:off x="436" y="2031"/>
                <a:ext cx="207" cy="157"/>
              </a:xfrm>
              <a:custGeom>
                <a:avLst/>
                <a:gdLst>
                  <a:gd name="T0" fmla="*/ 307 w 311"/>
                  <a:gd name="T1" fmla="*/ 4 h 236"/>
                  <a:gd name="T2" fmla="*/ 292 w 311"/>
                  <a:gd name="T3" fmla="*/ 4 h 236"/>
                  <a:gd name="T4" fmla="*/ 86 w 311"/>
                  <a:gd name="T5" fmla="*/ 210 h 236"/>
                  <a:gd name="T6" fmla="*/ 19 w 311"/>
                  <a:gd name="T7" fmla="*/ 143 h 236"/>
                  <a:gd name="T8" fmla="*/ 4 w 311"/>
                  <a:gd name="T9" fmla="*/ 143 h 236"/>
                  <a:gd name="T10" fmla="*/ 4 w 311"/>
                  <a:gd name="T11" fmla="*/ 158 h 236"/>
                  <a:gd name="T12" fmla="*/ 78 w 311"/>
                  <a:gd name="T13" fmla="*/ 233 h 236"/>
                  <a:gd name="T14" fmla="*/ 86 w 311"/>
                  <a:gd name="T15" fmla="*/ 236 h 236"/>
                  <a:gd name="T16" fmla="*/ 94 w 311"/>
                  <a:gd name="T17" fmla="*/ 233 h 236"/>
                  <a:gd name="T18" fmla="*/ 307 w 311"/>
                  <a:gd name="T19" fmla="*/ 19 h 236"/>
                  <a:gd name="T20" fmla="*/ 307 w 311"/>
                  <a:gd name="T21" fmla="*/ 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236">
                    <a:moveTo>
                      <a:pt x="307" y="4"/>
                    </a:moveTo>
                    <a:cubicBezTo>
                      <a:pt x="303" y="0"/>
                      <a:pt x="296" y="0"/>
                      <a:pt x="292" y="4"/>
                    </a:cubicBezTo>
                    <a:cubicBezTo>
                      <a:pt x="86" y="210"/>
                      <a:pt x="86" y="210"/>
                      <a:pt x="86" y="210"/>
                    </a:cubicBezTo>
                    <a:cubicBezTo>
                      <a:pt x="19" y="143"/>
                      <a:pt x="19" y="143"/>
                      <a:pt x="19" y="143"/>
                    </a:cubicBezTo>
                    <a:cubicBezTo>
                      <a:pt x="15" y="139"/>
                      <a:pt x="8" y="139"/>
                      <a:pt x="4" y="143"/>
                    </a:cubicBezTo>
                    <a:cubicBezTo>
                      <a:pt x="0" y="147"/>
                      <a:pt x="0" y="154"/>
                      <a:pt x="4" y="158"/>
                    </a:cubicBezTo>
                    <a:cubicBezTo>
                      <a:pt x="78" y="233"/>
                      <a:pt x="78" y="233"/>
                      <a:pt x="78" y="233"/>
                    </a:cubicBezTo>
                    <a:cubicBezTo>
                      <a:pt x="81" y="235"/>
                      <a:pt x="83" y="236"/>
                      <a:pt x="86" y="236"/>
                    </a:cubicBezTo>
                    <a:cubicBezTo>
                      <a:pt x="89" y="236"/>
                      <a:pt x="91" y="235"/>
                      <a:pt x="94" y="233"/>
                    </a:cubicBezTo>
                    <a:cubicBezTo>
                      <a:pt x="307" y="19"/>
                      <a:pt x="307" y="19"/>
                      <a:pt x="307" y="19"/>
                    </a:cubicBezTo>
                    <a:cubicBezTo>
                      <a:pt x="311" y="15"/>
                      <a:pt x="311" y="8"/>
                      <a:pt x="30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GB" sz="891" b="0" i="0" u="none" strike="noStrike" kern="0" cap="none" spc="0" normalizeH="0" baseline="0" noProof="0" dirty="0">
                  <a:ln>
                    <a:noFill/>
                  </a:ln>
                  <a:solidFill>
                    <a:prstClr val="black"/>
                  </a:solidFill>
                  <a:effectLst/>
                  <a:uLnTx/>
                  <a:uFillTx/>
                  <a:latin typeface="Calibri"/>
                  <a:ea typeface="+mn-ea"/>
                  <a:cs typeface="+mn-cs"/>
                </a:endParaRPr>
              </a:p>
            </p:txBody>
          </p:sp>
          <p:sp>
            <p:nvSpPr>
              <p:cNvPr id="23" name="Freeform 78">
                <a:extLst>
                  <a:ext uri="{FF2B5EF4-FFF2-40B4-BE49-F238E27FC236}">
                    <a16:creationId xmlns:a16="http://schemas.microsoft.com/office/drawing/2014/main" id="{AB49CDB8-3BC8-4B17-A9A1-6F66FA9C03C8}"/>
                  </a:ext>
                </a:extLst>
              </p:cNvPr>
              <p:cNvSpPr>
                <a:spLocks noEditPoints="1"/>
              </p:cNvSpPr>
              <p:nvPr/>
            </p:nvSpPr>
            <p:spPr bwMode="auto">
              <a:xfrm>
                <a:off x="373" y="1933"/>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GB" sz="891" b="0" i="0" u="none" strike="noStrike" kern="0" cap="none" spc="0" normalizeH="0" baseline="0" noProof="0" dirty="0">
                  <a:ln>
                    <a:noFill/>
                  </a:ln>
                  <a:solidFill>
                    <a:prstClr val="black"/>
                  </a:solidFill>
                  <a:effectLst/>
                  <a:uLnTx/>
                  <a:uFillTx/>
                  <a:latin typeface="Calibri"/>
                  <a:ea typeface="+mn-ea"/>
                  <a:cs typeface="+mn-cs"/>
                </a:endParaRPr>
              </a:p>
            </p:txBody>
          </p:sp>
        </p:grpSp>
      </p:grpSp>
      <p:grpSp>
        <p:nvGrpSpPr>
          <p:cNvPr id="24" name="Group 23">
            <a:extLst>
              <a:ext uri="{FF2B5EF4-FFF2-40B4-BE49-F238E27FC236}">
                <a16:creationId xmlns:a16="http://schemas.microsoft.com/office/drawing/2014/main" id="{E9B02CFA-0200-427E-B31F-D1A091D6EF8D}"/>
              </a:ext>
            </a:extLst>
          </p:cNvPr>
          <p:cNvGrpSpPr/>
          <p:nvPr userDrawn="1"/>
        </p:nvGrpSpPr>
        <p:grpSpPr>
          <a:xfrm>
            <a:off x="11307787" y="0"/>
            <a:ext cx="884213" cy="978408"/>
            <a:chOff x="11320453" y="0"/>
            <a:chExt cx="884213" cy="978408"/>
          </a:xfrm>
        </p:grpSpPr>
        <p:sp>
          <p:nvSpPr>
            <p:cNvPr id="25" name="Rectangle 24">
              <a:extLst>
                <a:ext uri="{FF2B5EF4-FFF2-40B4-BE49-F238E27FC236}">
                  <a16:creationId xmlns:a16="http://schemas.microsoft.com/office/drawing/2014/main" id="{6144B176-5D45-47F8-A84A-84C6D95DA664}"/>
                </a:ext>
              </a:extLst>
            </p:cNvPr>
            <p:cNvSpPr/>
            <p:nvPr userDrawn="1"/>
          </p:nvSpPr>
          <p:spPr bwMode="gray">
            <a:xfrm>
              <a:off x="11320453" y="0"/>
              <a:ext cx="884213" cy="978408"/>
            </a:xfrm>
            <a:prstGeom prst="rect">
              <a:avLst/>
            </a:prstGeom>
            <a:solidFill>
              <a:srgbClr val="00556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26" name="Group 25">
              <a:extLst>
                <a:ext uri="{FF2B5EF4-FFF2-40B4-BE49-F238E27FC236}">
                  <a16:creationId xmlns:a16="http://schemas.microsoft.com/office/drawing/2014/main" id="{915EAA93-45E1-4C90-919F-F7829C11BF5F}"/>
                </a:ext>
              </a:extLst>
            </p:cNvPr>
            <p:cNvGrpSpPr/>
            <p:nvPr userDrawn="1"/>
          </p:nvGrpSpPr>
          <p:grpSpPr>
            <a:xfrm>
              <a:off x="11578568" y="107960"/>
              <a:ext cx="367982" cy="367982"/>
              <a:chOff x="6042955" y="3704076"/>
              <a:chExt cx="367982" cy="367982"/>
            </a:xfrm>
            <a:solidFill>
              <a:schemeClr val="bg1"/>
            </a:solidFill>
          </p:grpSpPr>
          <p:grpSp>
            <p:nvGrpSpPr>
              <p:cNvPr id="27" name="Group 26">
                <a:extLst>
                  <a:ext uri="{FF2B5EF4-FFF2-40B4-BE49-F238E27FC236}">
                    <a16:creationId xmlns:a16="http://schemas.microsoft.com/office/drawing/2014/main" id="{7F67C795-A4FB-4629-A8DE-0C7ACCD10B43}"/>
                  </a:ext>
                </a:extLst>
              </p:cNvPr>
              <p:cNvGrpSpPr/>
              <p:nvPr/>
            </p:nvGrpSpPr>
            <p:grpSpPr>
              <a:xfrm>
                <a:off x="6131110" y="3758524"/>
                <a:ext cx="207980" cy="259087"/>
                <a:chOff x="1690688" y="5349875"/>
                <a:chExt cx="465138" cy="579438"/>
              </a:xfrm>
              <a:grpFill/>
            </p:grpSpPr>
            <p:sp>
              <p:nvSpPr>
                <p:cNvPr id="29" name="Freeform 68">
                  <a:extLst>
                    <a:ext uri="{FF2B5EF4-FFF2-40B4-BE49-F238E27FC236}">
                      <a16:creationId xmlns:a16="http://schemas.microsoft.com/office/drawing/2014/main" id="{EC395DB8-6DEE-4E04-842B-94C3092BBAA7}"/>
                    </a:ext>
                  </a:extLst>
                </p:cNvPr>
                <p:cNvSpPr>
                  <a:spLocks/>
                </p:cNvSpPr>
                <p:nvPr/>
              </p:nvSpPr>
              <p:spPr bwMode="auto">
                <a:xfrm>
                  <a:off x="1781175" y="5778500"/>
                  <a:ext cx="273050" cy="23813"/>
                </a:xfrm>
                <a:custGeom>
                  <a:avLst/>
                  <a:gdLst>
                    <a:gd name="T0" fmla="*/ 109 w 114"/>
                    <a:gd name="T1" fmla="*/ 0 h 10"/>
                    <a:gd name="T2" fmla="*/ 5 w 114"/>
                    <a:gd name="T3" fmla="*/ 0 h 10"/>
                    <a:gd name="T4" fmla="*/ 0 w 114"/>
                    <a:gd name="T5" fmla="*/ 5 h 10"/>
                    <a:gd name="T6" fmla="*/ 5 w 114"/>
                    <a:gd name="T7" fmla="*/ 10 h 10"/>
                    <a:gd name="T8" fmla="*/ 109 w 114"/>
                    <a:gd name="T9" fmla="*/ 10 h 10"/>
                    <a:gd name="T10" fmla="*/ 114 w 114"/>
                    <a:gd name="T11" fmla="*/ 5 h 10"/>
                    <a:gd name="T12" fmla="*/ 109 w 11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14" h="10">
                      <a:moveTo>
                        <a:pt x="109" y="0"/>
                      </a:moveTo>
                      <a:cubicBezTo>
                        <a:pt x="5" y="0"/>
                        <a:pt x="5" y="0"/>
                        <a:pt x="5" y="0"/>
                      </a:cubicBezTo>
                      <a:cubicBezTo>
                        <a:pt x="2" y="0"/>
                        <a:pt x="0" y="2"/>
                        <a:pt x="0" y="5"/>
                      </a:cubicBezTo>
                      <a:cubicBezTo>
                        <a:pt x="0" y="7"/>
                        <a:pt x="2" y="10"/>
                        <a:pt x="5" y="10"/>
                      </a:cubicBezTo>
                      <a:cubicBezTo>
                        <a:pt x="109" y="10"/>
                        <a:pt x="109" y="10"/>
                        <a:pt x="109" y="10"/>
                      </a:cubicBezTo>
                      <a:cubicBezTo>
                        <a:pt x="111" y="10"/>
                        <a:pt x="114" y="7"/>
                        <a:pt x="114" y="5"/>
                      </a:cubicBezTo>
                      <a:cubicBezTo>
                        <a:pt x="114" y="2"/>
                        <a:pt x="111" y="0"/>
                        <a:pt x="10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sp>
              <p:nvSpPr>
                <p:cNvPr id="30" name="Freeform 69">
                  <a:extLst>
                    <a:ext uri="{FF2B5EF4-FFF2-40B4-BE49-F238E27FC236}">
                      <a16:creationId xmlns:a16="http://schemas.microsoft.com/office/drawing/2014/main" id="{3FAC4283-EE55-49AB-A801-605E80D079C9}"/>
                    </a:ext>
                  </a:extLst>
                </p:cNvPr>
                <p:cNvSpPr>
                  <a:spLocks/>
                </p:cNvSpPr>
                <p:nvPr/>
              </p:nvSpPr>
              <p:spPr bwMode="auto">
                <a:xfrm>
                  <a:off x="1781175" y="5695950"/>
                  <a:ext cx="273050" cy="23813"/>
                </a:xfrm>
                <a:custGeom>
                  <a:avLst/>
                  <a:gdLst>
                    <a:gd name="T0" fmla="*/ 109 w 114"/>
                    <a:gd name="T1" fmla="*/ 0 h 10"/>
                    <a:gd name="T2" fmla="*/ 5 w 114"/>
                    <a:gd name="T3" fmla="*/ 0 h 10"/>
                    <a:gd name="T4" fmla="*/ 0 w 114"/>
                    <a:gd name="T5" fmla="*/ 5 h 10"/>
                    <a:gd name="T6" fmla="*/ 5 w 114"/>
                    <a:gd name="T7" fmla="*/ 10 h 10"/>
                    <a:gd name="T8" fmla="*/ 109 w 114"/>
                    <a:gd name="T9" fmla="*/ 10 h 10"/>
                    <a:gd name="T10" fmla="*/ 114 w 114"/>
                    <a:gd name="T11" fmla="*/ 5 h 10"/>
                    <a:gd name="T12" fmla="*/ 109 w 11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14" h="10">
                      <a:moveTo>
                        <a:pt x="109" y="0"/>
                      </a:moveTo>
                      <a:cubicBezTo>
                        <a:pt x="5" y="0"/>
                        <a:pt x="5" y="0"/>
                        <a:pt x="5" y="0"/>
                      </a:cubicBezTo>
                      <a:cubicBezTo>
                        <a:pt x="2" y="0"/>
                        <a:pt x="0" y="2"/>
                        <a:pt x="0" y="5"/>
                      </a:cubicBezTo>
                      <a:cubicBezTo>
                        <a:pt x="0" y="7"/>
                        <a:pt x="2" y="10"/>
                        <a:pt x="5" y="10"/>
                      </a:cubicBezTo>
                      <a:cubicBezTo>
                        <a:pt x="109" y="10"/>
                        <a:pt x="109" y="10"/>
                        <a:pt x="109" y="10"/>
                      </a:cubicBezTo>
                      <a:cubicBezTo>
                        <a:pt x="111" y="10"/>
                        <a:pt x="114" y="7"/>
                        <a:pt x="114" y="5"/>
                      </a:cubicBezTo>
                      <a:cubicBezTo>
                        <a:pt x="114" y="2"/>
                        <a:pt x="111" y="0"/>
                        <a:pt x="10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sp>
              <p:nvSpPr>
                <p:cNvPr id="31" name="Freeform 70">
                  <a:extLst>
                    <a:ext uri="{FF2B5EF4-FFF2-40B4-BE49-F238E27FC236}">
                      <a16:creationId xmlns:a16="http://schemas.microsoft.com/office/drawing/2014/main" id="{DD9DF0CD-4D77-4FB7-809A-CD018A7A8B14}"/>
                    </a:ext>
                  </a:extLst>
                </p:cNvPr>
                <p:cNvSpPr>
                  <a:spLocks/>
                </p:cNvSpPr>
                <p:nvPr/>
              </p:nvSpPr>
              <p:spPr bwMode="auto">
                <a:xfrm>
                  <a:off x="1781175" y="5614988"/>
                  <a:ext cx="273050" cy="23813"/>
                </a:xfrm>
                <a:custGeom>
                  <a:avLst/>
                  <a:gdLst>
                    <a:gd name="T0" fmla="*/ 109 w 114"/>
                    <a:gd name="T1" fmla="*/ 0 h 10"/>
                    <a:gd name="T2" fmla="*/ 5 w 114"/>
                    <a:gd name="T3" fmla="*/ 0 h 10"/>
                    <a:gd name="T4" fmla="*/ 0 w 114"/>
                    <a:gd name="T5" fmla="*/ 5 h 10"/>
                    <a:gd name="T6" fmla="*/ 5 w 114"/>
                    <a:gd name="T7" fmla="*/ 10 h 10"/>
                    <a:gd name="T8" fmla="*/ 109 w 114"/>
                    <a:gd name="T9" fmla="*/ 10 h 10"/>
                    <a:gd name="T10" fmla="*/ 114 w 114"/>
                    <a:gd name="T11" fmla="*/ 5 h 10"/>
                    <a:gd name="T12" fmla="*/ 109 w 11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14" h="10">
                      <a:moveTo>
                        <a:pt x="109" y="0"/>
                      </a:moveTo>
                      <a:cubicBezTo>
                        <a:pt x="5" y="0"/>
                        <a:pt x="5" y="0"/>
                        <a:pt x="5" y="0"/>
                      </a:cubicBezTo>
                      <a:cubicBezTo>
                        <a:pt x="2" y="0"/>
                        <a:pt x="0" y="2"/>
                        <a:pt x="0" y="5"/>
                      </a:cubicBezTo>
                      <a:cubicBezTo>
                        <a:pt x="0" y="7"/>
                        <a:pt x="2" y="10"/>
                        <a:pt x="5" y="10"/>
                      </a:cubicBezTo>
                      <a:cubicBezTo>
                        <a:pt x="109" y="10"/>
                        <a:pt x="109" y="10"/>
                        <a:pt x="109" y="10"/>
                      </a:cubicBezTo>
                      <a:cubicBezTo>
                        <a:pt x="111" y="10"/>
                        <a:pt x="114" y="7"/>
                        <a:pt x="114" y="5"/>
                      </a:cubicBezTo>
                      <a:cubicBezTo>
                        <a:pt x="114" y="2"/>
                        <a:pt x="111" y="0"/>
                        <a:pt x="10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sp>
              <p:nvSpPr>
                <p:cNvPr id="32" name="Freeform 71">
                  <a:extLst>
                    <a:ext uri="{FF2B5EF4-FFF2-40B4-BE49-F238E27FC236}">
                      <a16:creationId xmlns:a16="http://schemas.microsoft.com/office/drawing/2014/main" id="{2CD23E43-2030-471F-9B40-974DE17ABAB8}"/>
                    </a:ext>
                  </a:extLst>
                </p:cNvPr>
                <p:cNvSpPr>
                  <a:spLocks/>
                </p:cNvSpPr>
                <p:nvPr/>
              </p:nvSpPr>
              <p:spPr bwMode="auto">
                <a:xfrm>
                  <a:off x="1781175" y="5534025"/>
                  <a:ext cx="136525" cy="20638"/>
                </a:xfrm>
                <a:custGeom>
                  <a:avLst/>
                  <a:gdLst>
                    <a:gd name="T0" fmla="*/ 5 w 57"/>
                    <a:gd name="T1" fmla="*/ 9 h 9"/>
                    <a:gd name="T2" fmla="*/ 52 w 57"/>
                    <a:gd name="T3" fmla="*/ 9 h 9"/>
                    <a:gd name="T4" fmla="*/ 57 w 57"/>
                    <a:gd name="T5" fmla="*/ 5 h 9"/>
                    <a:gd name="T6" fmla="*/ 52 w 57"/>
                    <a:gd name="T7" fmla="*/ 0 h 9"/>
                    <a:gd name="T8" fmla="*/ 5 w 57"/>
                    <a:gd name="T9" fmla="*/ 0 h 9"/>
                    <a:gd name="T10" fmla="*/ 0 w 57"/>
                    <a:gd name="T11" fmla="*/ 5 h 9"/>
                    <a:gd name="T12" fmla="*/ 5 w 5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7" h="9">
                      <a:moveTo>
                        <a:pt x="5" y="9"/>
                      </a:moveTo>
                      <a:cubicBezTo>
                        <a:pt x="52" y="9"/>
                        <a:pt x="52" y="9"/>
                        <a:pt x="52" y="9"/>
                      </a:cubicBezTo>
                      <a:cubicBezTo>
                        <a:pt x="54" y="9"/>
                        <a:pt x="57" y="7"/>
                        <a:pt x="57" y="5"/>
                      </a:cubicBezTo>
                      <a:cubicBezTo>
                        <a:pt x="57" y="2"/>
                        <a:pt x="54" y="0"/>
                        <a:pt x="52" y="0"/>
                      </a:cubicBezTo>
                      <a:cubicBezTo>
                        <a:pt x="5" y="0"/>
                        <a:pt x="5" y="0"/>
                        <a:pt x="5" y="0"/>
                      </a:cubicBezTo>
                      <a:cubicBezTo>
                        <a:pt x="2" y="0"/>
                        <a:pt x="0" y="2"/>
                        <a:pt x="0" y="5"/>
                      </a:cubicBezTo>
                      <a:cubicBezTo>
                        <a:pt x="0" y="7"/>
                        <a:pt x="2" y="9"/>
                        <a:pt x="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sp>
              <p:nvSpPr>
                <p:cNvPr id="33" name="Freeform 72">
                  <a:extLst>
                    <a:ext uri="{FF2B5EF4-FFF2-40B4-BE49-F238E27FC236}">
                      <a16:creationId xmlns:a16="http://schemas.microsoft.com/office/drawing/2014/main" id="{06CB458A-CE59-454D-9DEF-67012D71D64D}"/>
                    </a:ext>
                  </a:extLst>
                </p:cNvPr>
                <p:cNvSpPr>
                  <a:spLocks noEditPoints="1"/>
                </p:cNvSpPr>
                <p:nvPr/>
              </p:nvSpPr>
              <p:spPr bwMode="auto">
                <a:xfrm>
                  <a:off x="1690688" y="5349875"/>
                  <a:ext cx="465138" cy="579438"/>
                </a:xfrm>
                <a:custGeom>
                  <a:avLst/>
                  <a:gdLst>
                    <a:gd name="T0" fmla="*/ 190 w 194"/>
                    <a:gd name="T1" fmla="*/ 37 h 242"/>
                    <a:gd name="T2" fmla="*/ 156 w 194"/>
                    <a:gd name="T3" fmla="*/ 4 h 242"/>
                    <a:gd name="T4" fmla="*/ 147 w 194"/>
                    <a:gd name="T5" fmla="*/ 0 h 242"/>
                    <a:gd name="T6" fmla="*/ 147 w 194"/>
                    <a:gd name="T7" fmla="*/ 0 h 242"/>
                    <a:gd name="T8" fmla="*/ 13 w 194"/>
                    <a:gd name="T9" fmla="*/ 0 h 242"/>
                    <a:gd name="T10" fmla="*/ 0 w 194"/>
                    <a:gd name="T11" fmla="*/ 13 h 242"/>
                    <a:gd name="T12" fmla="*/ 0 w 194"/>
                    <a:gd name="T13" fmla="*/ 229 h 242"/>
                    <a:gd name="T14" fmla="*/ 13 w 194"/>
                    <a:gd name="T15" fmla="*/ 242 h 242"/>
                    <a:gd name="T16" fmla="*/ 181 w 194"/>
                    <a:gd name="T17" fmla="*/ 242 h 242"/>
                    <a:gd name="T18" fmla="*/ 194 w 194"/>
                    <a:gd name="T19" fmla="*/ 229 h 242"/>
                    <a:gd name="T20" fmla="*/ 194 w 194"/>
                    <a:gd name="T21" fmla="*/ 46 h 242"/>
                    <a:gd name="T22" fmla="*/ 190 w 194"/>
                    <a:gd name="T23" fmla="*/ 37 h 242"/>
                    <a:gd name="T24" fmla="*/ 180 w 194"/>
                    <a:gd name="T25" fmla="*/ 41 h 242"/>
                    <a:gd name="T26" fmla="*/ 152 w 194"/>
                    <a:gd name="T27" fmla="*/ 41 h 242"/>
                    <a:gd name="T28" fmla="*/ 152 w 194"/>
                    <a:gd name="T29" fmla="*/ 13 h 242"/>
                    <a:gd name="T30" fmla="*/ 180 w 194"/>
                    <a:gd name="T31" fmla="*/ 41 h 242"/>
                    <a:gd name="T32" fmla="*/ 181 w 194"/>
                    <a:gd name="T33" fmla="*/ 232 h 242"/>
                    <a:gd name="T34" fmla="*/ 13 w 194"/>
                    <a:gd name="T35" fmla="*/ 232 h 242"/>
                    <a:gd name="T36" fmla="*/ 9 w 194"/>
                    <a:gd name="T37" fmla="*/ 229 h 242"/>
                    <a:gd name="T38" fmla="*/ 9 w 194"/>
                    <a:gd name="T39" fmla="*/ 13 h 242"/>
                    <a:gd name="T40" fmla="*/ 13 w 194"/>
                    <a:gd name="T41" fmla="*/ 10 h 242"/>
                    <a:gd name="T42" fmla="*/ 142 w 194"/>
                    <a:gd name="T43" fmla="*/ 10 h 242"/>
                    <a:gd name="T44" fmla="*/ 142 w 194"/>
                    <a:gd name="T45" fmla="*/ 46 h 242"/>
                    <a:gd name="T46" fmla="*/ 147 w 194"/>
                    <a:gd name="T47" fmla="*/ 51 h 242"/>
                    <a:gd name="T48" fmla="*/ 184 w 194"/>
                    <a:gd name="T49" fmla="*/ 51 h 242"/>
                    <a:gd name="T50" fmla="*/ 184 w 194"/>
                    <a:gd name="T51" fmla="*/ 229 h 242"/>
                    <a:gd name="T52" fmla="*/ 181 w 194"/>
                    <a:gd name="T53" fmla="*/ 23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4" h="242">
                      <a:moveTo>
                        <a:pt x="190" y="37"/>
                      </a:moveTo>
                      <a:cubicBezTo>
                        <a:pt x="156" y="4"/>
                        <a:pt x="156" y="4"/>
                        <a:pt x="156" y="4"/>
                      </a:cubicBezTo>
                      <a:cubicBezTo>
                        <a:pt x="153" y="1"/>
                        <a:pt x="150" y="0"/>
                        <a:pt x="147" y="0"/>
                      </a:cubicBezTo>
                      <a:cubicBezTo>
                        <a:pt x="147" y="0"/>
                        <a:pt x="147" y="0"/>
                        <a:pt x="147" y="0"/>
                      </a:cubicBezTo>
                      <a:cubicBezTo>
                        <a:pt x="13" y="0"/>
                        <a:pt x="13" y="0"/>
                        <a:pt x="13" y="0"/>
                      </a:cubicBezTo>
                      <a:cubicBezTo>
                        <a:pt x="5" y="0"/>
                        <a:pt x="0" y="6"/>
                        <a:pt x="0" y="13"/>
                      </a:cubicBezTo>
                      <a:cubicBezTo>
                        <a:pt x="0" y="229"/>
                        <a:pt x="0" y="229"/>
                        <a:pt x="0" y="229"/>
                      </a:cubicBezTo>
                      <a:cubicBezTo>
                        <a:pt x="0" y="236"/>
                        <a:pt x="5" y="242"/>
                        <a:pt x="13" y="242"/>
                      </a:cubicBezTo>
                      <a:cubicBezTo>
                        <a:pt x="181" y="242"/>
                        <a:pt x="181" y="242"/>
                        <a:pt x="181" y="242"/>
                      </a:cubicBezTo>
                      <a:cubicBezTo>
                        <a:pt x="188" y="242"/>
                        <a:pt x="194" y="236"/>
                        <a:pt x="194" y="229"/>
                      </a:cubicBezTo>
                      <a:cubicBezTo>
                        <a:pt x="194" y="46"/>
                        <a:pt x="194" y="46"/>
                        <a:pt x="194" y="46"/>
                      </a:cubicBezTo>
                      <a:cubicBezTo>
                        <a:pt x="194" y="43"/>
                        <a:pt x="192" y="39"/>
                        <a:pt x="190" y="37"/>
                      </a:cubicBezTo>
                      <a:close/>
                      <a:moveTo>
                        <a:pt x="180" y="41"/>
                      </a:moveTo>
                      <a:cubicBezTo>
                        <a:pt x="152" y="41"/>
                        <a:pt x="152" y="41"/>
                        <a:pt x="152" y="41"/>
                      </a:cubicBezTo>
                      <a:cubicBezTo>
                        <a:pt x="152" y="13"/>
                        <a:pt x="152" y="13"/>
                        <a:pt x="152" y="13"/>
                      </a:cubicBezTo>
                      <a:lnTo>
                        <a:pt x="180" y="41"/>
                      </a:lnTo>
                      <a:close/>
                      <a:moveTo>
                        <a:pt x="181" y="232"/>
                      </a:moveTo>
                      <a:cubicBezTo>
                        <a:pt x="13" y="232"/>
                        <a:pt x="13" y="232"/>
                        <a:pt x="13" y="232"/>
                      </a:cubicBezTo>
                      <a:cubicBezTo>
                        <a:pt x="11" y="232"/>
                        <a:pt x="9" y="231"/>
                        <a:pt x="9" y="229"/>
                      </a:cubicBezTo>
                      <a:cubicBezTo>
                        <a:pt x="9" y="13"/>
                        <a:pt x="9" y="13"/>
                        <a:pt x="9" y="13"/>
                      </a:cubicBezTo>
                      <a:cubicBezTo>
                        <a:pt x="9" y="11"/>
                        <a:pt x="11" y="10"/>
                        <a:pt x="13" y="10"/>
                      </a:cubicBezTo>
                      <a:cubicBezTo>
                        <a:pt x="142" y="10"/>
                        <a:pt x="142" y="10"/>
                        <a:pt x="142" y="10"/>
                      </a:cubicBezTo>
                      <a:cubicBezTo>
                        <a:pt x="142" y="46"/>
                        <a:pt x="142" y="46"/>
                        <a:pt x="142" y="46"/>
                      </a:cubicBezTo>
                      <a:cubicBezTo>
                        <a:pt x="142" y="49"/>
                        <a:pt x="144" y="51"/>
                        <a:pt x="147" y="51"/>
                      </a:cubicBezTo>
                      <a:cubicBezTo>
                        <a:pt x="184" y="51"/>
                        <a:pt x="184" y="51"/>
                        <a:pt x="184" y="51"/>
                      </a:cubicBezTo>
                      <a:cubicBezTo>
                        <a:pt x="184" y="229"/>
                        <a:pt x="184" y="229"/>
                        <a:pt x="184" y="229"/>
                      </a:cubicBezTo>
                      <a:cubicBezTo>
                        <a:pt x="184" y="231"/>
                        <a:pt x="182" y="232"/>
                        <a:pt x="181" y="2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28" name="Freeform 547">
                <a:extLst>
                  <a:ext uri="{FF2B5EF4-FFF2-40B4-BE49-F238E27FC236}">
                    <a16:creationId xmlns:a16="http://schemas.microsoft.com/office/drawing/2014/main" id="{6F58BFA6-9645-451B-A493-2726DA467B71}"/>
                  </a:ext>
                </a:extLst>
              </p:cNvPr>
              <p:cNvSpPr>
                <a:spLocks noEditPoints="1"/>
              </p:cNvSpPr>
              <p:nvPr/>
            </p:nvSpPr>
            <p:spPr bwMode="auto">
              <a:xfrm>
                <a:off x="6042955" y="3704076"/>
                <a:ext cx="367982" cy="367982"/>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GB" sz="891" b="0" i="0" u="none" strike="noStrike" kern="0" cap="none" spc="0" normalizeH="0" baseline="0" noProof="0" dirty="0">
                  <a:ln>
                    <a:noFill/>
                  </a:ln>
                  <a:solidFill>
                    <a:prstClr val="black"/>
                  </a:solidFill>
                  <a:effectLst/>
                  <a:uLnTx/>
                  <a:uFillTx/>
                  <a:latin typeface="Calibri"/>
                  <a:ea typeface="+mn-ea"/>
                  <a:cs typeface="+mn-cs"/>
                </a:endParaRPr>
              </a:p>
            </p:txBody>
          </p:sp>
        </p:grpSp>
      </p:grpSp>
      <p:grpSp>
        <p:nvGrpSpPr>
          <p:cNvPr id="34" name="Group 33">
            <a:extLst>
              <a:ext uri="{FF2B5EF4-FFF2-40B4-BE49-F238E27FC236}">
                <a16:creationId xmlns:a16="http://schemas.microsoft.com/office/drawing/2014/main" id="{028A709B-95ED-4D81-8F75-001375D8AD23}"/>
              </a:ext>
            </a:extLst>
          </p:cNvPr>
          <p:cNvGrpSpPr/>
          <p:nvPr userDrawn="1"/>
        </p:nvGrpSpPr>
        <p:grpSpPr>
          <a:xfrm>
            <a:off x="11307787" y="2933749"/>
            <a:ext cx="884213" cy="978408"/>
            <a:chOff x="10576386" y="144060"/>
            <a:chExt cx="884213" cy="978408"/>
          </a:xfrm>
          <a:solidFill>
            <a:srgbClr val="00ABAB"/>
          </a:solidFill>
        </p:grpSpPr>
        <p:sp>
          <p:nvSpPr>
            <p:cNvPr id="35" name="Rectangle 34">
              <a:extLst>
                <a:ext uri="{FF2B5EF4-FFF2-40B4-BE49-F238E27FC236}">
                  <a16:creationId xmlns:a16="http://schemas.microsoft.com/office/drawing/2014/main" id="{B3B26205-9C85-4387-B163-361738601B21}"/>
                </a:ext>
              </a:extLst>
            </p:cNvPr>
            <p:cNvSpPr/>
            <p:nvPr userDrawn="1"/>
          </p:nvSpPr>
          <p:spPr bwMode="gray">
            <a:xfrm>
              <a:off x="10576386" y="144060"/>
              <a:ext cx="884213" cy="978408"/>
            </a:xfrm>
            <a:prstGeom prst="rect">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36" name="Group 35">
              <a:extLst>
                <a:ext uri="{FF2B5EF4-FFF2-40B4-BE49-F238E27FC236}">
                  <a16:creationId xmlns:a16="http://schemas.microsoft.com/office/drawing/2014/main" id="{A52F8A48-C287-40DF-A6D6-9D1F25A1E665}"/>
                </a:ext>
              </a:extLst>
            </p:cNvPr>
            <p:cNvGrpSpPr/>
            <p:nvPr userDrawn="1"/>
          </p:nvGrpSpPr>
          <p:grpSpPr>
            <a:xfrm>
              <a:off x="10834501" y="254280"/>
              <a:ext cx="367982" cy="367982"/>
              <a:chOff x="7153126" y="1943100"/>
              <a:chExt cx="367982" cy="367982"/>
            </a:xfrm>
            <a:grpFill/>
          </p:grpSpPr>
          <p:sp>
            <p:nvSpPr>
              <p:cNvPr id="37" name="Freeform 903">
                <a:extLst>
                  <a:ext uri="{FF2B5EF4-FFF2-40B4-BE49-F238E27FC236}">
                    <a16:creationId xmlns:a16="http://schemas.microsoft.com/office/drawing/2014/main" id="{9BACB420-7471-4C12-9D62-5B618F8AD5D4}"/>
                  </a:ext>
                </a:extLst>
              </p:cNvPr>
              <p:cNvSpPr>
                <a:spLocks noEditPoints="1"/>
              </p:cNvSpPr>
              <p:nvPr/>
            </p:nvSpPr>
            <p:spPr bwMode="auto">
              <a:xfrm>
                <a:off x="7153126" y="1943100"/>
                <a:ext cx="367982" cy="367982"/>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GB" sz="1982" b="0" i="0" u="none" strike="noStrike" kern="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38" name="Freeform 118">
                <a:extLst>
                  <a:ext uri="{FF2B5EF4-FFF2-40B4-BE49-F238E27FC236}">
                    <a16:creationId xmlns:a16="http://schemas.microsoft.com/office/drawing/2014/main" id="{545FE00B-CEA0-4D84-ACCC-F1DF8A629AA0}"/>
                  </a:ext>
                </a:extLst>
              </p:cNvPr>
              <p:cNvSpPr>
                <a:spLocks noChangeAspect="1"/>
              </p:cNvSpPr>
              <p:nvPr/>
            </p:nvSpPr>
            <p:spPr bwMode="auto">
              <a:xfrm>
                <a:off x="7213994" y="1999986"/>
                <a:ext cx="230527" cy="221307"/>
              </a:xfrm>
              <a:custGeom>
                <a:avLst/>
                <a:gdLst>
                  <a:gd name="T0" fmla="*/ 183 w 233"/>
                  <a:gd name="T1" fmla="*/ 167 h 224"/>
                  <a:gd name="T2" fmla="*/ 142 w 233"/>
                  <a:gd name="T3" fmla="*/ 126 h 224"/>
                  <a:gd name="T4" fmla="*/ 156 w 233"/>
                  <a:gd name="T5" fmla="*/ 96 h 224"/>
                  <a:gd name="T6" fmla="*/ 167 w 233"/>
                  <a:gd name="T7" fmla="*/ 75 h 224"/>
                  <a:gd name="T8" fmla="*/ 163 w 233"/>
                  <a:gd name="T9" fmla="*/ 65 h 224"/>
                  <a:gd name="T10" fmla="*/ 166 w 233"/>
                  <a:gd name="T11" fmla="*/ 43 h 224"/>
                  <a:gd name="T12" fmla="*/ 117 w 233"/>
                  <a:gd name="T13" fmla="*/ 0 h 224"/>
                  <a:gd name="T14" fmla="*/ 67 w 233"/>
                  <a:gd name="T15" fmla="*/ 43 h 224"/>
                  <a:gd name="T16" fmla="*/ 70 w 233"/>
                  <a:gd name="T17" fmla="*/ 65 h 224"/>
                  <a:gd name="T18" fmla="*/ 66 w 233"/>
                  <a:gd name="T19" fmla="*/ 75 h 224"/>
                  <a:gd name="T20" fmla="*/ 77 w 233"/>
                  <a:gd name="T21" fmla="*/ 96 h 224"/>
                  <a:gd name="T22" fmla="*/ 91 w 233"/>
                  <a:gd name="T23" fmla="*/ 126 h 224"/>
                  <a:gd name="T24" fmla="*/ 51 w 233"/>
                  <a:gd name="T25" fmla="*/ 167 h 224"/>
                  <a:gd name="T26" fmla="*/ 0 w 233"/>
                  <a:gd name="T27" fmla="*/ 197 h 224"/>
                  <a:gd name="T28" fmla="*/ 0 w 233"/>
                  <a:gd name="T29" fmla="*/ 224 h 224"/>
                  <a:gd name="T30" fmla="*/ 117 w 233"/>
                  <a:gd name="T31" fmla="*/ 224 h 224"/>
                  <a:gd name="T32" fmla="*/ 233 w 233"/>
                  <a:gd name="T33" fmla="*/ 224 h 224"/>
                  <a:gd name="T34" fmla="*/ 233 w 233"/>
                  <a:gd name="T35" fmla="*/ 197 h 224"/>
                  <a:gd name="T36" fmla="*/ 183 w 233"/>
                  <a:gd name="T37" fmla="*/ 16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24">
                    <a:moveTo>
                      <a:pt x="183" y="167"/>
                    </a:moveTo>
                    <a:cubicBezTo>
                      <a:pt x="152" y="156"/>
                      <a:pt x="142" y="146"/>
                      <a:pt x="142" y="126"/>
                    </a:cubicBezTo>
                    <a:cubicBezTo>
                      <a:pt x="142" y="114"/>
                      <a:pt x="152" y="118"/>
                      <a:pt x="156" y="96"/>
                    </a:cubicBezTo>
                    <a:cubicBezTo>
                      <a:pt x="157" y="87"/>
                      <a:pt x="166" y="96"/>
                      <a:pt x="167" y="75"/>
                    </a:cubicBezTo>
                    <a:cubicBezTo>
                      <a:pt x="167" y="67"/>
                      <a:pt x="163" y="65"/>
                      <a:pt x="163" y="65"/>
                    </a:cubicBezTo>
                    <a:cubicBezTo>
                      <a:pt x="163" y="65"/>
                      <a:pt x="165" y="52"/>
                      <a:pt x="166" y="43"/>
                    </a:cubicBezTo>
                    <a:cubicBezTo>
                      <a:pt x="167" y="31"/>
                      <a:pt x="159" y="0"/>
                      <a:pt x="117" y="0"/>
                    </a:cubicBezTo>
                    <a:cubicBezTo>
                      <a:pt x="74" y="0"/>
                      <a:pt x="66" y="31"/>
                      <a:pt x="67" y="43"/>
                    </a:cubicBezTo>
                    <a:cubicBezTo>
                      <a:pt x="68" y="52"/>
                      <a:pt x="70" y="65"/>
                      <a:pt x="70" y="65"/>
                    </a:cubicBezTo>
                    <a:cubicBezTo>
                      <a:pt x="70" y="65"/>
                      <a:pt x="66" y="67"/>
                      <a:pt x="66" y="75"/>
                    </a:cubicBezTo>
                    <a:cubicBezTo>
                      <a:pt x="67" y="96"/>
                      <a:pt x="76" y="87"/>
                      <a:pt x="77" y="96"/>
                    </a:cubicBezTo>
                    <a:cubicBezTo>
                      <a:pt x="82" y="118"/>
                      <a:pt x="91" y="114"/>
                      <a:pt x="91" y="126"/>
                    </a:cubicBezTo>
                    <a:cubicBezTo>
                      <a:pt x="91" y="146"/>
                      <a:pt x="81" y="156"/>
                      <a:pt x="51" y="167"/>
                    </a:cubicBezTo>
                    <a:cubicBezTo>
                      <a:pt x="20" y="178"/>
                      <a:pt x="0" y="190"/>
                      <a:pt x="0" y="197"/>
                    </a:cubicBezTo>
                    <a:cubicBezTo>
                      <a:pt x="0" y="205"/>
                      <a:pt x="0" y="224"/>
                      <a:pt x="0" y="224"/>
                    </a:cubicBezTo>
                    <a:cubicBezTo>
                      <a:pt x="117" y="224"/>
                      <a:pt x="117" y="224"/>
                      <a:pt x="117" y="224"/>
                    </a:cubicBezTo>
                    <a:cubicBezTo>
                      <a:pt x="233" y="224"/>
                      <a:pt x="233" y="224"/>
                      <a:pt x="233" y="224"/>
                    </a:cubicBezTo>
                    <a:cubicBezTo>
                      <a:pt x="233" y="224"/>
                      <a:pt x="233" y="205"/>
                      <a:pt x="233" y="197"/>
                    </a:cubicBezTo>
                    <a:cubicBezTo>
                      <a:pt x="233" y="190"/>
                      <a:pt x="213" y="178"/>
                      <a:pt x="183" y="167"/>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grpSp>
      </p:grpSp>
      <p:grpSp>
        <p:nvGrpSpPr>
          <p:cNvPr id="39" name="Group 38">
            <a:extLst>
              <a:ext uri="{FF2B5EF4-FFF2-40B4-BE49-F238E27FC236}">
                <a16:creationId xmlns:a16="http://schemas.microsoft.com/office/drawing/2014/main" id="{1F8F10FD-CAB6-47BF-8036-85C053C11322}"/>
              </a:ext>
            </a:extLst>
          </p:cNvPr>
          <p:cNvGrpSpPr/>
          <p:nvPr userDrawn="1"/>
        </p:nvGrpSpPr>
        <p:grpSpPr>
          <a:xfrm>
            <a:off x="11307787" y="3885439"/>
            <a:ext cx="884213" cy="1008246"/>
            <a:chOff x="10576385" y="152400"/>
            <a:chExt cx="884213" cy="978408"/>
          </a:xfrm>
        </p:grpSpPr>
        <p:sp>
          <p:nvSpPr>
            <p:cNvPr id="40" name="Rectangle 39">
              <a:extLst>
                <a:ext uri="{FF2B5EF4-FFF2-40B4-BE49-F238E27FC236}">
                  <a16:creationId xmlns:a16="http://schemas.microsoft.com/office/drawing/2014/main" id="{F945F256-79E3-4100-B72C-E3D30D8B9F5C}"/>
                </a:ext>
              </a:extLst>
            </p:cNvPr>
            <p:cNvSpPr/>
            <p:nvPr userDrawn="1"/>
          </p:nvSpPr>
          <p:spPr bwMode="gray">
            <a:xfrm>
              <a:off x="10576385" y="152400"/>
              <a:ext cx="884213" cy="978408"/>
            </a:xfrm>
            <a:prstGeom prst="rect">
              <a:avLst/>
            </a:prstGeom>
            <a:solidFill>
              <a:srgbClr val="0097A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41" name="Group 48">
              <a:extLst>
                <a:ext uri="{FF2B5EF4-FFF2-40B4-BE49-F238E27FC236}">
                  <a16:creationId xmlns:a16="http://schemas.microsoft.com/office/drawing/2014/main" id="{4B43C1F3-89D6-408A-9F4B-39D29D0DFB35}"/>
                </a:ext>
              </a:extLst>
            </p:cNvPr>
            <p:cNvGrpSpPr>
              <a:grpSpLocks noChangeAspect="1"/>
            </p:cNvGrpSpPr>
            <p:nvPr userDrawn="1"/>
          </p:nvGrpSpPr>
          <p:grpSpPr bwMode="auto">
            <a:xfrm>
              <a:off x="10834676" y="260360"/>
              <a:ext cx="367631" cy="367631"/>
              <a:chOff x="4277" y="1990"/>
              <a:chExt cx="340" cy="340"/>
            </a:xfrm>
            <a:solidFill>
              <a:schemeClr val="bg1"/>
            </a:solidFill>
          </p:grpSpPr>
          <p:sp>
            <p:nvSpPr>
              <p:cNvPr id="42" name="Freeform 49">
                <a:extLst>
                  <a:ext uri="{FF2B5EF4-FFF2-40B4-BE49-F238E27FC236}">
                    <a16:creationId xmlns:a16="http://schemas.microsoft.com/office/drawing/2014/main" id="{6841E2C8-5DF6-4E1E-A985-90F659234D39}"/>
                  </a:ext>
                </a:extLst>
              </p:cNvPr>
              <p:cNvSpPr>
                <a:spLocks noEditPoints="1"/>
              </p:cNvSpPr>
              <p:nvPr/>
            </p:nvSpPr>
            <p:spPr bwMode="auto">
              <a:xfrm>
                <a:off x="4277" y="199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sp>
            <p:nvSpPr>
              <p:cNvPr id="43" name="Freeform 50">
                <a:extLst>
                  <a:ext uri="{FF2B5EF4-FFF2-40B4-BE49-F238E27FC236}">
                    <a16:creationId xmlns:a16="http://schemas.microsoft.com/office/drawing/2014/main" id="{329FE1D0-0B67-4A1B-9C9F-781D2FCBCD34}"/>
                  </a:ext>
                </a:extLst>
              </p:cNvPr>
              <p:cNvSpPr>
                <a:spLocks noEditPoints="1"/>
              </p:cNvSpPr>
              <p:nvPr/>
            </p:nvSpPr>
            <p:spPr bwMode="auto">
              <a:xfrm>
                <a:off x="4355" y="2054"/>
                <a:ext cx="170" cy="212"/>
              </a:xfrm>
              <a:custGeom>
                <a:avLst/>
                <a:gdLst>
                  <a:gd name="T0" fmla="*/ 235 w 256"/>
                  <a:gd name="T1" fmla="*/ 256 h 320"/>
                  <a:gd name="T2" fmla="*/ 224 w 256"/>
                  <a:gd name="T3" fmla="*/ 213 h 320"/>
                  <a:gd name="T4" fmla="*/ 245 w 256"/>
                  <a:gd name="T5" fmla="*/ 117 h 320"/>
                  <a:gd name="T6" fmla="*/ 11 w 256"/>
                  <a:gd name="T7" fmla="*/ 117 h 320"/>
                  <a:gd name="T8" fmla="*/ 11 w 256"/>
                  <a:gd name="T9" fmla="*/ 213 h 320"/>
                  <a:gd name="T10" fmla="*/ 0 w 256"/>
                  <a:gd name="T11" fmla="*/ 266 h 320"/>
                  <a:gd name="T12" fmla="*/ 21 w 256"/>
                  <a:gd name="T13" fmla="*/ 277 h 320"/>
                  <a:gd name="T14" fmla="*/ 32 w 256"/>
                  <a:gd name="T15" fmla="*/ 320 h 320"/>
                  <a:gd name="T16" fmla="*/ 256 w 256"/>
                  <a:gd name="T17" fmla="*/ 309 h 320"/>
                  <a:gd name="T18" fmla="*/ 245 w 256"/>
                  <a:gd name="T19" fmla="*/ 256 h 320"/>
                  <a:gd name="T20" fmla="*/ 192 w 256"/>
                  <a:gd name="T21" fmla="*/ 256 h 320"/>
                  <a:gd name="T22" fmla="*/ 213 w 256"/>
                  <a:gd name="T23" fmla="*/ 234 h 320"/>
                  <a:gd name="T24" fmla="*/ 64 w 256"/>
                  <a:gd name="T25" fmla="*/ 256 h 320"/>
                  <a:gd name="T26" fmla="*/ 85 w 256"/>
                  <a:gd name="T27" fmla="*/ 234 h 320"/>
                  <a:gd name="T28" fmla="*/ 64 w 256"/>
                  <a:gd name="T29" fmla="*/ 256 h 320"/>
                  <a:gd name="T30" fmla="*/ 107 w 256"/>
                  <a:gd name="T31" fmla="*/ 234 h 320"/>
                  <a:gd name="T32" fmla="*/ 128 w 256"/>
                  <a:gd name="T33" fmla="*/ 256 h 320"/>
                  <a:gd name="T34" fmla="*/ 149 w 256"/>
                  <a:gd name="T35" fmla="*/ 234 h 320"/>
                  <a:gd name="T36" fmla="*/ 171 w 256"/>
                  <a:gd name="T37" fmla="*/ 256 h 320"/>
                  <a:gd name="T38" fmla="*/ 149 w 256"/>
                  <a:gd name="T39" fmla="*/ 234 h 320"/>
                  <a:gd name="T40" fmla="*/ 192 w 256"/>
                  <a:gd name="T41" fmla="*/ 298 h 320"/>
                  <a:gd name="T42" fmla="*/ 171 w 256"/>
                  <a:gd name="T43" fmla="*/ 277 h 320"/>
                  <a:gd name="T44" fmla="*/ 32 w 256"/>
                  <a:gd name="T45" fmla="*/ 117 h 320"/>
                  <a:gd name="T46" fmla="*/ 224 w 256"/>
                  <a:gd name="T47" fmla="*/ 117 h 320"/>
                  <a:gd name="T48" fmla="*/ 32 w 256"/>
                  <a:gd name="T49" fmla="*/ 117 h 320"/>
                  <a:gd name="T50" fmla="*/ 43 w 256"/>
                  <a:gd name="T51" fmla="*/ 234 h 320"/>
                  <a:gd name="T52" fmla="*/ 32 w 256"/>
                  <a:gd name="T53" fmla="*/ 256 h 320"/>
                  <a:gd name="T54" fmla="*/ 21 w 256"/>
                  <a:gd name="T55" fmla="*/ 234 h 320"/>
                  <a:gd name="T56" fmla="*/ 64 w 256"/>
                  <a:gd name="T57" fmla="*/ 277 h 320"/>
                  <a:gd name="T58" fmla="*/ 43 w 256"/>
                  <a:gd name="T59" fmla="*/ 298 h 320"/>
                  <a:gd name="T60" fmla="*/ 85 w 256"/>
                  <a:gd name="T61" fmla="*/ 298 h 320"/>
                  <a:gd name="T62" fmla="*/ 107 w 256"/>
                  <a:gd name="T63" fmla="*/ 277 h 320"/>
                  <a:gd name="T64" fmla="*/ 85 w 256"/>
                  <a:gd name="T65" fmla="*/ 298 h 320"/>
                  <a:gd name="T66" fmla="*/ 149 w 256"/>
                  <a:gd name="T67" fmla="*/ 277 h 320"/>
                  <a:gd name="T68" fmla="*/ 128 w 256"/>
                  <a:gd name="T69" fmla="*/ 298 h 320"/>
                  <a:gd name="T70" fmla="*/ 235 w 256"/>
                  <a:gd name="T71" fmla="*/ 298 h 320"/>
                  <a:gd name="T72" fmla="*/ 213 w 256"/>
                  <a:gd name="T73" fmla="*/ 277 h 320"/>
                  <a:gd name="T74" fmla="*/ 235 w 256"/>
                  <a:gd name="T75" fmla="*/ 277 h 320"/>
                  <a:gd name="T76" fmla="*/ 128 w 256"/>
                  <a:gd name="T77" fmla="*/ 168 h 320"/>
                  <a:gd name="T78" fmla="*/ 96 w 256"/>
                  <a:gd name="T79" fmla="*/ 162 h 320"/>
                  <a:gd name="T80" fmla="*/ 113 w 256"/>
                  <a:gd name="T81" fmla="*/ 149 h 320"/>
                  <a:gd name="T82" fmla="*/ 136 w 256"/>
                  <a:gd name="T83" fmla="*/ 148 h 320"/>
                  <a:gd name="T84" fmla="*/ 138 w 256"/>
                  <a:gd name="T85" fmla="*/ 135 h 320"/>
                  <a:gd name="T86" fmla="*/ 121 w 256"/>
                  <a:gd name="T87" fmla="*/ 124 h 320"/>
                  <a:gd name="T88" fmla="*/ 100 w 256"/>
                  <a:gd name="T89" fmla="*/ 107 h 320"/>
                  <a:gd name="T90" fmla="*/ 108 w 256"/>
                  <a:gd name="T91" fmla="*/ 75 h 320"/>
                  <a:gd name="T92" fmla="*/ 128 w 256"/>
                  <a:gd name="T93" fmla="*/ 53 h 320"/>
                  <a:gd name="T94" fmla="*/ 139 w 256"/>
                  <a:gd name="T95" fmla="*/ 67 h 320"/>
                  <a:gd name="T96" fmla="*/ 160 w 256"/>
                  <a:gd name="T97" fmla="*/ 74 h 320"/>
                  <a:gd name="T98" fmla="*/ 140 w 256"/>
                  <a:gd name="T99" fmla="*/ 86 h 320"/>
                  <a:gd name="T100" fmla="*/ 121 w 256"/>
                  <a:gd name="T101" fmla="*/ 87 h 320"/>
                  <a:gd name="T102" fmla="*/ 119 w 256"/>
                  <a:gd name="T103" fmla="*/ 99 h 320"/>
                  <a:gd name="T104" fmla="*/ 136 w 256"/>
                  <a:gd name="T105" fmla="*/ 110 h 320"/>
                  <a:gd name="T106" fmla="*/ 161 w 256"/>
                  <a:gd name="T107" fmla="*/ 140 h 320"/>
                  <a:gd name="T108" fmla="*/ 139 w 256"/>
                  <a:gd name="T109" fmla="*/ 167 h 320"/>
                  <a:gd name="T110" fmla="*/ 128 w 256"/>
                  <a:gd name="T111" fmla="*/ 18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20">
                    <a:moveTo>
                      <a:pt x="245" y="256"/>
                    </a:moveTo>
                    <a:cubicBezTo>
                      <a:pt x="235" y="256"/>
                      <a:pt x="235" y="256"/>
                      <a:pt x="235" y="256"/>
                    </a:cubicBezTo>
                    <a:cubicBezTo>
                      <a:pt x="235" y="224"/>
                      <a:pt x="235" y="224"/>
                      <a:pt x="235" y="224"/>
                    </a:cubicBezTo>
                    <a:cubicBezTo>
                      <a:pt x="235" y="218"/>
                      <a:pt x="230" y="213"/>
                      <a:pt x="224" y="213"/>
                    </a:cubicBezTo>
                    <a:cubicBezTo>
                      <a:pt x="195" y="213"/>
                      <a:pt x="195" y="213"/>
                      <a:pt x="195" y="213"/>
                    </a:cubicBezTo>
                    <a:cubicBezTo>
                      <a:pt x="225" y="192"/>
                      <a:pt x="245" y="157"/>
                      <a:pt x="245" y="117"/>
                    </a:cubicBezTo>
                    <a:cubicBezTo>
                      <a:pt x="245" y="52"/>
                      <a:pt x="193" y="0"/>
                      <a:pt x="128" y="0"/>
                    </a:cubicBezTo>
                    <a:cubicBezTo>
                      <a:pt x="63" y="0"/>
                      <a:pt x="11" y="52"/>
                      <a:pt x="11" y="117"/>
                    </a:cubicBezTo>
                    <a:cubicBezTo>
                      <a:pt x="11" y="157"/>
                      <a:pt x="31" y="192"/>
                      <a:pt x="61" y="213"/>
                    </a:cubicBezTo>
                    <a:cubicBezTo>
                      <a:pt x="11" y="213"/>
                      <a:pt x="11" y="213"/>
                      <a:pt x="11" y="213"/>
                    </a:cubicBezTo>
                    <a:cubicBezTo>
                      <a:pt x="5" y="213"/>
                      <a:pt x="0" y="218"/>
                      <a:pt x="0" y="224"/>
                    </a:cubicBezTo>
                    <a:cubicBezTo>
                      <a:pt x="0" y="266"/>
                      <a:pt x="0" y="266"/>
                      <a:pt x="0" y="266"/>
                    </a:cubicBezTo>
                    <a:cubicBezTo>
                      <a:pt x="0" y="272"/>
                      <a:pt x="5" y="277"/>
                      <a:pt x="11" y="277"/>
                    </a:cubicBezTo>
                    <a:cubicBezTo>
                      <a:pt x="21" y="277"/>
                      <a:pt x="21" y="277"/>
                      <a:pt x="21" y="277"/>
                    </a:cubicBezTo>
                    <a:cubicBezTo>
                      <a:pt x="21" y="309"/>
                      <a:pt x="21" y="309"/>
                      <a:pt x="21" y="309"/>
                    </a:cubicBezTo>
                    <a:cubicBezTo>
                      <a:pt x="21" y="315"/>
                      <a:pt x="26" y="320"/>
                      <a:pt x="32" y="320"/>
                    </a:cubicBezTo>
                    <a:cubicBezTo>
                      <a:pt x="245" y="320"/>
                      <a:pt x="245" y="320"/>
                      <a:pt x="245" y="320"/>
                    </a:cubicBezTo>
                    <a:cubicBezTo>
                      <a:pt x="251" y="320"/>
                      <a:pt x="256" y="315"/>
                      <a:pt x="256" y="309"/>
                    </a:cubicBezTo>
                    <a:cubicBezTo>
                      <a:pt x="256" y="266"/>
                      <a:pt x="256" y="266"/>
                      <a:pt x="256" y="266"/>
                    </a:cubicBezTo>
                    <a:cubicBezTo>
                      <a:pt x="256" y="260"/>
                      <a:pt x="251" y="256"/>
                      <a:pt x="245" y="256"/>
                    </a:cubicBezTo>
                    <a:close/>
                    <a:moveTo>
                      <a:pt x="213" y="256"/>
                    </a:moveTo>
                    <a:cubicBezTo>
                      <a:pt x="192" y="256"/>
                      <a:pt x="192" y="256"/>
                      <a:pt x="192" y="256"/>
                    </a:cubicBezTo>
                    <a:cubicBezTo>
                      <a:pt x="192" y="234"/>
                      <a:pt x="192" y="234"/>
                      <a:pt x="192" y="234"/>
                    </a:cubicBezTo>
                    <a:cubicBezTo>
                      <a:pt x="213" y="234"/>
                      <a:pt x="213" y="234"/>
                      <a:pt x="213" y="234"/>
                    </a:cubicBezTo>
                    <a:lnTo>
                      <a:pt x="213" y="256"/>
                    </a:lnTo>
                    <a:close/>
                    <a:moveTo>
                      <a:pt x="64" y="256"/>
                    </a:moveTo>
                    <a:cubicBezTo>
                      <a:pt x="64" y="234"/>
                      <a:pt x="64" y="234"/>
                      <a:pt x="64" y="234"/>
                    </a:cubicBezTo>
                    <a:cubicBezTo>
                      <a:pt x="85" y="234"/>
                      <a:pt x="85" y="234"/>
                      <a:pt x="85" y="234"/>
                    </a:cubicBezTo>
                    <a:cubicBezTo>
                      <a:pt x="85" y="256"/>
                      <a:pt x="85" y="256"/>
                      <a:pt x="85" y="256"/>
                    </a:cubicBezTo>
                    <a:lnTo>
                      <a:pt x="64" y="256"/>
                    </a:lnTo>
                    <a:close/>
                    <a:moveTo>
                      <a:pt x="107" y="256"/>
                    </a:moveTo>
                    <a:cubicBezTo>
                      <a:pt x="107" y="234"/>
                      <a:pt x="107" y="234"/>
                      <a:pt x="107" y="234"/>
                    </a:cubicBezTo>
                    <a:cubicBezTo>
                      <a:pt x="128" y="234"/>
                      <a:pt x="128" y="234"/>
                      <a:pt x="128" y="234"/>
                    </a:cubicBezTo>
                    <a:cubicBezTo>
                      <a:pt x="128" y="256"/>
                      <a:pt x="128" y="256"/>
                      <a:pt x="128" y="256"/>
                    </a:cubicBezTo>
                    <a:lnTo>
                      <a:pt x="107" y="256"/>
                    </a:lnTo>
                    <a:close/>
                    <a:moveTo>
                      <a:pt x="149" y="234"/>
                    </a:moveTo>
                    <a:cubicBezTo>
                      <a:pt x="171" y="234"/>
                      <a:pt x="171" y="234"/>
                      <a:pt x="171" y="234"/>
                    </a:cubicBezTo>
                    <a:cubicBezTo>
                      <a:pt x="171" y="256"/>
                      <a:pt x="171" y="256"/>
                      <a:pt x="171" y="256"/>
                    </a:cubicBezTo>
                    <a:cubicBezTo>
                      <a:pt x="149" y="256"/>
                      <a:pt x="149" y="256"/>
                      <a:pt x="149" y="256"/>
                    </a:cubicBezTo>
                    <a:lnTo>
                      <a:pt x="149" y="234"/>
                    </a:lnTo>
                    <a:close/>
                    <a:moveTo>
                      <a:pt x="192" y="277"/>
                    </a:moveTo>
                    <a:cubicBezTo>
                      <a:pt x="192" y="298"/>
                      <a:pt x="192" y="298"/>
                      <a:pt x="192" y="298"/>
                    </a:cubicBezTo>
                    <a:cubicBezTo>
                      <a:pt x="171" y="298"/>
                      <a:pt x="171" y="298"/>
                      <a:pt x="171" y="298"/>
                    </a:cubicBezTo>
                    <a:cubicBezTo>
                      <a:pt x="171" y="277"/>
                      <a:pt x="171" y="277"/>
                      <a:pt x="171" y="277"/>
                    </a:cubicBezTo>
                    <a:lnTo>
                      <a:pt x="192" y="277"/>
                    </a:lnTo>
                    <a:close/>
                    <a:moveTo>
                      <a:pt x="32" y="117"/>
                    </a:moveTo>
                    <a:cubicBezTo>
                      <a:pt x="32" y="64"/>
                      <a:pt x="75" y="21"/>
                      <a:pt x="128" y="21"/>
                    </a:cubicBezTo>
                    <a:cubicBezTo>
                      <a:pt x="181" y="21"/>
                      <a:pt x="224" y="64"/>
                      <a:pt x="224" y="117"/>
                    </a:cubicBezTo>
                    <a:cubicBezTo>
                      <a:pt x="224" y="170"/>
                      <a:pt x="181" y="213"/>
                      <a:pt x="128" y="213"/>
                    </a:cubicBezTo>
                    <a:cubicBezTo>
                      <a:pt x="75" y="213"/>
                      <a:pt x="32" y="170"/>
                      <a:pt x="32" y="117"/>
                    </a:cubicBezTo>
                    <a:close/>
                    <a:moveTo>
                      <a:pt x="21" y="234"/>
                    </a:moveTo>
                    <a:cubicBezTo>
                      <a:pt x="43" y="234"/>
                      <a:pt x="43" y="234"/>
                      <a:pt x="43" y="234"/>
                    </a:cubicBezTo>
                    <a:cubicBezTo>
                      <a:pt x="43" y="256"/>
                      <a:pt x="43" y="256"/>
                      <a:pt x="43" y="256"/>
                    </a:cubicBezTo>
                    <a:cubicBezTo>
                      <a:pt x="32" y="256"/>
                      <a:pt x="32" y="256"/>
                      <a:pt x="32" y="256"/>
                    </a:cubicBezTo>
                    <a:cubicBezTo>
                      <a:pt x="21" y="256"/>
                      <a:pt x="21" y="256"/>
                      <a:pt x="21" y="256"/>
                    </a:cubicBezTo>
                    <a:lnTo>
                      <a:pt x="21" y="234"/>
                    </a:lnTo>
                    <a:close/>
                    <a:moveTo>
                      <a:pt x="43" y="277"/>
                    </a:moveTo>
                    <a:cubicBezTo>
                      <a:pt x="64" y="277"/>
                      <a:pt x="64" y="277"/>
                      <a:pt x="64" y="277"/>
                    </a:cubicBezTo>
                    <a:cubicBezTo>
                      <a:pt x="64" y="298"/>
                      <a:pt x="64" y="298"/>
                      <a:pt x="64" y="298"/>
                    </a:cubicBezTo>
                    <a:cubicBezTo>
                      <a:pt x="43" y="298"/>
                      <a:pt x="43" y="298"/>
                      <a:pt x="43" y="298"/>
                    </a:cubicBezTo>
                    <a:lnTo>
                      <a:pt x="43" y="277"/>
                    </a:lnTo>
                    <a:close/>
                    <a:moveTo>
                      <a:pt x="85" y="298"/>
                    </a:moveTo>
                    <a:cubicBezTo>
                      <a:pt x="85" y="277"/>
                      <a:pt x="85" y="277"/>
                      <a:pt x="85" y="277"/>
                    </a:cubicBezTo>
                    <a:cubicBezTo>
                      <a:pt x="107" y="277"/>
                      <a:pt x="107" y="277"/>
                      <a:pt x="107" y="277"/>
                    </a:cubicBezTo>
                    <a:cubicBezTo>
                      <a:pt x="107" y="298"/>
                      <a:pt x="107" y="298"/>
                      <a:pt x="107" y="298"/>
                    </a:cubicBezTo>
                    <a:lnTo>
                      <a:pt x="85" y="298"/>
                    </a:lnTo>
                    <a:close/>
                    <a:moveTo>
                      <a:pt x="128" y="277"/>
                    </a:moveTo>
                    <a:cubicBezTo>
                      <a:pt x="149" y="277"/>
                      <a:pt x="149" y="277"/>
                      <a:pt x="149" y="277"/>
                    </a:cubicBezTo>
                    <a:cubicBezTo>
                      <a:pt x="149" y="298"/>
                      <a:pt x="149" y="298"/>
                      <a:pt x="149" y="298"/>
                    </a:cubicBezTo>
                    <a:cubicBezTo>
                      <a:pt x="128" y="298"/>
                      <a:pt x="128" y="298"/>
                      <a:pt x="128" y="298"/>
                    </a:cubicBezTo>
                    <a:lnTo>
                      <a:pt x="128" y="277"/>
                    </a:lnTo>
                    <a:close/>
                    <a:moveTo>
                      <a:pt x="235" y="298"/>
                    </a:moveTo>
                    <a:cubicBezTo>
                      <a:pt x="213" y="298"/>
                      <a:pt x="213" y="298"/>
                      <a:pt x="213" y="298"/>
                    </a:cubicBezTo>
                    <a:cubicBezTo>
                      <a:pt x="213" y="277"/>
                      <a:pt x="213" y="277"/>
                      <a:pt x="213" y="277"/>
                    </a:cubicBezTo>
                    <a:cubicBezTo>
                      <a:pt x="224" y="277"/>
                      <a:pt x="224" y="277"/>
                      <a:pt x="224" y="277"/>
                    </a:cubicBezTo>
                    <a:cubicBezTo>
                      <a:pt x="235" y="277"/>
                      <a:pt x="235" y="277"/>
                      <a:pt x="235" y="277"/>
                    </a:cubicBezTo>
                    <a:lnTo>
                      <a:pt x="235" y="298"/>
                    </a:lnTo>
                    <a:close/>
                    <a:moveTo>
                      <a:pt x="128" y="168"/>
                    </a:moveTo>
                    <a:cubicBezTo>
                      <a:pt x="128" y="168"/>
                      <a:pt x="126" y="168"/>
                      <a:pt x="126" y="168"/>
                    </a:cubicBezTo>
                    <a:cubicBezTo>
                      <a:pt x="115" y="168"/>
                      <a:pt x="107" y="166"/>
                      <a:pt x="96" y="162"/>
                    </a:cubicBezTo>
                    <a:cubicBezTo>
                      <a:pt x="96" y="143"/>
                      <a:pt x="96" y="143"/>
                      <a:pt x="96" y="143"/>
                    </a:cubicBezTo>
                    <a:cubicBezTo>
                      <a:pt x="107" y="146"/>
                      <a:pt x="108" y="148"/>
                      <a:pt x="113" y="149"/>
                    </a:cubicBezTo>
                    <a:cubicBezTo>
                      <a:pt x="117" y="150"/>
                      <a:pt x="122" y="151"/>
                      <a:pt x="125" y="151"/>
                    </a:cubicBezTo>
                    <a:cubicBezTo>
                      <a:pt x="130" y="151"/>
                      <a:pt x="133" y="150"/>
                      <a:pt x="136" y="148"/>
                    </a:cubicBezTo>
                    <a:cubicBezTo>
                      <a:pt x="138" y="147"/>
                      <a:pt x="140" y="144"/>
                      <a:pt x="140" y="141"/>
                    </a:cubicBezTo>
                    <a:cubicBezTo>
                      <a:pt x="140" y="139"/>
                      <a:pt x="139" y="137"/>
                      <a:pt x="138" y="135"/>
                    </a:cubicBezTo>
                    <a:cubicBezTo>
                      <a:pt x="137" y="134"/>
                      <a:pt x="135" y="132"/>
                      <a:pt x="133" y="131"/>
                    </a:cubicBezTo>
                    <a:cubicBezTo>
                      <a:pt x="131" y="130"/>
                      <a:pt x="127" y="127"/>
                      <a:pt x="121" y="124"/>
                    </a:cubicBezTo>
                    <a:cubicBezTo>
                      <a:pt x="115" y="122"/>
                      <a:pt x="110" y="119"/>
                      <a:pt x="107" y="116"/>
                    </a:cubicBezTo>
                    <a:cubicBezTo>
                      <a:pt x="104" y="114"/>
                      <a:pt x="102" y="111"/>
                      <a:pt x="100" y="107"/>
                    </a:cubicBezTo>
                    <a:cubicBezTo>
                      <a:pt x="98" y="104"/>
                      <a:pt x="98" y="100"/>
                      <a:pt x="98" y="95"/>
                    </a:cubicBezTo>
                    <a:cubicBezTo>
                      <a:pt x="98" y="86"/>
                      <a:pt x="102" y="80"/>
                      <a:pt x="108" y="75"/>
                    </a:cubicBezTo>
                    <a:cubicBezTo>
                      <a:pt x="112" y="71"/>
                      <a:pt x="117" y="68"/>
                      <a:pt x="128" y="68"/>
                    </a:cubicBezTo>
                    <a:cubicBezTo>
                      <a:pt x="128" y="53"/>
                      <a:pt x="128" y="53"/>
                      <a:pt x="128" y="53"/>
                    </a:cubicBezTo>
                    <a:cubicBezTo>
                      <a:pt x="139" y="53"/>
                      <a:pt x="139" y="53"/>
                      <a:pt x="139" y="53"/>
                    </a:cubicBezTo>
                    <a:cubicBezTo>
                      <a:pt x="139" y="67"/>
                      <a:pt x="139" y="67"/>
                      <a:pt x="139" y="67"/>
                    </a:cubicBezTo>
                    <a:cubicBezTo>
                      <a:pt x="139" y="68"/>
                      <a:pt x="144" y="68"/>
                      <a:pt x="147" y="69"/>
                    </a:cubicBezTo>
                    <a:cubicBezTo>
                      <a:pt x="152" y="70"/>
                      <a:pt x="154" y="72"/>
                      <a:pt x="160" y="74"/>
                    </a:cubicBezTo>
                    <a:cubicBezTo>
                      <a:pt x="153" y="90"/>
                      <a:pt x="153" y="90"/>
                      <a:pt x="153" y="90"/>
                    </a:cubicBezTo>
                    <a:cubicBezTo>
                      <a:pt x="148" y="88"/>
                      <a:pt x="143" y="87"/>
                      <a:pt x="140" y="86"/>
                    </a:cubicBezTo>
                    <a:cubicBezTo>
                      <a:pt x="136" y="85"/>
                      <a:pt x="133" y="85"/>
                      <a:pt x="130" y="85"/>
                    </a:cubicBezTo>
                    <a:cubicBezTo>
                      <a:pt x="126" y="85"/>
                      <a:pt x="123" y="85"/>
                      <a:pt x="121" y="87"/>
                    </a:cubicBezTo>
                    <a:cubicBezTo>
                      <a:pt x="119" y="89"/>
                      <a:pt x="117" y="91"/>
                      <a:pt x="117" y="94"/>
                    </a:cubicBezTo>
                    <a:cubicBezTo>
                      <a:pt x="117" y="96"/>
                      <a:pt x="118" y="98"/>
                      <a:pt x="119" y="99"/>
                    </a:cubicBezTo>
                    <a:cubicBezTo>
                      <a:pt x="120" y="101"/>
                      <a:pt x="121" y="102"/>
                      <a:pt x="123" y="103"/>
                    </a:cubicBezTo>
                    <a:cubicBezTo>
                      <a:pt x="125" y="104"/>
                      <a:pt x="129" y="107"/>
                      <a:pt x="136" y="110"/>
                    </a:cubicBezTo>
                    <a:cubicBezTo>
                      <a:pt x="145" y="114"/>
                      <a:pt x="151" y="119"/>
                      <a:pt x="155" y="123"/>
                    </a:cubicBezTo>
                    <a:cubicBezTo>
                      <a:pt x="158" y="128"/>
                      <a:pt x="161" y="133"/>
                      <a:pt x="161" y="140"/>
                    </a:cubicBezTo>
                    <a:cubicBezTo>
                      <a:pt x="161" y="148"/>
                      <a:pt x="159" y="155"/>
                      <a:pt x="153" y="160"/>
                    </a:cubicBezTo>
                    <a:cubicBezTo>
                      <a:pt x="148" y="164"/>
                      <a:pt x="139" y="166"/>
                      <a:pt x="139" y="167"/>
                    </a:cubicBezTo>
                    <a:cubicBezTo>
                      <a:pt x="139" y="181"/>
                      <a:pt x="139" y="181"/>
                      <a:pt x="139" y="181"/>
                    </a:cubicBezTo>
                    <a:cubicBezTo>
                      <a:pt x="128" y="181"/>
                      <a:pt x="128" y="181"/>
                      <a:pt x="128" y="181"/>
                    </a:cubicBezTo>
                    <a:lnTo>
                      <a:pt x="128"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grpSp>
      </p:grpSp>
      <p:grpSp>
        <p:nvGrpSpPr>
          <p:cNvPr id="44" name="Group 43">
            <a:extLst>
              <a:ext uri="{FF2B5EF4-FFF2-40B4-BE49-F238E27FC236}">
                <a16:creationId xmlns:a16="http://schemas.microsoft.com/office/drawing/2014/main" id="{43C21618-BA4E-42EF-891E-E47A1C16BDBE}"/>
              </a:ext>
            </a:extLst>
          </p:cNvPr>
          <p:cNvGrpSpPr/>
          <p:nvPr userDrawn="1"/>
        </p:nvGrpSpPr>
        <p:grpSpPr>
          <a:xfrm>
            <a:off x="11307787" y="4885264"/>
            <a:ext cx="884213" cy="978408"/>
            <a:chOff x="10576385" y="152400"/>
            <a:chExt cx="884213" cy="978408"/>
          </a:xfrm>
        </p:grpSpPr>
        <p:sp>
          <p:nvSpPr>
            <p:cNvPr id="45" name="Rectangle 44">
              <a:extLst>
                <a:ext uri="{FF2B5EF4-FFF2-40B4-BE49-F238E27FC236}">
                  <a16:creationId xmlns:a16="http://schemas.microsoft.com/office/drawing/2014/main" id="{B3FA95DF-3DAE-4497-AFF8-B78ACEAAF917}"/>
                </a:ext>
              </a:extLst>
            </p:cNvPr>
            <p:cNvSpPr/>
            <p:nvPr userDrawn="1"/>
          </p:nvSpPr>
          <p:spPr bwMode="gray">
            <a:xfrm>
              <a:off x="10576385" y="152400"/>
              <a:ext cx="884213" cy="978408"/>
            </a:xfrm>
            <a:prstGeom prst="rect">
              <a:avLst/>
            </a:prstGeom>
            <a:solidFill>
              <a:srgbClr val="0076A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46" name="Group 555">
              <a:extLst>
                <a:ext uri="{FF2B5EF4-FFF2-40B4-BE49-F238E27FC236}">
                  <a16:creationId xmlns:a16="http://schemas.microsoft.com/office/drawing/2014/main" id="{A775CAB8-B7A1-4C81-AF0A-77BECF84B795}"/>
                </a:ext>
              </a:extLst>
            </p:cNvPr>
            <p:cNvGrpSpPr>
              <a:grpSpLocks noChangeAspect="1"/>
            </p:cNvGrpSpPr>
            <p:nvPr userDrawn="1"/>
          </p:nvGrpSpPr>
          <p:grpSpPr bwMode="auto">
            <a:xfrm>
              <a:off x="10833438" y="257395"/>
              <a:ext cx="370106" cy="369021"/>
              <a:chOff x="1130" y="1948"/>
              <a:chExt cx="341" cy="340"/>
            </a:xfrm>
            <a:solidFill>
              <a:schemeClr val="bg1"/>
            </a:solidFill>
          </p:grpSpPr>
          <p:sp>
            <p:nvSpPr>
              <p:cNvPr id="47" name="Freeform 556">
                <a:extLst>
                  <a:ext uri="{FF2B5EF4-FFF2-40B4-BE49-F238E27FC236}">
                    <a16:creationId xmlns:a16="http://schemas.microsoft.com/office/drawing/2014/main" id="{505414E2-89AA-4216-841E-18AD0990EFD6}"/>
                  </a:ext>
                </a:extLst>
              </p:cNvPr>
              <p:cNvSpPr>
                <a:spLocks noEditPoints="1"/>
              </p:cNvSpPr>
              <p:nvPr/>
            </p:nvSpPr>
            <p:spPr bwMode="auto">
              <a:xfrm>
                <a:off x="1130" y="194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sp>
            <p:nvSpPr>
              <p:cNvPr id="48" name="Freeform 557">
                <a:extLst>
                  <a:ext uri="{FF2B5EF4-FFF2-40B4-BE49-F238E27FC236}">
                    <a16:creationId xmlns:a16="http://schemas.microsoft.com/office/drawing/2014/main" id="{61D00794-471C-4108-8C27-89AB41E7C8F3}"/>
                  </a:ext>
                </a:extLst>
              </p:cNvPr>
              <p:cNvSpPr>
                <a:spLocks/>
              </p:cNvSpPr>
              <p:nvPr/>
            </p:nvSpPr>
            <p:spPr bwMode="auto">
              <a:xfrm>
                <a:off x="1322" y="2068"/>
                <a:ext cx="85" cy="14"/>
              </a:xfrm>
              <a:custGeom>
                <a:avLst/>
                <a:gdLst>
                  <a:gd name="T0" fmla="*/ 10 w 128"/>
                  <a:gd name="T1" fmla="*/ 21 h 21"/>
                  <a:gd name="T2" fmla="*/ 117 w 128"/>
                  <a:gd name="T3" fmla="*/ 21 h 21"/>
                  <a:gd name="T4" fmla="*/ 128 w 128"/>
                  <a:gd name="T5" fmla="*/ 11 h 21"/>
                  <a:gd name="T6" fmla="*/ 117 w 128"/>
                  <a:gd name="T7" fmla="*/ 0 h 21"/>
                  <a:gd name="T8" fmla="*/ 10 w 128"/>
                  <a:gd name="T9" fmla="*/ 0 h 21"/>
                  <a:gd name="T10" fmla="*/ 0 w 128"/>
                  <a:gd name="T11" fmla="*/ 11 h 21"/>
                  <a:gd name="T12" fmla="*/ 10 w 12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128" h="21">
                    <a:moveTo>
                      <a:pt x="10" y="21"/>
                    </a:moveTo>
                    <a:cubicBezTo>
                      <a:pt x="117" y="21"/>
                      <a:pt x="117" y="21"/>
                      <a:pt x="117" y="21"/>
                    </a:cubicBezTo>
                    <a:cubicBezTo>
                      <a:pt x="123" y="21"/>
                      <a:pt x="128" y="17"/>
                      <a:pt x="128" y="11"/>
                    </a:cubicBezTo>
                    <a:cubicBezTo>
                      <a:pt x="128" y="5"/>
                      <a:pt x="123" y="0"/>
                      <a:pt x="117" y="0"/>
                    </a:cubicBezTo>
                    <a:cubicBezTo>
                      <a:pt x="10" y="0"/>
                      <a:pt x="10" y="0"/>
                      <a:pt x="10" y="0"/>
                    </a:cubicBezTo>
                    <a:cubicBezTo>
                      <a:pt x="4" y="0"/>
                      <a:pt x="0" y="5"/>
                      <a:pt x="0" y="11"/>
                    </a:cubicBezTo>
                    <a:cubicBezTo>
                      <a:pt x="0" y="17"/>
                      <a:pt x="4" y="21"/>
                      <a:pt x="10"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sp>
            <p:nvSpPr>
              <p:cNvPr id="49" name="Freeform 558">
                <a:extLst>
                  <a:ext uri="{FF2B5EF4-FFF2-40B4-BE49-F238E27FC236}">
                    <a16:creationId xmlns:a16="http://schemas.microsoft.com/office/drawing/2014/main" id="{F72C864F-8EBD-4F98-BEA6-C27441DD87C4}"/>
                  </a:ext>
                </a:extLst>
              </p:cNvPr>
              <p:cNvSpPr>
                <a:spLocks/>
              </p:cNvSpPr>
              <p:nvPr/>
            </p:nvSpPr>
            <p:spPr bwMode="auto">
              <a:xfrm>
                <a:off x="1322" y="2097"/>
                <a:ext cx="85" cy="14"/>
              </a:xfrm>
              <a:custGeom>
                <a:avLst/>
                <a:gdLst>
                  <a:gd name="T0" fmla="*/ 117 w 128"/>
                  <a:gd name="T1" fmla="*/ 0 h 21"/>
                  <a:gd name="T2" fmla="*/ 10 w 128"/>
                  <a:gd name="T3" fmla="*/ 0 h 21"/>
                  <a:gd name="T4" fmla="*/ 0 w 128"/>
                  <a:gd name="T5" fmla="*/ 10 h 21"/>
                  <a:gd name="T6" fmla="*/ 10 w 128"/>
                  <a:gd name="T7" fmla="*/ 21 h 21"/>
                  <a:gd name="T8" fmla="*/ 117 w 128"/>
                  <a:gd name="T9" fmla="*/ 21 h 21"/>
                  <a:gd name="T10" fmla="*/ 128 w 128"/>
                  <a:gd name="T11" fmla="*/ 10 h 21"/>
                  <a:gd name="T12" fmla="*/ 117 w 128"/>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28" h="21">
                    <a:moveTo>
                      <a:pt x="117" y="0"/>
                    </a:moveTo>
                    <a:cubicBezTo>
                      <a:pt x="10" y="0"/>
                      <a:pt x="10" y="0"/>
                      <a:pt x="10" y="0"/>
                    </a:cubicBezTo>
                    <a:cubicBezTo>
                      <a:pt x="4" y="0"/>
                      <a:pt x="0" y="4"/>
                      <a:pt x="0" y="10"/>
                    </a:cubicBezTo>
                    <a:cubicBezTo>
                      <a:pt x="0" y="16"/>
                      <a:pt x="4" y="21"/>
                      <a:pt x="10" y="21"/>
                    </a:cubicBezTo>
                    <a:cubicBezTo>
                      <a:pt x="117" y="21"/>
                      <a:pt x="117" y="21"/>
                      <a:pt x="117" y="21"/>
                    </a:cubicBezTo>
                    <a:cubicBezTo>
                      <a:pt x="123" y="21"/>
                      <a:pt x="128" y="16"/>
                      <a:pt x="128" y="10"/>
                    </a:cubicBezTo>
                    <a:cubicBezTo>
                      <a:pt x="128" y="4"/>
                      <a:pt x="123" y="0"/>
                      <a:pt x="11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sp>
            <p:nvSpPr>
              <p:cNvPr id="50" name="Freeform 559">
                <a:extLst>
                  <a:ext uri="{FF2B5EF4-FFF2-40B4-BE49-F238E27FC236}">
                    <a16:creationId xmlns:a16="http://schemas.microsoft.com/office/drawing/2014/main" id="{48D97171-F99C-40C6-AB36-937DADFF6BAF}"/>
                  </a:ext>
                </a:extLst>
              </p:cNvPr>
              <p:cNvSpPr>
                <a:spLocks/>
              </p:cNvSpPr>
              <p:nvPr/>
            </p:nvSpPr>
            <p:spPr bwMode="auto">
              <a:xfrm>
                <a:off x="1322" y="2125"/>
                <a:ext cx="85" cy="14"/>
              </a:xfrm>
              <a:custGeom>
                <a:avLst/>
                <a:gdLst>
                  <a:gd name="T0" fmla="*/ 117 w 128"/>
                  <a:gd name="T1" fmla="*/ 0 h 22"/>
                  <a:gd name="T2" fmla="*/ 10 w 128"/>
                  <a:gd name="T3" fmla="*/ 0 h 22"/>
                  <a:gd name="T4" fmla="*/ 0 w 128"/>
                  <a:gd name="T5" fmla="*/ 11 h 22"/>
                  <a:gd name="T6" fmla="*/ 10 w 128"/>
                  <a:gd name="T7" fmla="*/ 22 h 22"/>
                  <a:gd name="T8" fmla="*/ 117 w 128"/>
                  <a:gd name="T9" fmla="*/ 22 h 22"/>
                  <a:gd name="T10" fmla="*/ 128 w 128"/>
                  <a:gd name="T11" fmla="*/ 11 h 22"/>
                  <a:gd name="T12" fmla="*/ 117 w 128"/>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28" h="22">
                    <a:moveTo>
                      <a:pt x="117" y="0"/>
                    </a:moveTo>
                    <a:cubicBezTo>
                      <a:pt x="10" y="0"/>
                      <a:pt x="10" y="0"/>
                      <a:pt x="10" y="0"/>
                    </a:cubicBezTo>
                    <a:cubicBezTo>
                      <a:pt x="4" y="0"/>
                      <a:pt x="0" y="5"/>
                      <a:pt x="0" y="11"/>
                    </a:cubicBezTo>
                    <a:cubicBezTo>
                      <a:pt x="0" y="17"/>
                      <a:pt x="4" y="22"/>
                      <a:pt x="10" y="22"/>
                    </a:cubicBezTo>
                    <a:cubicBezTo>
                      <a:pt x="117" y="22"/>
                      <a:pt x="117" y="22"/>
                      <a:pt x="117" y="22"/>
                    </a:cubicBezTo>
                    <a:cubicBezTo>
                      <a:pt x="123" y="22"/>
                      <a:pt x="128" y="17"/>
                      <a:pt x="128" y="11"/>
                    </a:cubicBezTo>
                    <a:cubicBezTo>
                      <a:pt x="128" y="5"/>
                      <a:pt x="123" y="0"/>
                      <a:pt x="11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sp>
            <p:nvSpPr>
              <p:cNvPr id="51" name="Freeform 560">
                <a:extLst>
                  <a:ext uri="{FF2B5EF4-FFF2-40B4-BE49-F238E27FC236}">
                    <a16:creationId xmlns:a16="http://schemas.microsoft.com/office/drawing/2014/main" id="{9A9F7F4F-AD9D-47FB-B2BD-B63CFB84A11B}"/>
                  </a:ext>
                </a:extLst>
              </p:cNvPr>
              <p:cNvSpPr>
                <a:spLocks/>
              </p:cNvSpPr>
              <p:nvPr/>
            </p:nvSpPr>
            <p:spPr bwMode="auto">
              <a:xfrm>
                <a:off x="1193" y="2051"/>
                <a:ext cx="143" cy="139"/>
              </a:xfrm>
              <a:custGeom>
                <a:avLst/>
                <a:gdLst>
                  <a:gd name="T0" fmla="*/ 209 w 216"/>
                  <a:gd name="T1" fmla="*/ 187 h 209"/>
                  <a:gd name="T2" fmla="*/ 173 w 216"/>
                  <a:gd name="T3" fmla="*/ 179 h 209"/>
                  <a:gd name="T4" fmla="*/ 156 w 216"/>
                  <a:gd name="T5" fmla="*/ 176 h 209"/>
                  <a:gd name="T6" fmla="*/ 145 w 216"/>
                  <a:gd name="T7" fmla="*/ 147 h 209"/>
                  <a:gd name="T8" fmla="*/ 167 w 216"/>
                  <a:gd name="T9" fmla="*/ 96 h 209"/>
                  <a:gd name="T10" fmla="*/ 157 w 216"/>
                  <a:gd name="T11" fmla="*/ 22 h 209"/>
                  <a:gd name="T12" fmla="*/ 109 w 216"/>
                  <a:gd name="T13" fmla="*/ 0 h 209"/>
                  <a:gd name="T14" fmla="*/ 59 w 216"/>
                  <a:gd name="T15" fmla="*/ 22 h 209"/>
                  <a:gd name="T16" fmla="*/ 50 w 216"/>
                  <a:gd name="T17" fmla="*/ 96 h 209"/>
                  <a:gd name="T18" fmla="*/ 72 w 216"/>
                  <a:gd name="T19" fmla="*/ 147 h 209"/>
                  <a:gd name="T20" fmla="*/ 61 w 216"/>
                  <a:gd name="T21" fmla="*/ 176 h 209"/>
                  <a:gd name="T22" fmla="*/ 43 w 216"/>
                  <a:gd name="T23" fmla="*/ 179 h 209"/>
                  <a:gd name="T24" fmla="*/ 7 w 216"/>
                  <a:gd name="T25" fmla="*/ 187 h 209"/>
                  <a:gd name="T26" fmla="*/ 3 w 216"/>
                  <a:gd name="T27" fmla="*/ 202 h 209"/>
                  <a:gd name="T28" fmla="*/ 17 w 216"/>
                  <a:gd name="T29" fmla="*/ 206 h 209"/>
                  <a:gd name="T30" fmla="*/ 45 w 216"/>
                  <a:gd name="T31" fmla="*/ 201 h 209"/>
                  <a:gd name="T32" fmla="*/ 70 w 216"/>
                  <a:gd name="T33" fmla="*/ 196 h 209"/>
                  <a:gd name="T34" fmla="*/ 91 w 216"/>
                  <a:gd name="T35" fmla="*/ 163 h 209"/>
                  <a:gd name="T36" fmla="*/ 90 w 216"/>
                  <a:gd name="T37" fmla="*/ 135 h 209"/>
                  <a:gd name="T38" fmla="*/ 71 w 216"/>
                  <a:gd name="T39" fmla="*/ 91 h 209"/>
                  <a:gd name="T40" fmla="*/ 76 w 216"/>
                  <a:gd name="T41" fmla="*/ 36 h 209"/>
                  <a:gd name="T42" fmla="*/ 109 w 216"/>
                  <a:gd name="T43" fmla="*/ 22 h 209"/>
                  <a:gd name="T44" fmla="*/ 141 w 216"/>
                  <a:gd name="T45" fmla="*/ 36 h 209"/>
                  <a:gd name="T46" fmla="*/ 146 w 216"/>
                  <a:gd name="T47" fmla="*/ 91 h 209"/>
                  <a:gd name="T48" fmla="*/ 127 w 216"/>
                  <a:gd name="T49" fmla="*/ 135 h 209"/>
                  <a:gd name="T50" fmla="*/ 125 w 216"/>
                  <a:gd name="T51" fmla="*/ 163 h 209"/>
                  <a:gd name="T52" fmla="*/ 146 w 216"/>
                  <a:gd name="T53" fmla="*/ 196 h 209"/>
                  <a:gd name="T54" fmla="*/ 171 w 216"/>
                  <a:gd name="T55" fmla="*/ 201 h 209"/>
                  <a:gd name="T56" fmla="*/ 199 w 216"/>
                  <a:gd name="T57" fmla="*/ 206 h 209"/>
                  <a:gd name="T58" fmla="*/ 204 w 216"/>
                  <a:gd name="T59" fmla="*/ 207 h 209"/>
                  <a:gd name="T60" fmla="*/ 214 w 216"/>
                  <a:gd name="T61" fmla="*/ 202 h 209"/>
                  <a:gd name="T62" fmla="*/ 209 w 216"/>
                  <a:gd name="T63" fmla="*/ 18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209">
                    <a:moveTo>
                      <a:pt x="209" y="187"/>
                    </a:moveTo>
                    <a:cubicBezTo>
                      <a:pt x="199" y="182"/>
                      <a:pt x="185" y="180"/>
                      <a:pt x="173" y="179"/>
                    </a:cubicBezTo>
                    <a:cubicBezTo>
                      <a:pt x="166" y="179"/>
                      <a:pt x="158" y="178"/>
                      <a:pt x="156" y="176"/>
                    </a:cubicBezTo>
                    <a:cubicBezTo>
                      <a:pt x="149" y="173"/>
                      <a:pt x="143" y="153"/>
                      <a:pt x="145" y="147"/>
                    </a:cubicBezTo>
                    <a:cubicBezTo>
                      <a:pt x="153" y="134"/>
                      <a:pt x="162" y="114"/>
                      <a:pt x="167" y="96"/>
                    </a:cubicBezTo>
                    <a:cubicBezTo>
                      <a:pt x="174" y="64"/>
                      <a:pt x="171" y="39"/>
                      <a:pt x="157" y="22"/>
                    </a:cubicBezTo>
                    <a:cubicBezTo>
                      <a:pt x="139" y="0"/>
                      <a:pt x="109" y="0"/>
                      <a:pt x="109" y="0"/>
                    </a:cubicBezTo>
                    <a:cubicBezTo>
                      <a:pt x="107" y="0"/>
                      <a:pt x="78" y="0"/>
                      <a:pt x="59" y="22"/>
                    </a:cubicBezTo>
                    <a:cubicBezTo>
                      <a:pt x="45" y="39"/>
                      <a:pt x="42" y="64"/>
                      <a:pt x="50" y="96"/>
                    </a:cubicBezTo>
                    <a:cubicBezTo>
                      <a:pt x="54" y="114"/>
                      <a:pt x="63" y="134"/>
                      <a:pt x="72" y="147"/>
                    </a:cubicBezTo>
                    <a:cubicBezTo>
                      <a:pt x="73" y="153"/>
                      <a:pt x="67" y="173"/>
                      <a:pt x="61" y="176"/>
                    </a:cubicBezTo>
                    <a:cubicBezTo>
                      <a:pt x="58" y="178"/>
                      <a:pt x="50" y="179"/>
                      <a:pt x="43" y="179"/>
                    </a:cubicBezTo>
                    <a:cubicBezTo>
                      <a:pt x="31" y="180"/>
                      <a:pt x="18" y="182"/>
                      <a:pt x="7" y="187"/>
                    </a:cubicBezTo>
                    <a:cubicBezTo>
                      <a:pt x="2" y="190"/>
                      <a:pt x="0" y="196"/>
                      <a:pt x="3" y="202"/>
                    </a:cubicBezTo>
                    <a:cubicBezTo>
                      <a:pt x="6" y="207"/>
                      <a:pt x="12" y="209"/>
                      <a:pt x="17" y="206"/>
                    </a:cubicBezTo>
                    <a:cubicBezTo>
                      <a:pt x="24" y="202"/>
                      <a:pt x="35" y="201"/>
                      <a:pt x="45" y="201"/>
                    </a:cubicBezTo>
                    <a:cubicBezTo>
                      <a:pt x="55" y="200"/>
                      <a:pt x="64" y="199"/>
                      <a:pt x="70" y="196"/>
                    </a:cubicBezTo>
                    <a:cubicBezTo>
                      <a:pt x="84" y="189"/>
                      <a:pt x="90" y="169"/>
                      <a:pt x="91" y="163"/>
                    </a:cubicBezTo>
                    <a:cubicBezTo>
                      <a:pt x="93" y="154"/>
                      <a:pt x="95" y="142"/>
                      <a:pt x="90" y="135"/>
                    </a:cubicBezTo>
                    <a:cubicBezTo>
                      <a:pt x="82" y="125"/>
                      <a:pt x="74" y="106"/>
                      <a:pt x="71" y="91"/>
                    </a:cubicBezTo>
                    <a:cubicBezTo>
                      <a:pt x="65" y="66"/>
                      <a:pt x="66" y="47"/>
                      <a:pt x="76" y="36"/>
                    </a:cubicBezTo>
                    <a:cubicBezTo>
                      <a:pt x="87" y="21"/>
                      <a:pt x="108" y="21"/>
                      <a:pt x="109" y="22"/>
                    </a:cubicBezTo>
                    <a:cubicBezTo>
                      <a:pt x="109" y="21"/>
                      <a:pt x="129" y="21"/>
                      <a:pt x="141" y="36"/>
                    </a:cubicBezTo>
                    <a:cubicBezTo>
                      <a:pt x="150" y="47"/>
                      <a:pt x="152" y="66"/>
                      <a:pt x="146" y="91"/>
                    </a:cubicBezTo>
                    <a:cubicBezTo>
                      <a:pt x="142" y="106"/>
                      <a:pt x="134" y="125"/>
                      <a:pt x="127" y="135"/>
                    </a:cubicBezTo>
                    <a:cubicBezTo>
                      <a:pt x="122" y="142"/>
                      <a:pt x="123" y="154"/>
                      <a:pt x="125" y="163"/>
                    </a:cubicBezTo>
                    <a:cubicBezTo>
                      <a:pt x="127" y="169"/>
                      <a:pt x="133" y="189"/>
                      <a:pt x="146" y="196"/>
                    </a:cubicBezTo>
                    <a:cubicBezTo>
                      <a:pt x="153" y="199"/>
                      <a:pt x="161" y="200"/>
                      <a:pt x="171" y="201"/>
                    </a:cubicBezTo>
                    <a:cubicBezTo>
                      <a:pt x="181" y="201"/>
                      <a:pt x="192" y="202"/>
                      <a:pt x="199" y="206"/>
                    </a:cubicBezTo>
                    <a:cubicBezTo>
                      <a:pt x="201" y="207"/>
                      <a:pt x="202" y="207"/>
                      <a:pt x="204" y="207"/>
                    </a:cubicBezTo>
                    <a:cubicBezTo>
                      <a:pt x="208" y="207"/>
                      <a:pt x="212" y="205"/>
                      <a:pt x="214" y="202"/>
                    </a:cubicBezTo>
                    <a:cubicBezTo>
                      <a:pt x="216" y="196"/>
                      <a:pt x="214" y="190"/>
                      <a:pt x="209" y="18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grpSp>
      </p:grpSp>
      <p:sp>
        <p:nvSpPr>
          <p:cNvPr id="52" name="Rectangle 51">
            <a:extLst>
              <a:ext uri="{FF2B5EF4-FFF2-40B4-BE49-F238E27FC236}">
                <a16:creationId xmlns:a16="http://schemas.microsoft.com/office/drawing/2014/main" id="{413876D5-91E7-421E-AA0C-78791D3C2F9E}"/>
              </a:ext>
            </a:extLst>
          </p:cNvPr>
          <p:cNvSpPr/>
          <p:nvPr userDrawn="1"/>
        </p:nvSpPr>
        <p:spPr>
          <a:xfrm>
            <a:off x="11349439" y="1508981"/>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Executive summary</a:t>
            </a:r>
            <a:endParaRPr lang="en-US" sz="891" b="0" dirty="0">
              <a:solidFill>
                <a:schemeClr val="bg1"/>
              </a:solidFill>
              <a:latin typeface="Calibri" panose="020F0502020204030204" pitchFamily="34" charset="0"/>
            </a:endParaRPr>
          </a:p>
        </p:txBody>
      </p:sp>
      <p:sp>
        <p:nvSpPr>
          <p:cNvPr id="53" name="Rectangle 52">
            <a:extLst>
              <a:ext uri="{FF2B5EF4-FFF2-40B4-BE49-F238E27FC236}">
                <a16:creationId xmlns:a16="http://schemas.microsoft.com/office/drawing/2014/main" id="{86FB1532-4688-4217-9519-F2F2DD067D30}"/>
              </a:ext>
            </a:extLst>
          </p:cNvPr>
          <p:cNvSpPr/>
          <p:nvPr userDrawn="1"/>
        </p:nvSpPr>
        <p:spPr>
          <a:xfrm>
            <a:off x="11349439" y="521940"/>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Cover </a:t>
            </a:r>
          </a:p>
          <a:p>
            <a:pPr algn="ctr"/>
            <a:r>
              <a:rPr lang="en-US" sz="891" b="0" i="0" spc="-25" dirty="0">
                <a:solidFill>
                  <a:schemeClr val="bg1"/>
                </a:solidFill>
                <a:latin typeface="Calibri" panose="020F0502020204030204" pitchFamily="34" charset="0"/>
                <a:cs typeface="Open Sans Light"/>
              </a:rPr>
              <a:t>letter</a:t>
            </a:r>
            <a:endParaRPr lang="en-US" sz="891" b="0" dirty="0">
              <a:solidFill>
                <a:schemeClr val="bg1"/>
              </a:solidFill>
              <a:latin typeface="Calibri" panose="020F0502020204030204" pitchFamily="34" charset="0"/>
            </a:endParaRPr>
          </a:p>
        </p:txBody>
      </p:sp>
      <p:sp>
        <p:nvSpPr>
          <p:cNvPr id="54" name="Rectangle 53">
            <a:extLst>
              <a:ext uri="{FF2B5EF4-FFF2-40B4-BE49-F238E27FC236}">
                <a16:creationId xmlns:a16="http://schemas.microsoft.com/office/drawing/2014/main" id="{E09E9A44-A23D-48B0-8366-059C964D3666}"/>
              </a:ext>
            </a:extLst>
          </p:cNvPr>
          <p:cNvSpPr/>
          <p:nvPr userDrawn="1"/>
        </p:nvSpPr>
        <p:spPr>
          <a:xfrm>
            <a:off x="11349439" y="3464029"/>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Approach &amp; Methodology</a:t>
            </a:r>
            <a:endParaRPr lang="en-US" sz="891" b="0" dirty="0">
              <a:solidFill>
                <a:schemeClr val="bg1"/>
              </a:solidFill>
              <a:latin typeface="Calibri" panose="020F0502020204030204" pitchFamily="34" charset="0"/>
            </a:endParaRPr>
          </a:p>
        </p:txBody>
      </p:sp>
      <p:sp>
        <p:nvSpPr>
          <p:cNvPr id="55" name="Rectangle 54">
            <a:extLst>
              <a:ext uri="{FF2B5EF4-FFF2-40B4-BE49-F238E27FC236}">
                <a16:creationId xmlns:a16="http://schemas.microsoft.com/office/drawing/2014/main" id="{2731ED58-C5B1-4590-9335-571D8531323A}"/>
              </a:ext>
            </a:extLst>
          </p:cNvPr>
          <p:cNvSpPr/>
          <p:nvPr userDrawn="1"/>
        </p:nvSpPr>
        <p:spPr>
          <a:xfrm>
            <a:off x="11349439" y="4435932"/>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Timeline and Assumptions</a:t>
            </a:r>
            <a:endParaRPr lang="en-US" sz="891" b="0" dirty="0">
              <a:solidFill>
                <a:schemeClr val="bg1"/>
              </a:solidFill>
              <a:latin typeface="Calibri" panose="020F0502020204030204" pitchFamily="34" charset="0"/>
            </a:endParaRPr>
          </a:p>
        </p:txBody>
      </p:sp>
      <p:sp>
        <p:nvSpPr>
          <p:cNvPr id="56" name="Rectangle 55">
            <a:extLst>
              <a:ext uri="{FF2B5EF4-FFF2-40B4-BE49-F238E27FC236}">
                <a16:creationId xmlns:a16="http://schemas.microsoft.com/office/drawing/2014/main" id="{0AE51C6C-9170-483E-ABF5-F502B01515D0}"/>
              </a:ext>
            </a:extLst>
          </p:cNvPr>
          <p:cNvSpPr/>
          <p:nvPr userDrawn="1"/>
        </p:nvSpPr>
        <p:spPr>
          <a:xfrm>
            <a:off x="11349439" y="5415544"/>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Our Team</a:t>
            </a:r>
            <a:endParaRPr lang="en-US" sz="891" b="0" dirty="0">
              <a:solidFill>
                <a:schemeClr val="bg1"/>
              </a:solidFill>
              <a:latin typeface="Calibri" panose="020F0502020204030204" pitchFamily="34" charset="0"/>
            </a:endParaRPr>
          </a:p>
        </p:txBody>
      </p:sp>
      <p:sp>
        <p:nvSpPr>
          <p:cNvPr id="57" name="Rectangle 56">
            <a:hlinkClick r:id="rId3" action="ppaction://hlinksldjump" tooltip="Appendix"/>
            <a:extLst>
              <a:ext uri="{FF2B5EF4-FFF2-40B4-BE49-F238E27FC236}">
                <a16:creationId xmlns:a16="http://schemas.microsoft.com/office/drawing/2014/main" id="{8E367F0A-0359-417A-B7AE-4295CEBC4CDA}"/>
              </a:ext>
            </a:extLst>
          </p:cNvPr>
          <p:cNvSpPr/>
          <p:nvPr userDrawn="1"/>
        </p:nvSpPr>
        <p:spPr bwMode="gray">
          <a:xfrm>
            <a:off x="11307787" y="5863690"/>
            <a:ext cx="884213" cy="531181"/>
          </a:xfrm>
          <a:prstGeom prst="rect">
            <a:avLst/>
          </a:prstGeom>
          <a:solidFill>
            <a:srgbClr val="62B5E5">
              <a:alpha val="0"/>
            </a:srgb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58" name="Group 57">
            <a:extLst>
              <a:ext uri="{FF2B5EF4-FFF2-40B4-BE49-F238E27FC236}">
                <a16:creationId xmlns:a16="http://schemas.microsoft.com/office/drawing/2014/main" id="{8AE01C8C-B3EF-4621-B3D1-75BC80BD9F05}"/>
              </a:ext>
            </a:extLst>
          </p:cNvPr>
          <p:cNvGrpSpPr/>
          <p:nvPr userDrawn="1"/>
        </p:nvGrpSpPr>
        <p:grpSpPr>
          <a:xfrm>
            <a:off x="10835777" y="6454064"/>
            <a:ext cx="367881" cy="367881"/>
            <a:chOff x="2624423" y="132075"/>
            <a:chExt cx="864729" cy="864729"/>
          </a:xfrm>
        </p:grpSpPr>
        <p:sp>
          <p:nvSpPr>
            <p:cNvPr id="59" name="Oval 58">
              <a:extLst>
                <a:ext uri="{FF2B5EF4-FFF2-40B4-BE49-F238E27FC236}">
                  <a16:creationId xmlns:a16="http://schemas.microsoft.com/office/drawing/2014/main" id="{366D3359-AC2B-4B44-948B-F4AC193F6513}"/>
                </a:ext>
              </a:extLst>
            </p:cNvPr>
            <p:cNvSpPr/>
            <p:nvPr userDrawn="1"/>
          </p:nvSpPr>
          <p:spPr bwMode="gray">
            <a:xfrm>
              <a:off x="2624423" y="132075"/>
              <a:ext cx="864729" cy="864729"/>
            </a:xfrm>
            <a:prstGeom prst="ellipse">
              <a:avLst/>
            </a:prstGeom>
            <a:solidFill>
              <a:srgbClr val="343434"/>
            </a:solidFill>
            <a:ln w="19050" algn="ctr">
              <a:noFill/>
              <a:miter lim="800000"/>
              <a:headEnd/>
              <a:tailEnd/>
            </a:ln>
          </p:spPr>
          <p:txBody>
            <a:bodyPr wrap="none" lIns="0" tIns="0" rIns="0" bIns="0"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60" name="Group 22">
              <a:extLst>
                <a:ext uri="{FF2B5EF4-FFF2-40B4-BE49-F238E27FC236}">
                  <a16:creationId xmlns:a16="http://schemas.microsoft.com/office/drawing/2014/main" id="{7824E815-D935-4B65-9AFD-A997571C789E}"/>
                </a:ext>
              </a:extLst>
            </p:cNvPr>
            <p:cNvGrpSpPr>
              <a:grpSpLocks noChangeAspect="1"/>
            </p:cNvGrpSpPr>
            <p:nvPr userDrawn="1"/>
          </p:nvGrpSpPr>
          <p:grpSpPr bwMode="auto">
            <a:xfrm>
              <a:off x="2678782" y="201682"/>
              <a:ext cx="757994" cy="757994"/>
              <a:chOff x="3448" y="418"/>
              <a:chExt cx="1517" cy="1517"/>
            </a:xfrm>
            <a:solidFill>
              <a:srgbClr val="343434"/>
            </a:solidFill>
          </p:grpSpPr>
          <p:sp>
            <p:nvSpPr>
              <p:cNvPr id="61" name="Freeform 23">
                <a:extLst>
                  <a:ext uri="{FF2B5EF4-FFF2-40B4-BE49-F238E27FC236}">
                    <a16:creationId xmlns:a16="http://schemas.microsoft.com/office/drawing/2014/main" id="{2CE17FAC-11BF-4F54-BB4C-CD0082858D2C}"/>
                  </a:ext>
                </a:extLst>
              </p:cNvPr>
              <p:cNvSpPr>
                <a:spLocks noEditPoints="1"/>
              </p:cNvSpPr>
              <p:nvPr/>
            </p:nvSpPr>
            <p:spPr bwMode="auto">
              <a:xfrm>
                <a:off x="3731" y="700"/>
                <a:ext cx="954" cy="888"/>
              </a:xfrm>
              <a:custGeom>
                <a:avLst/>
                <a:gdLst>
                  <a:gd name="T0" fmla="*/ 241 w 402"/>
                  <a:gd name="T1" fmla="*/ 347 h 374"/>
                  <a:gd name="T2" fmla="*/ 334 w 402"/>
                  <a:gd name="T3" fmla="*/ 347 h 374"/>
                  <a:gd name="T4" fmla="*/ 334 w 402"/>
                  <a:gd name="T5" fmla="*/ 174 h 374"/>
                  <a:gd name="T6" fmla="*/ 347 w 402"/>
                  <a:gd name="T7" fmla="*/ 161 h 374"/>
                  <a:gd name="T8" fmla="*/ 351 w 402"/>
                  <a:gd name="T9" fmla="*/ 161 h 374"/>
                  <a:gd name="T10" fmla="*/ 201 w 402"/>
                  <a:gd name="T11" fmla="*/ 32 h 374"/>
                  <a:gd name="T12" fmla="*/ 51 w 402"/>
                  <a:gd name="T13" fmla="*/ 161 h 374"/>
                  <a:gd name="T14" fmla="*/ 55 w 402"/>
                  <a:gd name="T15" fmla="*/ 161 h 374"/>
                  <a:gd name="T16" fmla="*/ 68 w 402"/>
                  <a:gd name="T17" fmla="*/ 174 h 374"/>
                  <a:gd name="T18" fmla="*/ 68 w 402"/>
                  <a:gd name="T19" fmla="*/ 347 h 374"/>
                  <a:gd name="T20" fmla="*/ 161 w 402"/>
                  <a:gd name="T21" fmla="*/ 347 h 374"/>
                  <a:gd name="T22" fmla="*/ 161 w 402"/>
                  <a:gd name="T23" fmla="*/ 280 h 374"/>
                  <a:gd name="T24" fmla="*/ 174 w 402"/>
                  <a:gd name="T25" fmla="*/ 267 h 374"/>
                  <a:gd name="T26" fmla="*/ 228 w 402"/>
                  <a:gd name="T27" fmla="*/ 267 h 374"/>
                  <a:gd name="T28" fmla="*/ 241 w 402"/>
                  <a:gd name="T29" fmla="*/ 280 h 374"/>
                  <a:gd name="T30" fmla="*/ 241 w 402"/>
                  <a:gd name="T31" fmla="*/ 347 h 374"/>
                  <a:gd name="T32" fmla="*/ 347 w 402"/>
                  <a:gd name="T33" fmla="*/ 374 h 374"/>
                  <a:gd name="T34" fmla="*/ 228 w 402"/>
                  <a:gd name="T35" fmla="*/ 374 h 374"/>
                  <a:gd name="T36" fmla="*/ 214 w 402"/>
                  <a:gd name="T37" fmla="*/ 360 h 374"/>
                  <a:gd name="T38" fmla="*/ 214 w 402"/>
                  <a:gd name="T39" fmla="*/ 294 h 374"/>
                  <a:gd name="T40" fmla="*/ 188 w 402"/>
                  <a:gd name="T41" fmla="*/ 294 h 374"/>
                  <a:gd name="T42" fmla="*/ 188 w 402"/>
                  <a:gd name="T43" fmla="*/ 360 h 374"/>
                  <a:gd name="T44" fmla="*/ 174 w 402"/>
                  <a:gd name="T45" fmla="*/ 374 h 374"/>
                  <a:gd name="T46" fmla="*/ 55 w 402"/>
                  <a:gd name="T47" fmla="*/ 374 h 374"/>
                  <a:gd name="T48" fmla="*/ 41 w 402"/>
                  <a:gd name="T49" fmla="*/ 360 h 374"/>
                  <a:gd name="T50" fmla="*/ 41 w 402"/>
                  <a:gd name="T51" fmla="*/ 187 h 374"/>
                  <a:gd name="T52" fmla="*/ 15 w 402"/>
                  <a:gd name="T53" fmla="*/ 187 h 374"/>
                  <a:gd name="T54" fmla="*/ 2 w 402"/>
                  <a:gd name="T55" fmla="*/ 179 h 374"/>
                  <a:gd name="T56" fmla="*/ 6 w 402"/>
                  <a:gd name="T57" fmla="*/ 164 h 374"/>
                  <a:gd name="T58" fmla="*/ 192 w 402"/>
                  <a:gd name="T59" fmla="*/ 4 h 374"/>
                  <a:gd name="T60" fmla="*/ 210 w 402"/>
                  <a:gd name="T61" fmla="*/ 4 h 374"/>
                  <a:gd name="T62" fmla="*/ 396 w 402"/>
                  <a:gd name="T63" fmla="*/ 164 h 374"/>
                  <a:gd name="T64" fmla="*/ 400 w 402"/>
                  <a:gd name="T65" fmla="*/ 179 h 374"/>
                  <a:gd name="T66" fmla="*/ 387 w 402"/>
                  <a:gd name="T67" fmla="*/ 187 h 374"/>
                  <a:gd name="T68" fmla="*/ 361 w 402"/>
                  <a:gd name="T69" fmla="*/ 187 h 374"/>
                  <a:gd name="T70" fmla="*/ 361 w 402"/>
                  <a:gd name="T71" fmla="*/ 360 h 374"/>
                  <a:gd name="T72" fmla="*/ 347 w 402"/>
                  <a:gd name="T7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2" h="374">
                    <a:moveTo>
                      <a:pt x="241" y="347"/>
                    </a:moveTo>
                    <a:cubicBezTo>
                      <a:pt x="334" y="347"/>
                      <a:pt x="334" y="347"/>
                      <a:pt x="334" y="347"/>
                    </a:cubicBezTo>
                    <a:cubicBezTo>
                      <a:pt x="334" y="174"/>
                      <a:pt x="334" y="174"/>
                      <a:pt x="334" y="174"/>
                    </a:cubicBezTo>
                    <a:cubicBezTo>
                      <a:pt x="334" y="167"/>
                      <a:pt x="340" y="161"/>
                      <a:pt x="347" y="161"/>
                    </a:cubicBezTo>
                    <a:cubicBezTo>
                      <a:pt x="351" y="161"/>
                      <a:pt x="351" y="161"/>
                      <a:pt x="351" y="161"/>
                    </a:cubicBezTo>
                    <a:cubicBezTo>
                      <a:pt x="201" y="32"/>
                      <a:pt x="201" y="32"/>
                      <a:pt x="201" y="32"/>
                    </a:cubicBezTo>
                    <a:cubicBezTo>
                      <a:pt x="51" y="161"/>
                      <a:pt x="51" y="161"/>
                      <a:pt x="51" y="161"/>
                    </a:cubicBezTo>
                    <a:cubicBezTo>
                      <a:pt x="55" y="161"/>
                      <a:pt x="55" y="161"/>
                      <a:pt x="55" y="161"/>
                    </a:cubicBezTo>
                    <a:cubicBezTo>
                      <a:pt x="62" y="161"/>
                      <a:pt x="68" y="167"/>
                      <a:pt x="68" y="174"/>
                    </a:cubicBezTo>
                    <a:cubicBezTo>
                      <a:pt x="68" y="347"/>
                      <a:pt x="68" y="347"/>
                      <a:pt x="68" y="347"/>
                    </a:cubicBezTo>
                    <a:cubicBezTo>
                      <a:pt x="161" y="347"/>
                      <a:pt x="161" y="347"/>
                      <a:pt x="161" y="347"/>
                    </a:cubicBezTo>
                    <a:cubicBezTo>
                      <a:pt x="161" y="280"/>
                      <a:pt x="161" y="280"/>
                      <a:pt x="161" y="280"/>
                    </a:cubicBezTo>
                    <a:cubicBezTo>
                      <a:pt x="161" y="273"/>
                      <a:pt x="167" y="267"/>
                      <a:pt x="174" y="267"/>
                    </a:cubicBezTo>
                    <a:cubicBezTo>
                      <a:pt x="228" y="267"/>
                      <a:pt x="228" y="267"/>
                      <a:pt x="228" y="267"/>
                    </a:cubicBezTo>
                    <a:cubicBezTo>
                      <a:pt x="235" y="267"/>
                      <a:pt x="241" y="273"/>
                      <a:pt x="241" y="280"/>
                    </a:cubicBezTo>
                    <a:cubicBezTo>
                      <a:pt x="241" y="347"/>
                      <a:pt x="241" y="347"/>
                      <a:pt x="241" y="347"/>
                    </a:cubicBezTo>
                    <a:close/>
                    <a:moveTo>
                      <a:pt x="347" y="374"/>
                    </a:moveTo>
                    <a:cubicBezTo>
                      <a:pt x="228" y="374"/>
                      <a:pt x="228" y="374"/>
                      <a:pt x="228" y="374"/>
                    </a:cubicBezTo>
                    <a:cubicBezTo>
                      <a:pt x="220" y="374"/>
                      <a:pt x="214" y="368"/>
                      <a:pt x="214" y="360"/>
                    </a:cubicBezTo>
                    <a:cubicBezTo>
                      <a:pt x="214" y="294"/>
                      <a:pt x="214" y="294"/>
                      <a:pt x="214" y="294"/>
                    </a:cubicBezTo>
                    <a:cubicBezTo>
                      <a:pt x="188" y="294"/>
                      <a:pt x="188" y="294"/>
                      <a:pt x="188" y="294"/>
                    </a:cubicBezTo>
                    <a:cubicBezTo>
                      <a:pt x="188" y="360"/>
                      <a:pt x="188" y="360"/>
                      <a:pt x="188" y="360"/>
                    </a:cubicBezTo>
                    <a:cubicBezTo>
                      <a:pt x="188" y="368"/>
                      <a:pt x="182" y="374"/>
                      <a:pt x="174" y="374"/>
                    </a:cubicBezTo>
                    <a:cubicBezTo>
                      <a:pt x="55" y="374"/>
                      <a:pt x="55" y="374"/>
                      <a:pt x="55" y="374"/>
                    </a:cubicBezTo>
                    <a:cubicBezTo>
                      <a:pt x="47" y="374"/>
                      <a:pt x="41" y="368"/>
                      <a:pt x="41" y="360"/>
                    </a:cubicBezTo>
                    <a:cubicBezTo>
                      <a:pt x="41" y="187"/>
                      <a:pt x="41" y="187"/>
                      <a:pt x="41" y="187"/>
                    </a:cubicBezTo>
                    <a:cubicBezTo>
                      <a:pt x="15" y="187"/>
                      <a:pt x="15" y="187"/>
                      <a:pt x="15" y="187"/>
                    </a:cubicBezTo>
                    <a:cubicBezTo>
                      <a:pt x="9" y="187"/>
                      <a:pt x="4" y="184"/>
                      <a:pt x="2" y="179"/>
                    </a:cubicBezTo>
                    <a:cubicBezTo>
                      <a:pt x="0" y="173"/>
                      <a:pt x="2" y="167"/>
                      <a:pt x="6" y="164"/>
                    </a:cubicBezTo>
                    <a:cubicBezTo>
                      <a:pt x="192" y="4"/>
                      <a:pt x="192" y="4"/>
                      <a:pt x="192" y="4"/>
                    </a:cubicBezTo>
                    <a:cubicBezTo>
                      <a:pt x="197" y="0"/>
                      <a:pt x="205" y="0"/>
                      <a:pt x="210" y="4"/>
                    </a:cubicBezTo>
                    <a:cubicBezTo>
                      <a:pt x="396" y="164"/>
                      <a:pt x="396" y="164"/>
                      <a:pt x="396" y="164"/>
                    </a:cubicBezTo>
                    <a:cubicBezTo>
                      <a:pt x="400" y="167"/>
                      <a:pt x="402" y="173"/>
                      <a:pt x="400" y="179"/>
                    </a:cubicBezTo>
                    <a:cubicBezTo>
                      <a:pt x="398" y="184"/>
                      <a:pt x="393" y="187"/>
                      <a:pt x="387" y="187"/>
                    </a:cubicBezTo>
                    <a:cubicBezTo>
                      <a:pt x="361" y="187"/>
                      <a:pt x="361" y="187"/>
                      <a:pt x="361" y="187"/>
                    </a:cubicBezTo>
                    <a:cubicBezTo>
                      <a:pt x="361" y="360"/>
                      <a:pt x="361" y="360"/>
                      <a:pt x="361" y="360"/>
                    </a:cubicBezTo>
                    <a:cubicBezTo>
                      <a:pt x="361" y="368"/>
                      <a:pt x="355" y="374"/>
                      <a:pt x="347" y="37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82" dirty="0">
                  <a:latin typeface="Calibri" panose="020F0502020204030204" pitchFamily="34" charset="0"/>
                </a:endParaRPr>
              </a:p>
            </p:txBody>
          </p:sp>
          <p:sp>
            <p:nvSpPr>
              <p:cNvPr id="62" name="Freeform 24">
                <a:extLst>
                  <a:ext uri="{FF2B5EF4-FFF2-40B4-BE49-F238E27FC236}">
                    <a16:creationId xmlns:a16="http://schemas.microsoft.com/office/drawing/2014/main" id="{A9C18717-E4D3-4CAE-AC8A-77E2CE4C055E}"/>
                  </a:ext>
                </a:extLst>
              </p:cNvPr>
              <p:cNvSpPr>
                <a:spLocks noEditPoints="1"/>
              </p:cNvSpPr>
              <p:nvPr/>
            </p:nvSpPr>
            <p:spPr bwMode="auto">
              <a:xfrm>
                <a:off x="3448" y="418"/>
                <a:ext cx="1517" cy="1517"/>
              </a:xfrm>
              <a:custGeom>
                <a:avLst/>
                <a:gdLst>
                  <a:gd name="T0" fmla="*/ 320 w 639"/>
                  <a:gd name="T1" fmla="*/ 0 h 639"/>
                  <a:gd name="T2" fmla="*/ 0 w 639"/>
                  <a:gd name="T3" fmla="*/ 320 h 639"/>
                  <a:gd name="T4" fmla="*/ 320 w 639"/>
                  <a:gd name="T5" fmla="*/ 639 h 639"/>
                  <a:gd name="T6" fmla="*/ 639 w 639"/>
                  <a:gd name="T7" fmla="*/ 320 h 639"/>
                  <a:gd name="T8" fmla="*/ 320 w 639"/>
                  <a:gd name="T9" fmla="*/ 0 h 639"/>
                  <a:gd name="T10" fmla="*/ 320 w 639"/>
                  <a:gd name="T11" fmla="*/ 0 h 639"/>
                  <a:gd name="T12" fmla="*/ 320 w 639"/>
                  <a:gd name="T13" fmla="*/ 27 h 639"/>
                  <a:gd name="T14" fmla="*/ 613 w 639"/>
                  <a:gd name="T15" fmla="*/ 320 h 639"/>
                  <a:gd name="T16" fmla="*/ 320 w 639"/>
                  <a:gd name="T17" fmla="*/ 612 h 639"/>
                  <a:gd name="T18" fmla="*/ 27 w 639"/>
                  <a:gd name="T19" fmla="*/ 320 h 639"/>
                  <a:gd name="T20" fmla="*/ 320 w 639"/>
                  <a:gd name="T21" fmla="*/ 27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9" h="639">
                    <a:moveTo>
                      <a:pt x="320" y="0"/>
                    </a:moveTo>
                    <a:cubicBezTo>
                      <a:pt x="144" y="0"/>
                      <a:pt x="0" y="143"/>
                      <a:pt x="0" y="320"/>
                    </a:cubicBezTo>
                    <a:cubicBezTo>
                      <a:pt x="0" y="496"/>
                      <a:pt x="144" y="639"/>
                      <a:pt x="320" y="639"/>
                    </a:cubicBezTo>
                    <a:cubicBezTo>
                      <a:pt x="496" y="639"/>
                      <a:pt x="639" y="496"/>
                      <a:pt x="639" y="320"/>
                    </a:cubicBezTo>
                    <a:cubicBezTo>
                      <a:pt x="639" y="143"/>
                      <a:pt x="496" y="0"/>
                      <a:pt x="320" y="0"/>
                    </a:cubicBezTo>
                    <a:cubicBezTo>
                      <a:pt x="320" y="0"/>
                      <a:pt x="320" y="0"/>
                      <a:pt x="320" y="0"/>
                    </a:cubicBezTo>
                    <a:close/>
                    <a:moveTo>
                      <a:pt x="320" y="27"/>
                    </a:moveTo>
                    <a:cubicBezTo>
                      <a:pt x="481" y="27"/>
                      <a:pt x="613" y="158"/>
                      <a:pt x="613" y="320"/>
                    </a:cubicBezTo>
                    <a:cubicBezTo>
                      <a:pt x="613" y="481"/>
                      <a:pt x="481" y="612"/>
                      <a:pt x="320" y="612"/>
                    </a:cubicBezTo>
                    <a:cubicBezTo>
                      <a:pt x="158" y="612"/>
                      <a:pt x="27" y="481"/>
                      <a:pt x="27" y="320"/>
                    </a:cubicBezTo>
                    <a:cubicBezTo>
                      <a:pt x="27" y="158"/>
                      <a:pt x="158" y="27"/>
                      <a:pt x="320" y="2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82" dirty="0">
                  <a:latin typeface="Calibri" panose="020F0502020204030204" pitchFamily="34" charset="0"/>
                </a:endParaRPr>
              </a:p>
            </p:txBody>
          </p:sp>
        </p:grpSp>
      </p:grpSp>
      <p:sp>
        <p:nvSpPr>
          <p:cNvPr id="63" name="Oval 62">
            <a:hlinkClick r:id="rId8" action="ppaction://hlinksldjump" tooltip="Home"/>
            <a:extLst>
              <a:ext uri="{FF2B5EF4-FFF2-40B4-BE49-F238E27FC236}">
                <a16:creationId xmlns:a16="http://schemas.microsoft.com/office/drawing/2014/main" id="{CC18363C-6945-46C1-8C86-485737AD5619}"/>
              </a:ext>
            </a:extLst>
          </p:cNvPr>
          <p:cNvSpPr/>
          <p:nvPr userDrawn="1"/>
        </p:nvSpPr>
        <p:spPr bwMode="gray">
          <a:xfrm>
            <a:off x="10795524" y="6454864"/>
            <a:ext cx="427074" cy="427074"/>
          </a:xfrm>
          <a:prstGeom prst="ellipse">
            <a:avLst/>
          </a:prstGeom>
          <a:solidFill>
            <a:srgbClr val="62B5E5">
              <a:alpha val="0"/>
            </a:srgb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panose="020F0502020204030204" pitchFamily="34" charset="0"/>
            </a:endParaRPr>
          </a:p>
        </p:txBody>
      </p:sp>
      <p:sp>
        <p:nvSpPr>
          <p:cNvPr id="64" name="TextBox 63">
            <a:extLst>
              <a:ext uri="{FF2B5EF4-FFF2-40B4-BE49-F238E27FC236}">
                <a16:creationId xmlns:a16="http://schemas.microsoft.com/office/drawing/2014/main" id="{E701ED9F-9C9B-4C47-9644-B87ABD3F7FAE}"/>
              </a:ext>
            </a:extLst>
          </p:cNvPr>
          <p:cNvSpPr txBox="1"/>
          <p:nvPr userDrawn="1"/>
        </p:nvSpPr>
        <p:spPr bwMode="gray">
          <a:xfrm>
            <a:off x="11621841" y="6525041"/>
            <a:ext cx="255537" cy="200440"/>
          </a:xfrm>
          <a:prstGeom prst="rect">
            <a:avLst/>
          </a:prstGeom>
        </p:spPr>
        <p:txBody>
          <a:bodyPr wrap="square" lIns="0" rIns="0" rtlCol="0" anchor="b" anchorCtr="0">
            <a:noAutofit/>
          </a:bodyPr>
          <a:lstStyle/>
          <a:p>
            <a:pPr algn="ctr">
              <a:lnSpc>
                <a:spcPts val="891"/>
              </a:lnSpc>
            </a:pPr>
            <a:fld id="{7CA6D80E-4757-49F8-A753-97B21278F7E3}" type="slidenum">
              <a:rPr lang="en-US" sz="691" b="1" smtClean="0">
                <a:solidFill>
                  <a:schemeClr val="bg1"/>
                </a:solidFill>
                <a:latin typeface="Calibri" panose="020F0502020204030204" pitchFamily="34" charset="0"/>
              </a:rPr>
              <a:pPr algn="ctr">
                <a:lnSpc>
                  <a:spcPts val="891"/>
                </a:lnSpc>
              </a:pPr>
              <a:t>‹#›</a:t>
            </a:fld>
            <a:endParaRPr lang="en-US" sz="691" b="1" dirty="0">
              <a:solidFill>
                <a:schemeClr val="bg1"/>
              </a:solidFill>
              <a:latin typeface="Calibri" panose="020F0502020204030204" pitchFamily="34" charset="0"/>
            </a:endParaRPr>
          </a:p>
        </p:txBody>
      </p:sp>
      <p:sp>
        <p:nvSpPr>
          <p:cNvPr id="65" name="Rectangle 64">
            <a:extLst>
              <a:ext uri="{FF2B5EF4-FFF2-40B4-BE49-F238E27FC236}">
                <a16:creationId xmlns:a16="http://schemas.microsoft.com/office/drawing/2014/main" id="{B8065BDA-2640-404D-A729-240CB92EF8EE}"/>
              </a:ext>
            </a:extLst>
          </p:cNvPr>
          <p:cNvSpPr/>
          <p:nvPr userDrawn="1"/>
        </p:nvSpPr>
        <p:spPr bwMode="gray">
          <a:xfrm>
            <a:off x="11307787" y="1955994"/>
            <a:ext cx="884213" cy="978408"/>
          </a:xfrm>
          <a:prstGeom prst="rect">
            <a:avLst/>
          </a:prstGeom>
          <a:solidFill>
            <a:srgbClr val="00A3E0"/>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sp>
        <p:nvSpPr>
          <p:cNvPr id="66" name="Rectangle 65">
            <a:extLst>
              <a:ext uri="{FF2B5EF4-FFF2-40B4-BE49-F238E27FC236}">
                <a16:creationId xmlns:a16="http://schemas.microsoft.com/office/drawing/2014/main" id="{A570B921-8026-475D-9643-B25D344F096A}"/>
              </a:ext>
            </a:extLst>
          </p:cNvPr>
          <p:cNvSpPr/>
          <p:nvPr userDrawn="1"/>
        </p:nvSpPr>
        <p:spPr>
          <a:xfrm>
            <a:off x="11349439" y="2486274"/>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Our Capabilities</a:t>
            </a:r>
            <a:endParaRPr lang="en-US" sz="891" b="0" dirty="0">
              <a:solidFill>
                <a:schemeClr val="bg1"/>
              </a:solidFill>
              <a:latin typeface="Calibri" panose="020F0502020204030204" pitchFamily="34" charset="0"/>
            </a:endParaRPr>
          </a:p>
        </p:txBody>
      </p:sp>
      <p:grpSp>
        <p:nvGrpSpPr>
          <p:cNvPr id="67" name="Group 66">
            <a:extLst>
              <a:ext uri="{FF2B5EF4-FFF2-40B4-BE49-F238E27FC236}">
                <a16:creationId xmlns:a16="http://schemas.microsoft.com/office/drawing/2014/main" id="{FC3DBA5F-F516-4292-AE58-E31A5D7C974C}"/>
              </a:ext>
            </a:extLst>
          </p:cNvPr>
          <p:cNvGrpSpPr/>
          <p:nvPr userDrawn="1"/>
        </p:nvGrpSpPr>
        <p:grpSpPr>
          <a:xfrm>
            <a:off x="11565911" y="2066214"/>
            <a:ext cx="367982" cy="367982"/>
            <a:chOff x="7104733" y="1340898"/>
            <a:chExt cx="367982" cy="367982"/>
          </a:xfrm>
          <a:solidFill>
            <a:schemeClr val="bg1"/>
          </a:solidFill>
        </p:grpSpPr>
        <p:grpSp>
          <p:nvGrpSpPr>
            <p:cNvPr id="68" name="Group 67">
              <a:extLst>
                <a:ext uri="{FF2B5EF4-FFF2-40B4-BE49-F238E27FC236}">
                  <a16:creationId xmlns:a16="http://schemas.microsoft.com/office/drawing/2014/main" id="{1ECBD8F4-0494-4D02-A10A-96980AAD2B6A}"/>
                </a:ext>
              </a:extLst>
            </p:cNvPr>
            <p:cNvGrpSpPr/>
            <p:nvPr/>
          </p:nvGrpSpPr>
          <p:grpSpPr>
            <a:xfrm>
              <a:off x="7169563" y="1396188"/>
              <a:ext cx="224761" cy="257402"/>
              <a:chOff x="9812338" y="2919413"/>
              <a:chExt cx="382588" cy="438150"/>
            </a:xfrm>
            <a:grpFill/>
          </p:grpSpPr>
          <p:sp>
            <p:nvSpPr>
              <p:cNvPr id="70" name="Freeform 503">
                <a:extLst>
                  <a:ext uri="{FF2B5EF4-FFF2-40B4-BE49-F238E27FC236}">
                    <a16:creationId xmlns:a16="http://schemas.microsoft.com/office/drawing/2014/main" id="{D2AC28BF-043F-4CD7-AA4C-9B2229579915}"/>
                  </a:ext>
                </a:extLst>
              </p:cNvPr>
              <p:cNvSpPr>
                <a:spLocks noEditPoints="1"/>
              </p:cNvSpPr>
              <p:nvPr/>
            </p:nvSpPr>
            <p:spPr bwMode="auto">
              <a:xfrm>
                <a:off x="9812338" y="2919413"/>
                <a:ext cx="382588" cy="438150"/>
              </a:xfrm>
              <a:custGeom>
                <a:avLst/>
                <a:gdLst>
                  <a:gd name="T0" fmla="*/ 200 w 206"/>
                  <a:gd name="T1" fmla="*/ 59 h 236"/>
                  <a:gd name="T2" fmla="*/ 117 w 206"/>
                  <a:gd name="T3" fmla="*/ 0 h 236"/>
                  <a:gd name="T4" fmla="*/ 113 w 206"/>
                  <a:gd name="T5" fmla="*/ 0 h 236"/>
                  <a:gd name="T6" fmla="*/ 22 w 206"/>
                  <a:gd name="T7" fmla="*/ 71 h 236"/>
                  <a:gd name="T8" fmla="*/ 8 w 206"/>
                  <a:gd name="T9" fmla="*/ 111 h 236"/>
                  <a:gd name="T10" fmla="*/ 3 w 206"/>
                  <a:gd name="T11" fmla="*/ 127 h 236"/>
                  <a:gd name="T12" fmla="*/ 17 w 206"/>
                  <a:gd name="T13" fmla="*/ 134 h 236"/>
                  <a:gd name="T14" fmla="*/ 17 w 206"/>
                  <a:gd name="T15" fmla="*/ 137 h 236"/>
                  <a:gd name="T16" fmla="*/ 16 w 206"/>
                  <a:gd name="T17" fmla="*/ 143 h 236"/>
                  <a:gd name="T18" fmla="*/ 20 w 206"/>
                  <a:gd name="T19" fmla="*/ 151 h 236"/>
                  <a:gd name="T20" fmla="*/ 23 w 206"/>
                  <a:gd name="T21" fmla="*/ 163 h 236"/>
                  <a:gd name="T22" fmla="*/ 23 w 206"/>
                  <a:gd name="T23" fmla="*/ 171 h 236"/>
                  <a:gd name="T24" fmla="*/ 51 w 206"/>
                  <a:gd name="T25" fmla="*/ 192 h 236"/>
                  <a:gd name="T26" fmla="*/ 52 w 206"/>
                  <a:gd name="T27" fmla="*/ 192 h 236"/>
                  <a:gd name="T28" fmla="*/ 60 w 206"/>
                  <a:gd name="T29" fmla="*/ 191 h 236"/>
                  <a:gd name="T30" fmla="*/ 65 w 206"/>
                  <a:gd name="T31" fmla="*/ 193 h 236"/>
                  <a:gd name="T32" fmla="*/ 69 w 206"/>
                  <a:gd name="T33" fmla="*/ 198 h 236"/>
                  <a:gd name="T34" fmla="*/ 75 w 206"/>
                  <a:gd name="T35" fmla="*/ 216 h 236"/>
                  <a:gd name="T36" fmla="*/ 77 w 206"/>
                  <a:gd name="T37" fmla="*/ 232 h 236"/>
                  <a:gd name="T38" fmla="*/ 78 w 206"/>
                  <a:gd name="T39" fmla="*/ 233 h 236"/>
                  <a:gd name="T40" fmla="*/ 82 w 206"/>
                  <a:gd name="T41" fmla="*/ 236 h 236"/>
                  <a:gd name="T42" fmla="*/ 84 w 206"/>
                  <a:gd name="T43" fmla="*/ 236 h 236"/>
                  <a:gd name="T44" fmla="*/ 165 w 206"/>
                  <a:gd name="T45" fmla="*/ 212 h 236"/>
                  <a:gd name="T46" fmla="*/ 168 w 206"/>
                  <a:gd name="T47" fmla="*/ 206 h 236"/>
                  <a:gd name="T48" fmla="*/ 180 w 206"/>
                  <a:gd name="T49" fmla="*/ 143 h 236"/>
                  <a:gd name="T50" fmla="*/ 189 w 206"/>
                  <a:gd name="T51" fmla="*/ 128 h 236"/>
                  <a:gd name="T52" fmla="*/ 200 w 206"/>
                  <a:gd name="T53" fmla="*/ 59 h 236"/>
                  <a:gd name="T54" fmla="*/ 181 w 206"/>
                  <a:gd name="T55" fmla="*/ 123 h 236"/>
                  <a:gd name="T56" fmla="*/ 172 w 206"/>
                  <a:gd name="T57" fmla="*/ 138 h 236"/>
                  <a:gd name="T58" fmla="*/ 158 w 206"/>
                  <a:gd name="T59" fmla="*/ 204 h 236"/>
                  <a:gd name="T60" fmla="*/ 86 w 206"/>
                  <a:gd name="T61" fmla="*/ 225 h 236"/>
                  <a:gd name="T62" fmla="*/ 85 w 206"/>
                  <a:gd name="T63" fmla="*/ 216 h 236"/>
                  <a:gd name="T64" fmla="*/ 76 w 206"/>
                  <a:gd name="T65" fmla="*/ 191 h 236"/>
                  <a:gd name="T66" fmla="*/ 73 w 206"/>
                  <a:gd name="T67" fmla="*/ 187 h 236"/>
                  <a:gd name="T68" fmla="*/ 60 w 206"/>
                  <a:gd name="T69" fmla="*/ 181 h 236"/>
                  <a:gd name="T70" fmla="*/ 51 w 206"/>
                  <a:gd name="T71" fmla="*/ 182 h 236"/>
                  <a:gd name="T72" fmla="*/ 50 w 206"/>
                  <a:gd name="T73" fmla="*/ 183 h 236"/>
                  <a:gd name="T74" fmla="*/ 33 w 206"/>
                  <a:gd name="T75" fmla="*/ 171 h 236"/>
                  <a:gd name="T76" fmla="*/ 29 w 206"/>
                  <a:gd name="T77" fmla="*/ 156 h 236"/>
                  <a:gd name="T78" fmla="*/ 30 w 206"/>
                  <a:gd name="T79" fmla="*/ 153 h 236"/>
                  <a:gd name="T80" fmla="*/ 30 w 206"/>
                  <a:gd name="T81" fmla="*/ 152 h 236"/>
                  <a:gd name="T82" fmla="*/ 31 w 206"/>
                  <a:gd name="T83" fmla="*/ 148 h 236"/>
                  <a:gd name="T84" fmla="*/ 28 w 206"/>
                  <a:gd name="T85" fmla="*/ 145 h 236"/>
                  <a:gd name="T86" fmla="*/ 25 w 206"/>
                  <a:gd name="T87" fmla="*/ 143 h 236"/>
                  <a:gd name="T88" fmla="*/ 26 w 206"/>
                  <a:gd name="T89" fmla="*/ 140 h 236"/>
                  <a:gd name="T90" fmla="*/ 28 w 206"/>
                  <a:gd name="T91" fmla="*/ 131 h 236"/>
                  <a:gd name="T92" fmla="*/ 24 w 206"/>
                  <a:gd name="T93" fmla="*/ 125 h 236"/>
                  <a:gd name="T94" fmla="*/ 18 w 206"/>
                  <a:gd name="T95" fmla="*/ 125 h 236"/>
                  <a:gd name="T96" fmla="*/ 12 w 206"/>
                  <a:gd name="T97" fmla="*/ 124 h 236"/>
                  <a:gd name="T98" fmla="*/ 15 w 206"/>
                  <a:gd name="T99" fmla="*/ 118 h 236"/>
                  <a:gd name="T100" fmla="*/ 32 w 206"/>
                  <a:gd name="T101" fmla="*/ 72 h 236"/>
                  <a:gd name="T102" fmla="*/ 113 w 206"/>
                  <a:gd name="T103" fmla="*/ 10 h 236"/>
                  <a:gd name="T104" fmla="*/ 117 w 206"/>
                  <a:gd name="T105" fmla="*/ 10 h 236"/>
                  <a:gd name="T106" fmla="*/ 191 w 206"/>
                  <a:gd name="T107" fmla="*/ 60 h 236"/>
                  <a:gd name="T108" fmla="*/ 181 w 206"/>
                  <a:gd name="T109" fmla="*/ 12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6" h="236">
                    <a:moveTo>
                      <a:pt x="200" y="59"/>
                    </a:moveTo>
                    <a:cubicBezTo>
                      <a:pt x="193" y="11"/>
                      <a:pt x="128" y="0"/>
                      <a:pt x="117" y="0"/>
                    </a:cubicBezTo>
                    <a:cubicBezTo>
                      <a:pt x="113" y="0"/>
                      <a:pt x="113" y="0"/>
                      <a:pt x="113" y="0"/>
                    </a:cubicBezTo>
                    <a:cubicBezTo>
                      <a:pt x="34" y="0"/>
                      <a:pt x="24" y="54"/>
                      <a:pt x="22" y="71"/>
                    </a:cubicBezTo>
                    <a:cubicBezTo>
                      <a:pt x="21" y="82"/>
                      <a:pt x="16" y="103"/>
                      <a:pt x="8" y="111"/>
                    </a:cubicBezTo>
                    <a:cubicBezTo>
                      <a:pt x="6" y="114"/>
                      <a:pt x="0" y="120"/>
                      <a:pt x="3" y="127"/>
                    </a:cubicBezTo>
                    <a:cubicBezTo>
                      <a:pt x="5" y="134"/>
                      <a:pt x="13" y="134"/>
                      <a:pt x="17" y="134"/>
                    </a:cubicBezTo>
                    <a:cubicBezTo>
                      <a:pt x="17" y="136"/>
                      <a:pt x="17" y="137"/>
                      <a:pt x="17" y="137"/>
                    </a:cubicBezTo>
                    <a:cubicBezTo>
                      <a:pt x="16" y="139"/>
                      <a:pt x="16" y="141"/>
                      <a:pt x="16" y="143"/>
                    </a:cubicBezTo>
                    <a:cubicBezTo>
                      <a:pt x="16" y="147"/>
                      <a:pt x="17" y="149"/>
                      <a:pt x="20" y="151"/>
                    </a:cubicBezTo>
                    <a:cubicBezTo>
                      <a:pt x="18" y="156"/>
                      <a:pt x="19" y="160"/>
                      <a:pt x="23" y="163"/>
                    </a:cubicBezTo>
                    <a:cubicBezTo>
                      <a:pt x="23" y="164"/>
                      <a:pt x="23" y="165"/>
                      <a:pt x="23" y="171"/>
                    </a:cubicBezTo>
                    <a:cubicBezTo>
                      <a:pt x="23" y="187"/>
                      <a:pt x="39" y="194"/>
                      <a:pt x="51" y="192"/>
                    </a:cubicBezTo>
                    <a:cubicBezTo>
                      <a:pt x="52" y="192"/>
                      <a:pt x="52" y="192"/>
                      <a:pt x="52" y="192"/>
                    </a:cubicBezTo>
                    <a:cubicBezTo>
                      <a:pt x="55" y="192"/>
                      <a:pt x="58" y="191"/>
                      <a:pt x="60" y="191"/>
                    </a:cubicBezTo>
                    <a:cubicBezTo>
                      <a:pt x="63" y="191"/>
                      <a:pt x="64" y="192"/>
                      <a:pt x="65" y="193"/>
                    </a:cubicBezTo>
                    <a:cubicBezTo>
                      <a:pt x="66" y="195"/>
                      <a:pt x="68" y="196"/>
                      <a:pt x="69" y="198"/>
                    </a:cubicBezTo>
                    <a:cubicBezTo>
                      <a:pt x="73" y="202"/>
                      <a:pt x="75" y="205"/>
                      <a:pt x="75" y="216"/>
                    </a:cubicBezTo>
                    <a:cubicBezTo>
                      <a:pt x="75" y="226"/>
                      <a:pt x="77" y="230"/>
                      <a:pt x="77" y="232"/>
                    </a:cubicBezTo>
                    <a:cubicBezTo>
                      <a:pt x="78" y="233"/>
                      <a:pt x="78" y="233"/>
                      <a:pt x="78" y="233"/>
                    </a:cubicBezTo>
                    <a:cubicBezTo>
                      <a:pt x="78" y="235"/>
                      <a:pt x="80" y="236"/>
                      <a:pt x="82" y="236"/>
                    </a:cubicBezTo>
                    <a:cubicBezTo>
                      <a:pt x="83" y="236"/>
                      <a:pt x="83" y="236"/>
                      <a:pt x="84" y="236"/>
                    </a:cubicBezTo>
                    <a:cubicBezTo>
                      <a:pt x="165" y="212"/>
                      <a:pt x="165" y="212"/>
                      <a:pt x="165" y="212"/>
                    </a:cubicBezTo>
                    <a:cubicBezTo>
                      <a:pt x="167" y="211"/>
                      <a:pt x="169" y="209"/>
                      <a:pt x="168" y="206"/>
                    </a:cubicBezTo>
                    <a:cubicBezTo>
                      <a:pt x="166" y="191"/>
                      <a:pt x="168" y="164"/>
                      <a:pt x="180" y="143"/>
                    </a:cubicBezTo>
                    <a:cubicBezTo>
                      <a:pt x="184" y="137"/>
                      <a:pt x="186" y="132"/>
                      <a:pt x="189" y="128"/>
                    </a:cubicBezTo>
                    <a:cubicBezTo>
                      <a:pt x="203" y="103"/>
                      <a:pt x="206" y="99"/>
                      <a:pt x="200" y="59"/>
                    </a:cubicBezTo>
                    <a:close/>
                    <a:moveTo>
                      <a:pt x="181" y="123"/>
                    </a:moveTo>
                    <a:cubicBezTo>
                      <a:pt x="178" y="127"/>
                      <a:pt x="175" y="132"/>
                      <a:pt x="172" y="138"/>
                    </a:cubicBezTo>
                    <a:cubicBezTo>
                      <a:pt x="160" y="160"/>
                      <a:pt x="157" y="186"/>
                      <a:pt x="158" y="204"/>
                    </a:cubicBezTo>
                    <a:cubicBezTo>
                      <a:pt x="86" y="225"/>
                      <a:pt x="86" y="225"/>
                      <a:pt x="86" y="225"/>
                    </a:cubicBezTo>
                    <a:cubicBezTo>
                      <a:pt x="85" y="223"/>
                      <a:pt x="85" y="220"/>
                      <a:pt x="85" y="216"/>
                    </a:cubicBezTo>
                    <a:cubicBezTo>
                      <a:pt x="85" y="202"/>
                      <a:pt x="81" y="197"/>
                      <a:pt x="76" y="191"/>
                    </a:cubicBezTo>
                    <a:cubicBezTo>
                      <a:pt x="75" y="190"/>
                      <a:pt x="74" y="189"/>
                      <a:pt x="73" y="187"/>
                    </a:cubicBezTo>
                    <a:cubicBezTo>
                      <a:pt x="69" y="182"/>
                      <a:pt x="64" y="181"/>
                      <a:pt x="60" y="181"/>
                    </a:cubicBezTo>
                    <a:cubicBezTo>
                      <a:pt x="57" y="181"/>
                      <a:pt x="54" y="182"/>
                      <a:pt x="51" y="182"/>
                    </a:cubicBezTo>
                    <a:cubicBezTo>
                      <a:pt x="50" y="183"/>
                      <a:pt x="50" y="183"/>
                      <a:pt x="50" y="183"/>
                    </a:cubicBezTo>
                    <a:cubicBezTo>
                      <a:pt x="42" y="184"/>
                      <a:pt x="33" y="180"/>
                      <a:pt x="33" y="171"/>
                    </a:cubicBezTo>
                    <a:cubicBezTo>
                      <a:pt x="33" y="161"/>
                      <a:pt x="32" y="159"/>
                      <a:pt x="29" y="156"/>
                    </a:cubicBezTo>
                    <a:cubicBezTo>
                      <a:pt x="29" y="155"/>
                      <a:pt x="28" y="155"/>
                      <a:pt x="30" y="153"/>
                    </a:cubicBezTo>
                    <a:cubicBezTo>
                      <a:pt x="30" y="153"/>
                      <a:pt x="30" y="152"/>
                      <a:pt x="30" y="152"/>
                    </a:cubicBezTo>
                    <a:cubicBezTo>
                      <a:pt x="31" y="151"/>
                      <a:pt x="31" y="149"/>
                      <a:pt x="31" y="148"/>
                    </a:cubicBezTo>
                    <a:cubicBezTo>
                      <a:pt x="30" y="146"/>
                      <a:pt x="29" y="145"/>
                      <a:pt x="28" y="145"/>
                    </a:cubicBezTo>
                    <a:cubicBezTo>
                      <a:pt x="25" y="144"/>
                      <a:pt x="25" y="144"/>
                      <a:pt x="25" y="143"/>
                    </a:cubicBezTo>
                    <a:cubicBezTo>
                      <a:pt x="25" y="142"/>
                      <a:pt x="26" y="141"/>
                      <a:pt x="26" y="140"/>
                    </a:cubicBezTo>
                    <a:cubicBezTo>
                      <a:pt x="27" y="138"/>
                      <a:pt x="27" y="136"/>
                      <a:pt x="28" y="131"/>
                    </a:cubicBezTo>
                    <a:cubicBezTo>
                      <a:pt x="28" y="128"/>
                      <a:pt x="26" y="126"/>
                      <a:pt x="24" y="125"/>
                    </a:cubicBezTo>
                    <a:cubicBezTo>
                      <a:pt x="22" y="125"/>
                      <a:pt x="20" y="125"/>
                      <a:pt x="18" y="125"/>
                    </a:cubicBezTo>
                    <a:cubicBezTo>
                      <a:pt x="15" y="125"/>
                      <a:pt x="12" y="125"/>
                      <a:pt x="12" y="124"/>
                    </a:cubicBezTo>
                    <a:cubicBezTo>
                      <a:pt x="11" y="123"/>
                      <a:pt x="12" y="121"/>
                      <a:pt x="15" y="118"/>
                    </a:cubicBezTo>
                    <a:cubicBezTo>
                      <a:pt x="28" y="105"/>
                      <a:pt x="32" y="72"/>
                      <a:pt x="32" y="72"/>
                    </a:cubicBezTo>
                    <a:cubicBezTo>
                      <a:pt x="37" y="14"/>
                      <a:pt x="95" y="10"/>
                      <a:pt x="113" y="10"/>
                    </a:cubicBezTo>
                    <a:cubicBezTo>
                      <a:pt x="117" y="10"/>
                      <a:pt x="117" y="10"/>
                      <a:pt x="117" y="10"/>
                    </a:cubicBezTo>
                    <a:cubicBezTo>
                      <a:pt x="125" y="10"/>
                      <a:pt x="185" y="19"/>
                      <a:pt x="191" y="60"/>
                    </a:cubicBezTo>
                    <a:cubicBezTo>
                      <a:pt x="196" y="97"/>
                      <a:pt x="194" y="100"/>
                      <a:pt x="181" y="12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sp>
            <p:nvSpPr>
              <p:cNvPr id="71" name="Freeform 504">
                <a:extLst>
                  <a:ext uri="{FF2B5EF4-FFF2-40B4-BE49-F238E27FC236}">
                    <a16:creationId xmlns:a16="http://schemas.microsoft.com/office/drawing/2014/main" id="{838F6915-EBC7-4208-9B51-A56FDA0BE0D7}"/>
                  </a:ext>
                </a:extLst>
              </p:cNvPr>
              <p:cNvSpPr>
                <a:spLocks noEditPoints="1"/>
              </p:cNvSpPr>
              <p:nvPr/>
            </p:nvSpPr>
            <p:spPr bwMode="auto">
              <a:xfrm>
                <a:off x="9985375" y="3032125"/>
                <a:ext cx="84138" cy="82550"/>
              </a:xfrm>
              <a:custGeom>
                <a:avLst/>
                <a:gdLst>
                  <a:gd name="T0" fmla="*/ 22 w 45"/>
                  <a:gd name="T1" fmla="*/ 0 h 44"/>
                  <a:gd name="T2" fmla="*/ 0 w 45"/>
                  <a:gd name="T3" fmla="*/ 22 h 44"/>
                  <a:gd name="T4" fmla="*/ 22 w 45"/>
                  <a:gd name="T5" fmla="*/ 44 h 44"/>
                  <a:gd name="T6" fmla="*/ 45 w 45"/>
                  <a:gd name="T7" fmla="*/ 22 h 44"/>
                  <a:gd name="T8" fmla="*/ 22 w 45"/>
                  <a:gd name="T9" fmla="*/ 0 h 44"/>
                  <a:gd name="T10" fmla="*/ 22 w 45"/>
                  <a:gd name="T11" fmla="*/ 35 h 44"/>
                  <a:gd name="T12" fmla="*/ 10 w 45"/>
                  <a:gd name="T13" fmla="*/ 22 h 44"/>
                  <a:gd name="T14" fmla="*/ 22 w 45"/>
                  <a:gd name="T15" fmla="*/ 10 h 44"/>
                  <a:gd name="T16" fmla="*/ 35 w 45"/>
                  <a:gd name="T17" fmla="*/ 22 h 44"/>
                  <a:gd name="T18" fmla="*/ 22 w 45"/>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22" y="0"/>
                    </a:moveTo>
                    <a:cubicBezTo>
                      <a:pt x="10" y="0"/>
                      <a:pt x="0" y="10"/>
                      <a:pt x="0" y="22"/>
                    </a:cubicBezTo>
                    <a:cubicBezTo>
                      <a:pt x="0" y="35"/>
                      <a:pt x="10" y="44"/>
                      <a:pt x="22" y="44"/>
                    </a:cubicBezTo>
                    <a:cubicBezTo>
                      <a:pt x="35" y="44"/>
                      <a:pt x="45" y="35"/>
                      <a:pt x="45" y="22"/>
                    </a:cubicBezTo>
                    <a:cubicBezTo>
                      <a:pt x="45" y="10"/>
                      <a:pt x="35" y="0"/>
                      <a:pt x="22" y="0"/>
                    </a:cubicBezTo>
                    <a:close/>
                    <a:moveTo>
                      <a:pt x="22" y="35"/>
                    </a:moveTo>
                    <a:cubicBezTo>
                      <a:pt x="16" y="35"/>
                      <a:pt x="10" y="29"/>
                      <a:pt x="10" y="22"/>
                    </a:cubicBezTo>
                    <a:cubicBezTo>
                      <a:pt x="10" y="15"/>
                      <a:pt x="16" y="10"/>
                      <a:pt x="22" y="10"/>
                    </a:cubicBezTo>
                    <a:cubicBezTo>
                      <a:pt x="29" y="10"/>
                      <a:pt x="35" y="15"/>
                      <a:pt x="35" y="22"/>
                    </a:cubicBezTo>
                    <a:cubicBezTo>
                      <a:pt x="35" y="29"/>
                      <a:pt x="29" y="35"/>
                      <a:pt x="22" y="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sp>
            <p:nvSpPr>
              <p:cNvPr id="72" name="Freeform 505">
                <a:extLst>
                  <a:ext uri="{FF2B5EF4-FFF2-40B4-BE49-F238E27FC236}">
                    <a16:creationId xmlns:a16="http://schemas.microsoft.com/office/drawing/2014/main" id="{6744BC1C-BEA8-473B-BD3A-6D6C8E533394}"/>
                  </a:ext>
                </a:extLst>
              </p:cNvPr>
              <p:cNvSpPr>
                <a:spLocks noEditPoints="1"/>
              </p:cNvSpPr>
              <p:nvPr/>
            </p:nvSpPr>
            <p:spPr bwMode="auto">
              <a:xfrm>
                <a:off x="9931400" y="2978150"/>
                <a:ext cx="192088" cy="192088"/>
              </a:xfrm>
              <a:custGeom>
                <a:avLst/>
                <a:gdLst>
                  <a:gd name="T0" fmla="*/ 89 w 103"/>
                  <a:gd name="T1" fmla="*/ 39 h 103"/>
                  <a:gd name="T2" fmla="*/ 93 w 103"/>
                  <a:gd name="T3" fmla="*/ 26 h 103"/>
                  <a:gd name="T4" fmla="*/ 83 w 103"/>
                  <a:gd name="T5" fmla="*/ 10 h 103"/>
                  <a:gd name="T6" fmla="*/ 69 w 103"/>
                  <a:gd name="T7" fmla="*/ 16 h 103"/>
                  <a:gd name="T8" fmla="*/ 63 w 103"/>
                  <a:gd name="T9" fmla="*/ 4 h 103"/>
                  <a:gd name="T10" fmla="*/ 44 w 103"/>
                  <a:gd name="T11" fmla="*/ 0 h 103"/>
                  <a:gd name="T12" fmla="*/ 39 w 103"/>
                  <a:gd name="T13" fmla="*/ 14 h 103"/>
                  <a:gd name="T14" fmla="*/ 26 w 103"/>
                  <a:gd name="T15" fmla="*/ 10 h 103"/>
                  <a:gd name="T16" fmla="*/ 15 w 103"/>
                  <a:gd name="T17" fmla="*/ 15 h 103"/>
                  <a:gd name="T18" fmla="*/ 10 w 103"/>
                  <a:gd name="T19" fmla="*/ 20 h 103"/>
                  <a:gd name="T20" fmla="*/ 16 w 103"/>
                  <a:gd name="T21" fmla="*/ 34 h 103"/>
                  <a:gd name="T22" fmla="*/ 5 w 103"/>
                  <a:gd name="T23" fmla="*/ 40 h 103"/>
                  <a:gd name="T24" fmla="*/ 0 w 103"/>
                  <a:gd name="T25" fmla="*/ 51 h 103"/>
                  <a:gd name="T26" fmla="*/ 0 w 103"/>
                  <a:gd name="T27" fmla="*/ 58 h 103"/>
                  <a:gd name="T28" fmla="*/ 14 w 103"/>
                  <a:gd name="T29" fmla="*/ 64 h 103"/>
                  <a:gd name="T30" fmla="*/ 10 w 103"/>
                  <a:gd name="T31" fmla="*/ 77 h 103"/>
                  <a:gd name="T32" fmla="*/ 15 w 103"/>
                  <a:gd name="T33" fmla="*/ 87 h 103"/>
                  <a:gd name="T34" fmla="*/ 20 w 103"/>
                  <a:gd name="T35" fmla="*/ 93 h 103"/>
                  <a:gd name="T36" fmla="*/ 34 w 103"/>
                  <a:gd name="T37" fmla="*/ 87 h 103"/>
                  <a:gd name="T38" fmla="*/ 40 w 103"/>
                  <a:gd name="T39" fmla="*/ 98 h 103"/>
                  <a:gd name="T40" fmla="*/ 51 w 103"/>
                  <a:gd name="T41" fmla="*/ 103 h 103"/>
                  <a:gd name="T42" fmla="*/ 63 w 103"/>
                  <a:gd name="T43" fmla="*/ 98 h 103"/>
                  <a:gd name="T44" fmla="*/ 69 w 103"/>
                  <a:gd name="T45" fmla="*/ 87 h 103"/>
                  <a:gd name="T46" fmla="*/ 83 w 103"/>
                  <a:gd name="T47" fmla="*/ 92 h 103"/>
                  <a:gd name="T48" fmla="*/ 93 w 103"/>
                  <a:gd name="T49" fmla="*/ 77 h 103"/>
                  <a:gd name="T50" fmla="*/ 89 w 103"/>
                  <a:gd name="T51" fmla="*/ 64 h 103"/>
                  <a:gd name="T52" fmla="*/ 103 w 103"/>
                  <a:gd name="T53" fmla="*/ 58 h 103"/>
                  <a:gd name="T54" fmla="*/ 103 w 103"/>
                  <a:gd name="T55" fmla="*/ 44 h 103"/>
                  <a:gd name="T56" fmla="*/ 93 w 103"/>
                  <a:gd name="T57" fmla="*/ 54 h 103"/>
                  <a:gd name="T58" fmla="*/ 80 w 103"/>
                  <a:gd name="T59" fmla="*/ 58 h 103"/>
                  <a:gd name="T60" fmla="*/ 77 w 103"/>
                  <a:gd name="T61" fmla="*/ 72 h 103"/>
                  <a:gd name="T62" fmla="*/ 80 w 103"/>
                  <a:gd name="T63" fmla="*/ 83 h 103"/>
                  <a:gd name="T64" fmla="*/ 67 w 103"/>
                  <a:gd name="T65" fmla="*/ 77 h 103"/>
                  <a:gd name="T66" fmla="*/ 55 w 103"/>
                  <a:gd name="T67" fmla="*/ 84 h 103"/>
                  <a:gd name="T68" fmla="*/ 49 w 103"/>
                  <a:gd name="T69" fmla="*/ 93 h 103"/>
                  <a:gd name="T70" fmla="*/ 44 w 103"/>
                  <a:gd name="T71" fmla="*/ 80 h 103"/>
                  <a:gd name="T72" fmla="*/ 30 w 103"/>
                  <a:gd name="T73" fmla="*/ 77 h 103"/>
                  <a:gd name="T74" fmla="*/ 22 w 103"/>
                  <a:gd name="T75" fmla="*/ 81 h 103"/>
                  <a:gd name="T76" fmla="*/ 20 w 103"/>
                  <a:gd name="T77" fmla="*/ 79 h 103"/>
                  <a:gd name="T78" fmla="*/ 26 w 103"/>
                  <a:gd name="T79" fmla="*/ 67 h 103"/>
                  <a:gd name="T80" fmla="*/ 18 w 103"/>
                  <a:gd name="T81" fmla="*/ 55 h 103"/>
                  <a:gd name="T82" fmla="*/ 10 w 103"/>
                  <a:gd name="T83" fmla="*/ 52 h 103"/>
                  <a:gd name="T84" fmla="*/ 10 w 103"/>
                  <a:gd name="T85" fmla="*/ 49 h 103"/>
                  <a:gd name="T86" fmla="*/ 23 w 103"/>
                  <a:gd name="T87" fmla="*/ 44 h 103"/>
                  <a:gd name="T88" fmla="*/ 26 w 103"/>
                  <a:gd name="T89" fmla="*/ 30 h 103"/>
                  <a:gd name="T90" fmla="*/ 21 w 103"/>
                  <a:gd name="T91" fmla="*/ 22 h 103"/>
                  <a:gd name="T92" fmla="*/ 23 w 103"/>
                  <a:gd name="T93" fmla="*/ 20 h 103"/>
                  <a:gd name="T94" fmla="*/ 36 w 103"/>
                  <a:gd name="T95" fmla="*/ 26 h 103"/>
                  <a:gd name="T96" fmla="*/ 48 w 103"/>
                  <a:gd name="T97" fmla="*/ 18 h 103"/>
                  <a:gd name="T98" fmla="*/ 54 w 103"/>
                  <a:gd name="T99" fmla="*/ 9 h 103"/>
                  <a:gd name="T100" fmla="*/ 58 w 103"/>
                  <a:gd name="T101" fmla="*/ 22 h 103"/>
                  <a:gd name="T102" fmla="*/ 72 w 103"/>
                  <a:gd name="T103" fmla="*/ 26 h 103"/>
                  <a:gd name="T104" fmla="*/ 83 w 103"/>
                  <a:gd name="T105" fmla="*/ 23 h 103"/>
                  <a:gd name="T106" fmla="*/ 77 w 103"/>
                  <a:gd name="T107" fmla="*/ 36 h 103"/>
                  <a:gd name="T108" fmla="*/ 84 w 103"/>
                  <a:gd name="T109" fmla="*/ 48 h 103"/>
                  <a:gd name="T110" fmla="*/ 93 w 103"/>
                  <a:gd name="T111"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103">
                    <a:moveTo>
                      <a:pt x="98" y="40"/>
                    </a:moveTo>
                    <a:cubicBezTo>
                      <a:pt x="89" y="39"/>
                      <a:pt x="89" y="39"/>
                      <a:pt x="89" y="39"/>
                    </a:cubicBezTo>
                    <a:cubicBezTo>
                      <a:pt x="88" y="37"/>
                      <a:pt x="88" y="35"/>
                      <a:pt x="87" y="34"/>
                    </a:cubicBezTo>
                    <a:cubicBezTo>
                      <a:pt x="93" y="26"/>
                      <a:pt x="93" y="26"/>
                      <a:pt x="93" y="26"/>
                    </a:cubicBezTo>
                    <a:cubicBezTo>
                      <a:pt x="94" y="24"/>
                      <a:pt x="94" y="22"/>
                      <a:pt x="93" y="20"/>
                    </a:cubicBezTo>
                    <a:cubicBezTo>
                      <a:pt x="90" y="16"/>
                      <a:pt x="86" y="13"/>
                      <a:pt x="83" y="10"/>
                    </a:cubicBezTo>
                    <a:cubicBezTo>
                      <a:pt x="81" y="9"/>
                      <a:pt x="78" y="9"/>
                      <a:pt x="77" y="10"/>
                    </a:cubicBezTo>
                    <a:cubicBezTo>
                      <a:pt x="69" y="16"/>
                      <a:pt x="69" y="16"/>
                      <a:pt x="69" y="16"/>
                    </a:cubicBezTo>
                    <a:cubicBezTo>
                      <a:pt x="67" y="15"/>
                      <a:pt x="66" y="15"/>
                      <a:pt x="64" y="14"/>
                    </a:cubicBezTo>
                    <a:cubicBezTo>
                      <a:pt x="63" y="4"/>
                      <a:pt x="63" y="4"/>
                      <a:pt x="63" y="4"/>
                    </a:cubicBezTo>
                    <a:cubicBezTo>
                      <a:pt x="62" y="2"/>
                      <a:pt x="61" y="1"/>
                      <a:pt x="59" y="0"/>
                    </a:cubicBezTo>
                    <a:cubicBezTo>
                      <a:pt x="54" y="0"/>
                      <a:pt x="49" y="0"/>
                      <a:pt x="44" y="0"/>
                    </a:cubicBezTo>
                    <a:cubicBezTo>
                      <a:pt x="42" y="1"/>
                      <a:pt x="41" y="2"/>
                      <a:pt x="40" y="4"/>
                    </a:cubicBezTo>
                    <a:cubicBezTo>
                      <a:pt x="39" y="14"/>
                      <a:pt x="39" y="14"/>
                      <a:pt x="39" y="14"/>
                    </a:cubicBezTo>
                    <a:cubicBezTo>
                      <a:pt x="37" y="15"/>
                      <a:pt x="36" y="15"/>
                      <a:pt x="34" y="16"/>
                    </a:cubicBezTo>
                    <a:cubicBezTo>
                      <a:pt x="26" y="10"/>
                      <a:pt x="26" y="10"/>
                      <a:pt x="26" y="10"/>
                    </a:cubicBezTo>
                    <a:cubicBezTo>
                      <a:pt x="25" y="9"/>
                      <a:pt x="22" y="9"/>
                      <a:pt x="20" y="10"/>
                    </a:cubicBezTo>
                    <a:cubicBezTo>
                      <a:pt x="19" y="11"/>
                      <a:pt x="17" y="13"/>
                      <a:pt x="15" y="15"/>
                    </a:cubicBezTo>
                    <a:cubicBezTo>
                      <a:pt x="15" y="15"/>
                      <a:pt x="15" y="15"/>
                      <a:pt x="15" y="15"/>
                    </a:cubicBezTo>
                    <a:cubicBezTo>
                      <a:pt x="13" y="17"/>
                      <a:pt x="12" y="19"/>
                      <a:pt x="10" y="20"/>
                    </a:cubicBezTo>
                    <a:cubicBezTo>
                      <a:pt x="9" y="22"/>
                      <a:pt x="9" y="24"/>
                      <a:pt x="10" y="26"/>
                    </a:cubicBezTo>
                    <a:cubicBezTo>
                      <a:pt x="16" y="34"/>
                      <a:pt x="16" y="34"/>
                      <a:pt x="16" y="34"/>
                    </a:cubicBezTo>
                    <a:cubicBezTo>
                      <a:pt x="15" y="35"/>
                      <a:pt x="15" y="37"/>
                      <a:pt x="14" y="39"/>
                    </a:cubicBezTo>
                    <a:cubicBezTo>
                      <a:pt x="5" y="40"/>
                      <a:pt x="5" y="40"/>
                      <a:pt x="5" y="40"/>
                    </a:cubicBezTo>
                    <a:cubicBezTo>
                      <a:pt x="2" y="40"/>
                      <a:pt x="1" y="42"/>
                      <a:pt x="0" y="44"/>
                    </a:cubicBezTo>
                    <a:cubicBezTo>
                      <a:pt x="0" y="46"/>
                      <a:pt x="0" y="48"/>
                      <a:pt x="0" y="51"/>
                    </a:cubicBezTo>
                    <a:cubicBezTo>
                      <a:pt x="0" y="52"/>
                      <a:pt x="0" y="52"/>
                      <a:pt x="0" y="52"/>
                    </a:cubicBezTo>
                    <a:cubicBezTo>
                      <a:pt x="0" y="54"/>
                      <a:pt x="0" y="56"/>
                      <a:pt x="0" y="58"/>
                    </a:cubicBezTo>
                    <a:cubicBezTo>
                      <a:pt x="1" y="61"/>
                      <a:pt x="2" y="62"/>
                      <a:pt x="5" y="63"/>
                    </a:cubicBezTo>
                    <a:cubicBezTo>
                      <a:pt x="14" y="64"/>
                      <a:pt x="14" y="64"/>
                      <a:pt x="14" y="64"/>
                    </a:cubicBezTo>
                    <a:cubicBezTo>
                      <a:pt x="15" y="66"/>
                      <a:pt x="15" y="67"/>
                      <a:pt x="16" y="69"/>
                    </a:cubicBezTo>
                    <a:cubicBezTo>
                      <a:pt x="10" y="77"/>
                      <a:pt x="10" y="77"/>
                      <a:pt x="10" y="77"/>
                    </a:cubicBezTo>
                    <a:cubicBezTo>
                      <a:pt x="9" y="78"/>
                      <a:pt x="9" y="81"/>
                      <a:pt x="10" y="82"/>
                    </a:cubicBezTo>
                    <a:cubicBezTo>
                      <a:pt x="12" y="84"/>
                      <a:pt x="13" y="86"/>
                      <a:pt x="15" y="87"/>
                    </a:cubicBezTo>
                    <a:cubicBezTo>
                      <a:pt x="15" y="88"/>
                      <a:pt x="15" y="88"/>
                      <a:pt x="15" y="88"/>
                    </a:cubicBezTo>
                    <a:cubicBezTo>
                      <a:pt x="17" y="90"/>
                      <a:pt x="19" y="91"/>
                      <a:pt x="20" y="93"/>
                    </a:cubicBezTo>
                    <a:cubicBezTo>
                      <a:pt x="22" y="94"/>
                      <a:pt x="25" y="94"/>
                      <a:pt x="26" y="92"/>
                    </a:cubicBezTo>
                    <a:cubicBezTo>
                      <a:pt x="34" y="87"/>
                      <a:pt x="34" y="87"/>
                      <a:pt x="34" y="87"/>
                    </a:cubicBezTo>
                    <a:cubicBezTo>
                      <a:pt x="36" y="87"/>
                      <a:pt x="37" y="88"/>
                      <a:pt x="39" y="89"/>
                    </a:cubicBezTo>
                    <a:cubicBezTo>
                      <a:pt x="40" y="98"/>
                      <a:pt x="40" y="98"/>
                      <a:pt x="40" y="98"/>
                    </a:cubicBezTo>
                    <a:cubicBezTo>
                      <a:pt x="41" y="100"/>
                      <a:pt x="42" y="102"/>
                      <a:pt x="44" y="102"/>
                    </a:cubicBezTo>
                    <a:cubicBezTo>
                      <a:pt x="47" y="103"/>
                      <a:pt x="49" y="103"/>
                      <a:pt x="51" y="103"/>
                    </a:cubicBezTo>
                    <a:cubicBezTo>
                      <a:pt x="54" y="103"/>
                      <a:pt x="56" y="103"/>
                      <a:pt x="59" y="102"/>
                    </a:cubicBezTo>
                    <a:cubicBezTo>
                      <a:pt x="61" y="102"/>
                      <a:pt x="62" y="100"/>
                      <a:pt x="63" y="98"/>
                    </a:cubicBezTo>
                    <a:cubicBezTo>
                      <a:pt x="64" y="89"/>
                      <a:pt x="64" y="89"/>
                      <a:pt x="64" y="89"/>
                    </a:cubicBezTo>
                    <a:cubicBezTo>
                      <a:pt x="66" y="88"/>
                      <a:pt x="67" y="87"/>
                      <a:pt x="69" y="87"/>
                    </a:cubicBezTo>
                    <a:cubicBezTo>
                      <a:pt x="77" y="92"/>
                      <a:pt x="77" y="92"/>
                      <a:pt x="77" y="92"/>
                    </a:cubicBezTo>
                    <a:cubicBezTo>
                      <a:pt x="78" y="94"/>
                      <a:pt x="81" y="94"/>
                      <a:pt x="83" y="92"/>
                    </a:cubicBezTo>
                    <a:cubicBezTo>
                      <a:pt x="86" y="90"/>
                      <a:pt x="90" y="86"/>
                      <a:pt x="93" y="82"/>
                    </a:cubicBezTo>
                    <a:cubicBezTo>
                      <a:pt x="94" y="81"/>
                      <a:pt x="94" y="78"/>
                      <a:pt x="93" y="77"/>
                    </a:cubicBezTo>
                    <a:cubicBezTo>
                      <a:pt x="87" y="69"/>
                      <a:pt x="87" y="69"/>
                      <a:pt x="87" y="69"/>
                    </a:cubicBezTo>
                    <a:cubicBezTo>
                      <a:pt x="88" y="67"/>
                      <a:pt x="88" y="66"/>
                      <a:pt x="89" y="64"/>
                    </a:cubicBezTo>
                    <a:cubicBezTo>
                      <a:pt x="98" y="63"/>
                      <a:pt x="98" y="63"/>
                      <a:pt x="98" y="63"/>
                    </a:cubicBezTo>
                    <a:cubicBezTo>
                      <a:pt x="101" y="62"/>
                      <a:pt x="102" y="61"/>
                      <a:pt x="103" y="58"/>
                    </a:cubicBezTo>
                    <a:cubicBezTo>
                      <a:pt x="103" y="56"/>
                      <a:pt x="103" y="54"/>
                      <a:pt x="103" y="51"/>
                    </a:cubicBezTo>
                    <a:cubicBezTo>
                      <a:pt x="103" y="49"/>
                      <a:pt x="103" y="47"/>
                      <a:pt x="103" y="44"/>
                    </a:cubicBezTo>
                    <a:cubicBezTo>
                      <a:pt x="102" y="42"/>
                      <a:pt x="101" y="40"/>
                      <a:pt x="98" y="40"/>
                    </a:cubicBezTo>
                    <a:close/>
                    <a:moveTo>
                      <a:pt x="93" y="54"/>
                    </a:moveTo>
                    <a:cubicBezTo>
                      <a:pt x="84" y="55"/>
                      <a:pt x="84" y="55"/>
                      <a:pt x="84" y="55"/>
                    </a:cubicBezTo>
                    <a:cubicBezTo>
                      <a:pt x="83" y="55"/>
                      <a:pt x="81" y="56"/>
                      <a:pt x="80" y="58"/>
                    </a:cubicBezTo>
                    <a:cubicBezTo>
                      <a:pt x="80" y="61"/>
                      <a:pt x="79" y="64"/>
                      <a:pt x="77" y="67"/>
                    </a:cubicBezTo>
                    <a:cubicBezTo>
                      <a:pt x="76" y="69"/>
                      <a:pt x="76" y="71"/>
                      <a:pt x="77" y="72"/>
                    </a:cubicBezTo>
                    <a:cubicBezTo>
                      <a:pt x="83" y="79"/>
                      <a:pt x="83" y="79"/>
                      <a:pt x="83" y="79"/>
                    </a:cubicBezTo>
                    <a:cubicBezTo>
                      <a:pt x="82" y="80"/>
                      <a:pt x="81" y="82"/>
                      <a:pt x="80" y="83"/>
                    </a:cubicBezTo>
                    <a:cubicBezTo>
                      <a:pt x="72" y="77"/>
                      <a:pt x="72" y="77"/>
                      <a:pt x="72" y="77"/>
                    </a:cubicBezTo>
                    <a:cubicBezTo>
                      <a:pt x="71" y="76"/>
                      <a:pt x="69" y="76"/>
                      <a:pt x="67" y="77"/>
                    </a:cubicBezTo>
                    <a:cubicBezTo>
                      <a:pt x="64" y="78"/>
                      <a:pt x="61" y="80"/>
                      <a:pt x="58" y="80"/>
                    </a:cubicBezTo>
                    <a:cubicBezTo>
                      <a:pt x="57" y="81"/>
                      <a:pt x="55" y="82"/>
                      <a:pt x="55" y="84"/>
                    </a:cubicBezTo>
                    <a:cubicBezTo>
                      <a:pt x="54" y="93"/>
                      <a:pt x="54" y="93"/>
                      <a:pt x="54" y="93"/>
                    </a:cubicBezTo>
                    <a:cubicBezTo>
                      <a:pt x="52" y="93"/>
                      <a:pt x="51" y="93"/>
                      <a:pt x="49" y="93"/>
                    </a:cubicBezTo>
                    <a:cubicBezTo>
                      <a:pt x="48" y="84"/>
                      <a:pt x="48" y="84"/>
                      <a:pt x="48" y="84"/>
                    </a:cubicBezTo>
                    <a:cubicBezTo>
                      <a:pt x="48" y="82"/>
                      <a:pt x="46" y="81"/>
                      <a:pt x="44" y="80"/>
                    </a:cubicBezTo>
                    <a:cubicBezTo>
                      <a:pt x="41" y="80"/>
                      <a:pt x="39" y="78"/>
                      <a:pt x="36" y="77"/>
                    </a:cubicBezTo>
                    <a:cubicBezTo>
                      <a:pt x="34" y="76"/>
                      <a:pt x="32" y="76"/>
                      <a:pt x="30" y="77"/>
                    </a:cubicBezTo>
                    <a:cubicBezTo>
                      <a:pt x="23" y="83"/>
                      <a:pt x="23" y="83"/>
                      <a:pt x="23" y="83"/>
                    </a:cubicBezTo>
                    <a:cubicBezTo>
                      <a:pt x="23" y="82"/>
                      <a:pt x="23" y="82"/>
                      <a:pt x="22" y="81"/>
                    </a:cubicBezTo>
                    <a:cubicBezTo>
                      <a:pt x="21" y="81"/>
                      <a:pt x="21" y="81"/>
                      <a:pt x="21" y="81"/>
                    </a:cubicBezTo>
                    <a:cubicBezTo>
                      <a:pt x="21" y="80"/>
                      <a:pt x="21" y="80"/>
                      <a:pt x="20" y="79"/>
                    </a:cubicBezTo>
                    <a:cubicBezTo>
                      <a:pt x="26" y="72"/>
                      <a:pt x="26" y="72"/>
                      <a:pt x="26" y="72"/>
                    </a:cubicBezTo>
                    <a:cubicBezTo>
                      <a:pt x="27" y="71"/>
                      <a:pt x="27" y="69"/>
                      <a:pt x="26" y="67"/>
                    </a:cubicBezTo>
                    <a:cubicBezTo>
                      <a:pt x="24" y="64"/>
                      <a:pt x="23" y="61"/>
                      <a:pt x="23" y="58"/>
                    </a:cubicBezTo>
                    <a:cubicBezTo>
                      <a:pt x="22" y="56"/>
                      <a:pt x="20" y="55"/>
                      <a:pt x="18" y="55"/>
                    </a:cubicBezTo>
                    <a:cubicBezTo>
                      <a:pt x="10" y="54"/>
                      <a:pt x="10" y="54"/>
                      <a:pt x="10" y="54"/>
                    </a:cubicBezTo>
                    <a:cubicBezTo>
                      <a:pt x="10" y="53"/>
                      <a:pt x="10" y="53"/>
                      <a:pt x="10" y="52"/>
                    </a:cubicBezTo>
                    <a:cubicBezTo>
                      <a:pt x="10" y="51"/>
                      <a:pt x="10" y="51"/>
                      <a:pt x="10" y="51"/>
                    </a:cubicBezTo>
                    <a:cubicBezTo>
                      <a:pt x="10" y="50"/>
                      <a:pt x="10" y="50"/>
                      <a:pt x="10" y="49"/>
                    </a:cubicBezTo>
                    <a:cubicBezTo>
                      <a:pt x="18" y="48"/>
                      <a:pt x="18" y="48"/>
                      <a:pt x="18" y="48"/>
                    </a:cubicBezTo>
                    <a:cubicBezTo>
                      <a:pt x="20" y="48"/>
                      <a:pt x="22" y="46"/>
                      <a:pt x="23" y="44"/>
                    </a:cubicBezTo>
                    <a:cubicBezTo>
                      <a:pt x="23" y="41"/>
                      <a:pt x="24" y="38"/>
                      <a:pt x="26" y="36"/>
                    </a:cubicBezTo>
                    <a:cubicBezTo>
                      <a:pt x="27" y="34"/>
                      <a:pt x="27" y="32"/>
                      <a:pt x="26" y="30"/>
                    </a:cubicBezTo>
                    <a:cubicBezTo>
                      <a:pt x="20" y="23"/>
                      <a:pt x="20" y="23"/>
                      <a:pt x="20" y="23"/>
                    </a:cubicBezTo>
                    <a:cubicBezTo>
                      <a:pt x="21" y="23"/>
                      <a:pt x="21" y="22"/>
                      <a:pt x="21" y="22"/>
                    </a:cubicBezTo>
                    <a:cubicBezTo>
                      <a:pt x="22" y="21"/>
                      <a:pt x="22" y="21"/>
                      <a:pt x="22" y="21"/>
                    </a:cubicBezTo>
                    <a:cubicBezTo>
                      <a:pt x="23" y="21"/>
                      <a:pt x="23" y="21"/>
                      <a:pt x="23" y="20"/>
                    </a:cubicBezTo>
                    <a:cubicBezTo>
                      <a:pt x="30" y="26"/>
                      <a:pt x="30" y="26"/>
                      <a:pt x="30" y="26"/>
                    </a:cubicBezTo>
                    <a:cubicBezTo>
                      <a:pt x="32" y="27"/>
                      <a:pt x="34" y="27"/>
                      <a:pt x="36" y="26"/>
                    </a:cubicBezTo>
                    <a:cubicBezTo>
                      <a:pt x="39" y="24"/>
                      <a:pt x="41" y="23"/>
                      <a:pt x="44" y="22"/>
                    </a:cubicBezTo>
                    <a:cubicBezTo>
                      <a:pt x="46" y="22"/>
                      <a:pt x="48" y="20"/>
                      <a:pt x="48" y="18"/>
                    </a:cubicBezTo>
                    <a:cubicBezTo>
                      <a:pt x="49" y="9"/>
                      <a:pt x="49" y="9"/>
                      <a:pt x="49" y="9"/>
                    </a:cubicBezTo>
                    <a:cubicBezTo>
                      <a:pt x="51" y="9"/>
                      <a:pt x="52" y="9"/>
                      <a:pt x="54" y="9"/>
                    </a:cubicBezTo>
                    <a:cubicBezTo>
                      <a:pt x="55" y="18"/>
                      <a:pt x="55" y="18"/>
                      <a:pt x="55" y="18"/>
                    </a:cubicBezTo>
                    <a:cubicBezTo>
                      <a:pt x="55" y="20"/>
                      <a:pt x="57" y="22"/>
                      <a:pt x="58" y="22"/>
                    </a:cubicBezTo>
                    <a:cubicBezTo>
                      <a:pt x="61" y="23"/>
                      <a:pt x="64" y="24"/>
                      <a:pt x="67" y="26"/>
                    </a:cubicBezTo>
                    <a:cubicBezTo>
                      <a:pt x="69" y="27"/>
                      <a:pt x="71" y="27"/>
                      <a:pt x="72" y="26"/>
                    </a:cubicBezTo>
                    <a:cubicBezTo>
                      <a:pt x="80" y="20"/>
                      <a:pt x="80" y="20"/>
                      <a:pt x="80" y="20"/>
                    </a:cubicBezTo>
                    <a:cubicBezTo>
                      <a:pt x="81" y="21"/>
                      <a:pt x="82" y="22"/>
                      <a:pt x="83" y="23"/>
                    </a:cubicBezTo>
                    <a:cubicBezTo>
                      <a:pt x="77" y="30"/>
                      <a:pt x="77" y="30"/>
                      <a:pt x="77" y="30"/>
                    </a:cubicBezTo>
                    <a:cubicBezTo>
                      <a:pt x="76" y="32"/>
                      <a:pt x="76" y="34"/>
                      <a:pt x="77" y="36"/>
                    </a:cubicBezTo>
                    <a:cubicBezTo>
                      <a:pt x="79" y="38"/>
                      <a:pt x="80" y="41"/>
                      <a:pt x="80" y="44"/>
                    </a:cubicBezTo>
                    <a:cubicBezTo>
                      <a:pt x="81" y="46"/>
                      <a:pt x="83" y="48"/>
                      <a:pt x="84" y="48"/>
                    </a:cubicBezTo>
                    <a:cubicBezTo>
                      <a:pt x="93" y="49"/>
                      <a:pt x="93" y="49"/>
                      <a:pt x="93" y="49"/>
                    </a:cubicBezTo>
                    <a:cubicBezTo>
                      <a:pt x="93" y="50"/>
                      <a:pt x="93" y="51"/>
                      <a:pt x="93" y="51"/>
                    </a:cubicBezTo>
                    <a:cubicBezTo>
                      <a:pt x="93" y="52"/>
                      <a:pt x="93" y="53"/>
                      <a:pt x="93" y="5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69" name="Freeform 547">
              <a:extLst>
                <a:ext uri="{FF2B5EF4-FFF2-40B4-BE49-F238E27FC236}">
                  <a16:creationId xmlns:a16="http://schemas.microsoft.com/office/drawing/2014/main" id="{4631D410-CFD5-407F-A5F3-2DC1A5EFC899}"/>
                </a:ext>
              </a:extLst>
            </p:cNvPr>
            <p:cNvSpPr>
              <a:spLocks noEditPoints="1"/>
            </p:cNvSpPr>
            <p:nvPr/>
          </p:nvSpPr>
          <p:spPr bwMode="auto">
            <a:xfrm>
              <a:off x="7104733" y="1340898"/>
              <a:ext cx="367982" cy="367982"/>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GB" sz="891" b="0" i="0" u="none" strike="noStrike" kern="0" cap="none" spc="0" normalizeH="0" baseline="0" noProof="0" dirty="0">
                <a:ln>
                  <a:noFill/>
                </a:ln>
                <a:solidFill>
                  <a:prstClr val="black"/>
                </a:solidFill>
                <a:effectLst/>
                <a:uLnTx/>
                <a:uFillTx/>
                <a:latin typeface="Calibri"/>
                <a:ea typeface="+mn-ea"/>
                <a:cs typeface="+mn-cs"/>
              </a:endParaRPr>
            </a:p>
          </p:txBody>
        </p:sp>
      </p:grpSp>
      <p:sp>
        <p:nvSpPr>
          <p:cNvPr id="73" name="TextBox 72">
            <a:extLst>
              <a:ext uri="{FF2B5EF4-FFF2-40B4-BE49-F238E27FC236}">
                <a16:creationId xmlns:a16="http://schemas.microsoft.com/office/drawing/2014/main" id="{B6B2A55B-A000-4DAF-A3AE-2E539A729602}"/>
              </a:ext>
            </a:extLst>
          </p:cNvPr>
          <p:cNvSpPr txBox="1"/>
          <p:nvPr userDrawn="1"/>
        </p:nvSpPr>
        <p:spPr>
          <a:xfrm>
            <a:off x="622309" y="6629418"/>
            <a:ext cx="5355167" cy="100027"/>
          </a:xfrm>
          <a:prstGeom prst="rect">
            <a:avLst/>
          </a:prstGeom>
          <a:noFill/>
        </p:spPr>
        <p:txBody>
          <a:bodyPr wrap="square" lIns="0" tIns="0" rIns="0" bIns="0" rtlCol="0">
            <a:spAutoFit/>
          </a:bodyPr>
          <a:lstStyle/>
          <a:p>
            <a:pPr marL="0" indent="0">
              <a:spcBef>
                <a:spcPts val="791"/>
              </a:spcBef>
              <a:buSzPct val="100000"/>
              <a:buFont typeface="Arial"/>
              <a:buNone/>
            </a:pPr>
            <a:r>
              <a:rPr lang="en-US" sz="641" noProof="0" dirty="0">
                <a:solidFill>
                  <a:schemeClr val="bg1"/>
                </a:solidFill>
                <a:latin typeface="Calibri" panose="020F0502020204030204" pitchFamily="34" charset="0"/>
              </a:rPr>
              <a:t>© 2023 Deloitte &amp; Touche Advisory Saudi Limited. All rights reserved.</a:t>
            </a:r>
          </a:p>
        </p:txBody>
      </p:sp>
    </p:spTree>
    <p:extLst>
      <p:ext uri="{BB962C8B-B14F-4D97-AF65-F5344CB8AC3E}">
        <p14:creationId xmlns:p14="http://schemas.microsoft.com/office/powerpoint/2010/main" val="501432877"/>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10" y="1705686"/>
            <a:ext cx="10418233" cy="1592403"/>
          </a:xfrm>
        </p:spPr>
        <p:txBody>
          <a:bodyPr anchor="b"/>
          <a:lstStyle>
            <a:lvl1pPr>
              <a:lnSpc>
                <a:spcPct val="95000"/>
              </a:lnSpc>
              <a:defRPr sz="3814" b="0" i="0">
                <a:solidFill>
                  <a:schemeClr val="tx1"/>
                </a:solidFill>
                <a:latin typeface="Calibri" panose="020F0502020204030204" pitchFamily="34" charset="0"/>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3" name="Text Placeholder 2"/>
          <p:cNvSpPr>
            <a:spLocks noGrp="1"/>
          </p:cNvSpPr>
          <p:nvPr>
            <p:ph type="body" idx="1"/>
          </p:nvPr>
        </p:nvSpPr>
        <p:spPr bwMode="gray">
          <a:xfrm>
            <a:off x="469900" y="3429000"/>
            <a:ext cx="10541000" cy="1566532"/>
          </a:xfrm>
        </p:spPr>
        <p:txBody>
          <a:bodyPr lIns="0" tIns="0" rIns="0" bIns="0">
            <a:noAutofit/>
          </a:bodyPr>
          <a:lstStyle>
            <a:lvl1pPr marL="0" indent="0">
              <a:lnSpc>
                <a:spcPct val="95000"/>
              </a:lnSpc>
              <a:spcAft>
                <a:spcPts val="0"/>
              </a:spcAft>
              <a:buNone/>
              <a:defRPr sz="3814">
                <a:solidFill>
                  <a:schemeClr val="tx1"/>
                </a:solidFill>
              </a:defRPr>
            </a:lvl1pPr>
            <a:lvl2pPr marL="604120" indent="0">
              <a:buNone/>
              <a:defRPr sz="2640">
                <a:solidFill>
                  <a:schemeClr val="tx1">
                    <a:tint val="75000"/>
                  </a:schemeClr>
                </a:solidFill>
              </a:defRPr>
            </a:lvl2pPr>
            <a:lvl3pPr marL="1208241" indent="0">
              <a:buNone/>
              <a:defRPr sz="2382">
                <a:solidFill>
                  <a:schemeClr val="tx1">
                    <a:tint val="75000"/>
                  </a:schemeClr>
                </a:solidFill>
              </a:defRPr>
            </a:lvl3pPr>
            <a:lvl4pPr marL="1812361" indent="0">
              <a:buNone/>
              <a:defRPr sz="2115">
                <a:solidFill>
                  <a:schemeClr val="tx1">
                    <a:tint val="75000"/>
                  </a:schemeClr>
                </a:solidFill>
              </a:defRPr>
            </a:lvl4pPr>
            <a:lvl5pPr marL="2416482" indent="0">
              <a:buNone/>
              <a:defRPr sz="2115">
                <a:solidFill>
                  <a:schemeClr val="tx1">
                    <a:tint val="75000"/>
                  </a:schemeClr>
                </a:solidFill>
              </a:defRPr>
            </a:lvl5pPr>
            <a:lvl6pPr marL="3020600" indent="0">
              <a:buNone/>
              <a:defRPr sz="2115">
                <a:solidFill>
                  <a:schemeClr val="tx1">
                    <a:tint val="75000"/>
                  </a:schemeClr>
                </a:solidFill>
              </a:defRPr>
            </a:lvl6pPr>
            <a:lvl7pPr marL="3624722" indent="0">
              <a:buNone/>
              <a:defRPr sz="2115">
                <a:solidFill>
                  <a:schemeClr val="tx1">
                    <a:tint val="75000"/>
                  </a:schemeClr>
                </a:solidFill>
              </a:defRPr>
            </a:lvl7pPr>
            <a:lvl8pPr marL="4228842" indent="0">
              <a:buNone/>
              <a:defRPr sz="2115">
                <a:solidFill>
                  <a:schemeClr val="tx1">
                    <a:tint val="75000"/>
                  </a:schemeClr>
                </a:solidFill>
              </a:defRPr>
            </a:lvl8pPr>
            <a:lvl9pPr marL="4832963" indent="0">
              <a:buNone/>
              <a:defRPr sz="2115">
                <a:solidFill>
                  <a:schemeClr val="tx1">
                    <a:tint val="75000"/>
                  </a:schemeClr>
                </a:solidFill>
              </a:defRPr>
            </a:lvl9pPr>
          </a:lstStyle>
          <a:p>
            <a:pPr lvl="0"/>
            <a:r>
              <a:rPr lang="en-US" noProof="0"/>
              <a:t>Edit Master text styles</a:t>
            </a:r>
          </a:p>
        </p:txBody>
      </p:sp>
      <p:sp>
        <p:nvSpPr>
          <p:cNvPr id="4" name="Rectangle 3">
            <a:hlinkClick r:id="rId2" action="ppaction://hlinksldjump" tooltip="Executive summary" highlightClick="1"/>
            <a:extLst>
              <a:ext uri="{FF2B5EF4-FFF2-40B4-BE49-F238E27FC236}">
                <a16:creationId xmlns:a16="http://schemas.microsoft.com/office/drawing/2014/main" id="{59385529-BA80-40A3-AD14-B83C4F20EAF9}"/>
              </a:ext>
            </a:extLst>
          </p:cNvPr>
          <p:cNvSpPr/>
          <p:nvPr userDrawn="1"/>
        </p:nvSpPr>
        <p:spPr bwMode="gray">
          <a:xfrm>
            <a:off x="11307787" y="0"/>
            <a:ext cx="884213" cy="984744"/>
          </a:xfrm>
          <a:prstGeom prst="rect">
            <a:avLst/>
          </a:prstGeom>
          <a:solidFill>
            <a:srgbClr val="62B5E5">
              <a:alpha val="0"/>
            </a:srgb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panose="020F0502020204030204" pitchFamily="34" charset="0"/>
            </a:endParaRPr>
          </a:p>
        </p:txBody>
      </p:sp>
      <p:sp>
        <p:nvSpPr>
          <p:cNvPr id="5" name="Rectangle 4">
            <a:hlinkClick r:id="rId3" action="ppaction://hlinksldjump" tooltip="Innovating delivery" highlightClick="1"/>
            <a:extLst>
              <a:ext uri="{FF2B5EF4-FFF2-40B4-BE49-F238E27FC236}">
                <a16:creationId xmlns:a16="http://schemas.microsoft.com/office/drawing/2014/main" id="{A28E48C7-E64A-4D43-A692-E789CFE3E946}"/>
              </a:ext>
            </a:extLst>
          </p:cNvPr>
          <p:cNvSpPr/>
          <p:nvPr userDrawn="1"/>
        </p:nvSpPr>
        <p:spPr bwMode="gray">
          <a:xfrm>
            <a:off x="11307787" y="1965849"/>
            <a:ext cx="884213" cy="984744"/>
          </a:xfrm>
          <a:prstGeom prst="rect">
            <a:avLst/>
          </a:prstGeom>
          <a:solidFill>
            <a:srgbClr val="62B5E5">
              <a:alpha val="0"/>
            </a:srgb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panose="020F0502020204030204" pitchFamily="34" charset="0"/>
            </a:endParaRPr>
          </a:p>
        </p:txBody>
      </p:sp>
      <p:sp>
        <p:nvSpPr>
          <p:cNvPr id="6" name="Rectangle 5">
            <a:hlinkClick r:id="rId4" action="ppaction://hlinksldjump" tooltip="Client references" highlightClick="1"/>
            <a:extLst>
              <a:ext uri="{FF2B5EF4-FFF2-40B4-BE49-F238E27FC236}">
                <a16:creationId xmlns:a16="http://schemas.microsoft.com/office/drawing/2014/main" id="{CFD0748E-9025-4A99-BFF7-0BC37FF285FC}"/>
              </a:ext>
            </a:extLst>
          </p:cNvPr>
          <p:cNvSpPr/>
          <p:nvPr userDrawn="1"/>
        </p:nvSpPr>
        <p:spPr bwMode="gray">
          <a:xfrm>
            <a:off x="11307787" y="2953369"/>
            <a:ext cx="884213" cy="965124"/>
          </a:xfrm>
          <a:prstGeom prst="rect">
            <a:avLst/>
          </a:prstGeom>
          <a:solidFill>
            <a:srgbClr val="046A38">
              <a:alpha val="0"/>
            </a:srgb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panose="020F0502020204030204" pitchFamily="34" charset="0"/>
            </a:endParaRPr>
          </a:p>
        </p:txBody>
      </p:sp>
      <p:sp>
        <p:nvSpPr>
          <p:cNvPr id="7" name="Rectangle 6">
            <a:hlinkClick r:id="rId5" action="ppaction://hlinksldjump" tooltip="Pricing and fees" highlightClick="1"/>
            <a:extLst>
              <a:ext uri="{FF2B5EF4-FFF2-40B4-BE49-F238E27FC236}">
                <a16:creationId xmlns:a16="http://schemas.microsoft.com/office/drawing/2014/main" id="{ECBB822B-2CAD-4050-B6FC-0BB891137BCC}"/>
              </a:ext>
            </a:extLst>
          </p:cNvPr>
          <p:cNvSpPr/>
          <p:nvPr userDrawn="1"/>
        </p:nvSpPr>
        <p:spPr bwMode="gray">
          <a:xfrm>
            <a:off x="11307641" y="3904466"/>
            <a:ext cx="884213" cy="975609"/>
          </a:xfrm>
          <a:prstGeom prst="rect">
            <a:avLst/>
          </a:prstGeom>
          <a:solidFill>
            <a:srgbClr val="62B5E5">
              <a:alpha val="0"/>
            </a:srgb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panose="020F0502020204030204" pitchFamily="34" charset="0"/>
            </a:endParaRPr>
          </a:p>
        </p:txBody>
      </p:sp>
      <p:sp>
        <p:nvSpPr>
          <p:cNvPr id="8" name="Rectangle 7">
            <a:hlinkClick r:id="rId6" action="ppaction://hlinksldjump" tooltip="Our family" highlightClick="1"/>
            <a:extLst>
              <a:ext uri="{FF2B5EF4-FFF2-40B4-BE49-F238E27FC236}">
                <a16:creationId xmlns:a16="http://schemas.microsoft.com/office/drawing/2014/main" id="{C4044B86-7FBF-4637-A49A-44D9EEDA3F77}"/>
              </a:ext>
            </a:extLst>
          </p:cNvPr>
          <p:cNvSpPr/>
          <p:nvPr userDrawn="1"/>
        </p:nvSpPr>
        <p:spPr bwMode="gray">
          <a:xfrm>
            <a:off x="11307495" y="4881695"/>
            <a:ext cx="884213" cy="978408"/>
          </a:xfrm>
          <a:prstGeom prst="rect">
            <a:avLst/>
          </a:prstGeom>
          <a:solidFill>
            <a:srgbClr val="046A38">
              <a:alpha val="0"/>
            </a:srgb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panose="020F0502020204030204" pitchFamily="34" charset="0"/>
            </a:endParaRPr>
          </a:p>
        </p:txBody>
      </p:sp>
      <p:grpSp>
        <p:nvGrpSpPr>
          <p:cNvPr id="9" name="Group 8">
            <a:extLst>
              <a:ext uri="{FF2B5EF4-FFF2-40B4-BE49-F238E27FC236}">
                <a16:creationId xmlns:a16="http://schemas.microsoft.com/office/drawing/2014/main" id="{811A9A1C-6430-4571-ABDD-BF1DE20FD011}"/>
              </a:ext>
            </a:extLst>
          </p:cNvPr>
          <p:cNvGrpSpPr/>
          <p:nvPr userDrawn="1"/>
        </p:nvGrpSpPr>
        <p:grpSpPr>
          <a:xfrm>
            <a:off x="10835777" y="6454064"/>
            <a:ext cx="367881" cy="367881"/>
            <a:chOff x="2624423" y="132075"/>
            <a:chExt cx="864729" cy="864729"/>
          </a:xfrm>
        </p:grpSpPr>
        <p:sp>
          <p:nvSpPr>
            <p:cNvPr id="10" name="Oval 9">
              <a:extLst>
                <a:ext uri="{FF2B5EF4-FFF2-40B4-BE49-F238E27FC236}">
                  <a16:creationId xmlns:a16="http://schemas.microsoft.com/office/drawing/2014/main" id="{9724DFBB-5F53-41C2-A5E1-13B576086F72}"/>
                </a:ext>
              </a:extLst>
            </p:cNvPr>
            <p:cNvSpPr/>
            <p:nvPr userDrawn="1"/>
          </p:nvSpPr>
          <p:spPr bwMode="gray">
            <a:xfrm>
              <a:off x="2624423" y="132075"/>
              <a:ext cx="864729" cy="864729"/>
            </a:xfrm>
            <a:prstGeom prst="ellipse">
              <a:avLst/>
            </a:prstGeom>
            <a:solidFill>
              <a:srgbClr val="343434"/>
            </a:solidFill>
            <a:ln w="19050" algn="ctr">
              <a:noFill/>
              <a:miter lim="800000"/>
              <a:headEnd/>
              <a:tailEnd/>
            </a:ln>
          </p:spPr>
          <p:txBody>
            <a:bodyPr wrap="none" lIns="0" tIns="0" rIns="0" bIns="0"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11" name="Group 22">
              <a:extLst>
                <a:ext uri="{FF2B5EF4-FFF2-40B4-BE49-F238E27FC236}">
                  <a16:creationId xmlns:a16="http://schemas.microsoft.com/office/drawing/2014/main" id="{B44BF544-9686-4E43-8C76-0945167401DA}"/>
                </a:ext>
              </a:extLst>
            </p:cNvPr>
            <p:cNvGrpSpPr>
              <a:grpSpLocks noChangeAspect="1"/>
            </p:cNvGrpSpPr>
            <p:nvPr userDrawn="1"/>
          </p:nvGrpSpPr>
          <p:grpSpPr bwMode="auto">
            <a:xfrm>
              <a:off x="2678782" y="201682"/>
              <a:ext cx="757994" cy="757994"/>
              <a:chOff x="3448" y="418"/>
              <a:chExt cx="1517" cy="1517"/>
            </a:xfrm>
            <a:solidFill>
              <a:srgbClr val="343434"/>
            </a:solidFill>
          </p:grpSpPr>
          <p:sp>
            <p:nvSpPr>
              <p:cNvPr id="12" name="Freeform 23">
                <a:extLst>
                  <a:ext uri="{FF2B5EF4-FFF2-40B4-BE49-F238E27FC236}">
                    <a16:creationId xmlns:a16="http://schemas.microsoft.com/office/drawing/2014/main" id="{F6CD9AEF-0188-4635-BC94-373A77DFCFE8}"/>
                  </a:ext>
                </a:extLst>
              </p:cNvPr>
              <p:cNvSpPr>
                <a:spLocks noEditPoints="1"/>
              </p:cNvSpPr>
              <p:nvPr/>
            </p:nvSpPr>
            <p:spPr bwMode="auto">
              <a:xfrm>
                <a:off x="3731" y="700"/>
                <a:ext cx="954" cy="888"/>
              </a:xfrm>
              <a:custGeom>
                <a:avLst/>
                <a:gdLst>
                  <a:gd name="T0" fmla="*/ 241 w 402"/>
                  <a:gd name="T1" fmla="*/ 347 h 374"/>
                  <a:gd name="T2" fmla="*/ 334 w 402"/>
                  <a:gd name="T3" fmla="*/ 347 h 374"/>
                  <a:gd name="T4" fmla="*/ 334 w 402"/>
                  <a:gd name="T5" fmla="*/ 174 h 374"/>
                  <a:gd name="T6" fmla="*/ 347 w 402"/>
                  <a:gd name="T7" fmla="*/ 161 h 374"/>
                  <a:gd name="T8" fmla="*/ 351 w 402"/>
                  <a:gd name="T9" fmla="*/ 161 h 374"/>
                  <a:gd name="T10" fmla="*/ 201 w 402"/>
                  <a:gd name="T11" fmla="*/ 32 h 374"/>
                  <a:gd name="T12" fmla="*/ 51 w 402"/>
                  <a:gd name="T13" fmla="*/ 161 h 374"/>
                  <a:gd name="T14" fmla="*/ 55 w 402"/>
                  <a:gd name="T15" fmla="*/ 161 h 374"/>
                  <a:gd name="T16" fmla="*/ 68 w 402"/>
                  <a:gd name="T17" fmla="*/ 174 h 374"/>
                  <a:gd name="T18" fmla="*/ 68 w 402"/>
                  <a:gd name="T19" fmla="*/ 347 h 374"/>
                  <a:gd name="T20" fmla="*/ 161 w 402"/>
                  <a:gd name="T21" fmla="*/ 347 h 374"/>
                  <a:gd name="T22" fmla="*/ 161 w 402"/>
                  <a:gd name="T23" fmla="*/ 280 h 374"/>
                  <a:gd name="T24" fmla="*/ 174 w 402"/>
                  <a:gd name="T25" fmla="*/ 267 h 374"/>
                  <a:gd name="T26" fmla="*/ 228 w 402"/>
                  <a:gd name="T27" fmla="*/ 267 h 374"/>
                  <a:gd name="T28" fmla="*/ 241 w 402"/>
                  <a:gd name="T29" fmla="*/ 280 h 374"/>
                  <a:gd name="T30" fmla="*/ 241 w 402"/>
                  <a:gd name="T31" fmla="*/ 347 h 374"/>
                  <a:gd name="T32" fmla="*/ 347 w 402"/>
                  <a:gd name="T33" fmla="*/ 374 h 374"/>
                  <a:gd name="T34" fmla="*/ 228 w 402"/>
                  <a:gd name="T35" fmla="*/ 374 h 374"/>
                  <a:gd name="T36" fmla="*/ 214 w 402"/>
                  <a:gd name="T37" fmla="*/ 360 h 374"/>
                  <a:gd name="T38" fmla="*/ 214 w 402"/>
                  <a:gd name="T39" fmla="*/ 294 h 374"/>
                  <a:gd name="T40" fmla="*/ 188 w 402"/>
                  <a:gd name="T41" fmla="*/ 294 h 374"/>
                  <a:gd name="T42" fmla="*/ 188 w 402"/>
                  <a:gd name="T43" fmla="*/ 360 h 374"/>
                  <a:gd name="T44" fmla="*/ 174 w 402"/>
                  <a:gd name="T45" fmla="*/ 374 h 374"/>
                  <a:gd name="T46" fmla="*/ 55 w 402"/>
                  <a:gd name="T47" fmla="*/ 374 h 374"/>
                  <a:gd name="T48" fmla="*/ 41 w 402"/>
                  <a:gd name="T49" fmla="*/ 360 h 374"/>
                  <a:gd name="T50" fmla="*/ 41 w 402"/>
                  <a:gd name="T51" fmla="*/ 187 h 374"/>
                  <a:gd name="T52" fmla="*/ 15 w 402"/>
                  <a:gd name="T53" fmla="*/ 187 h 374"/>
                  <a:gd name="T54" fmla="*/ 2 w 402"/>
                  <a:gd name="T55" fmla="*/ 179 h 374"/>
                  <a:gd name="T56" fmla="*/ 6 w 402"/>
                  <a:gd name="T57" fmla="*/ 164 h 374"/>
                  <a:gd name="T58" fmla="*/ 192 w 402"/>
                  <a:gd name="T59" fmla="*/ 4 h 374"/>
                  <a:gd name="T60" fmla="*/ 210 w 402"/>
                  <a:gd name="T61" fmla="*/ 4 h 374"/>
                  <a:gd name="T62" fmla="*/ 396 w 402"/>
                  <a:gd name="T63" fmla="*/ 164 h 374"/>
                  <a:gd name="T64" fmla="*/ 400 w 402"/>
                  <a:gd name="T65" fmla="*/ 179 h 374"/>
                  <a:gd name="T66" fmla="*/ 387 w 402"/>
                  <a:gd name="T67" fmla="*/ 187 h 374"/>
                  <a:gd name="T68" fmla="*/ 361 w 402"/>
                  <a:gd name="T69" fmla="*/ 187 h 374"/>
                  <a:gd name="T70" fmla="*/ 361 w 402"/>
                  <a:gd name="T71" fmla="*/ 360 h 374"/>
                  <a:gd name="T72" fmla="*/ 347 w 402"/>
                  <a:gd name="T7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2" h="374">
                    <a:moveTo>
                      <a:pt x="241" y="347"/>
                    </a:moveTo>
                    <a:cubicBezTo>
                      <a:pt x="334" y="347"/>
                      <a:pt x="334" y="347"/>
                      <a:pt x="334" y="347"/>
                    </a:cubicBezTo>
                    <a:cubicBezTo>
                      <a:pt x="334" y="174"/>
                      <a:pt x="334" y="174"/>
                      <a:pt x="334" y="174"/>
                    </a:cubicBezTo>
                    <a:cubicBezTo>
                      <a:pt x="334" y="167"/>
                      <a:pt x="340" y="161"/>
                      <a:pt x="347" y="161"/>
                    </a:cubicBezTo>
                    <a:cubicBezTo>
                      <a:pt x="351" y="161"/>
                      <a:pt x="351" y="161"/>
                      <a:pt x="351" y="161"/>
                    </a:cubicBezTo>
                    <a:cubicBezTo>
                      <a:pt x="201" y="32"/>
                      <a:pt x="201" y="32"/>
                      <a:pt x="201" y="32"/>
                    </a:cubicBezTo>
                    <a:cubicBezTo>
                      <a:pt x="51" y="161"/>
                      <a:pt x="51" y="161"/>
                      <a:pt x="51" y="161"/>
                    </a:cubicBezTo>
                    <a:cubicBezTo>
                      <a:pt x="55" y="161"/>
                      <a:pt x="55" y="161"/>
                      <a:pt x="55" y="161"/>
                    </a:cubicBezTo>
                    <a:cubicBezTo>
                      <a:pt x="62" y="161"/>
                      <a:pt x="68" y="167"/>
                      <a:pt x="68" y="174"/>
                    </a:cubicBezTo>
                    <a:cubicBezTo>
                      <a:pt x="68" y="347"/>
                      <a:pt x="68" y="347"/>
                      <a:pt x="68" y="347"/>
                    </a:cubicBezTo>
                    <a:cubicBezTo>
                      <a:pt x="161" y="347"/>
                      <a:pt x="161" y="347"/>
                      <a:pt x="161" y="347"/>
                    </a:cubicBezTo>
                    <a:cubicBezTo>
                      <a:pt x="161" y="280"/>
                      <a:pt x="161" y="280"/>
                      <a:pt x="161" y="280"/>
                    </a:cubicBezTo>
                    <a:cubicBezTo>
                      <a:pt x="161" y="273"/>
                      <a:pt x="167" y="267"/>
                      <a:pt x="174" y="267"/>
                    </a:cubicBezTo>
                    <a:cubicBezTo>
                      <a:pt x="228" y="267"/>
                      <a:pt x="228" y="267"/>
                      <a:pt x="228" y="267"/>
                    </a:cubicBezTo>
                    <a:cubicBezTo>
                      <a:pt x="235" y="267"/>
                      <a:pt x="241" y="273"/>
                      <a:pt x="241" y="280"/>
                    </a:cubicBezTo>
                    <a:cubicBezTo>
                      <a:pt x="241" y="347"/>
                      <a:pt x="241" y="347"/>
                      <a:pt x="241" y="347"/>
                    </a:cubicBezTo>
                    <a:close/>
                    <a:moveTo>
                      <a:pt x="347" y="374"/>
                    </a:moveTo>
                    <a:cubicBezTo>
                      <a:pt x="228" y="374"/>
                      <a:pt x="228" y="374"/>
                      <a:pt x="228" y="374"/>
                    </a:cubicBezTo>
                    <a:cubicBezTo>
                      <a:pt x="220" y="374"/>
                      <a:pt x="214" y="368"/>
                      <a:pt x="214" y="360"/>
                    </a:cubicBezTo>
                    <a:cubicBezTo>
                      <a:pt x="214" y="294"/>
                      <a:pt x="214" y="294"/>
                      <a:pt x="214" y="294"/>
                    </a:cubicBezTo>
                    <a:cubicBezTo>
                      <a:pt x="188" y="294"/>
                      <a:pt x="188" y="294"/>
                      <a:pt x="188" y="294"/>
                    </a:cubicBezTo>
                    <a:cubicBezTo>
                      <a:pt x="188" y="360"/>
                      <a:pt x="188" y="360"/>
                      <a:pt x="188" y="360"/>
                    </a:cubicBezTo>
                    <a:cubicBezTo>
                      <a:pt x="188" y="368"/>
                      <a:pt x="182" y="374"/>
                      <a:pt x="174" y="374"/>
                    </a:cubicBezTo>
                    <a:cubicBezTo>
                      <a:pt x="55" y="374"/>
                      <a:pt x="55" y="374"/>
                      <a:pt x="55" y="374"/>
                    </a:cubicBezTo>
                    <a:cubicBezTo>
                      <a:pt x="47" y="374"/>
                      <a:pt x="41" y="368"/>
                      <a:pt x="41" y="360"/>
                    </a:cubicBezTo>
                    <a:cubicBezTo>
                      <a:pt x="41" y="187"/>
                      <a:pt x="41" y="187"/>
                      <a:pt x="41" y="187"/>
                    </a:cubicBezTo>
                    <a:cubicBezTo>
                      <a:pt x="15" y="187"/>
                      <a:pt x="15" y="187"/>
                      <a:pt x="15" y="187"/>
                    </a:cubicBezTo>
                    <a:cubicBezTo>
                      <a:pt x="9" y="187"/>
                      <a:pt x="4" y="184"/>
                      <a:pt x="2" y="179"/>
                    </a:cubicBezTo>
                    <a:cubicBezTo>
                      <a:pt x="0" y="173"/>
                      <a:pt x="2" y="167"/>
                      <a:pt x="6" y="164"/>
                    </a:cubicBezTo>
                    <a:cubicBezTo>
                      <a:pt x="192" y="4"/>
                      <a:pt x="192" y="4"/>
                      <a:pt x="192" y="4"/>
                    </a:cubicBezTo>
                    <a:cubicBezTo>
                      <a:pt x="197" y="0"/>
                      <a:pt x="205" y="0"/>
                      <a:pt x="210" y="4"/>
                    </a:cubicBezTo>
                    <a:cubicBezTo>
                      <a:pt x="396" y="164"/>
                      <a:pt x="396" y="164"/>
                      <a:pt x="396" y="164"/>
                    </a:cubicBezTo>
                    <a:cubicBezTo>
                      <a:pt x="400" y="167"/>
                      <a:pt x="402" y="173"/>
                      <a:pt x="400" y="179"/>
                    </a:cubicBezTo>
                    <a:cubicBezTo>
                      <a:pt x="398" y="184"/>
                      <a:pt x="393" y="187"/>
                      <a:pt x="387" y="187"/>
                    </a:cubicBezTo>
                    <a:cubicBezTo>
                      <a:pt x="361" y="187"/>
                      <a:pt x="361" y="187"/>
                      <a:pt x="361" y="187"/>
                    </a:cubicBezTo>
                    <a:cubicBezTo>
                      <a:pt x="361" y="360"/>
                      <a:pt x="361" y="360"/>
                      <a:pt x="361" y="360"/>
                    </a:cubicBezTo>
                    <a:cubicBezTo>
                      <a:pt x="361" y="368"/>
                      <a:pt x="355" y="374"/>
                      <a:pt x="347" y="37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82" dirty="0">
                  <a:latin typeface="Calibri" panose="020F0502020204030204" pitchFamily="34" charset="0"/>
                </a:endParaRPr>
              </a:p>
            </p:txBody>
          </p:sp>
          <p:sp>
            <p:nvSpPr>
              <p:cNvPr id="13" name="Freeform 24">
                <a:extLst>
                  <a:ext uri="{FF2B5EF4-FFF2-40B4-BE49-F238E27FC236}">
                    <a16:creationId xmlns:a16="http://schemas.microsoft.com/office/drawing/2014/main" id="{5B43EABF-0C0C-4C48-BC29-7DB868DA718D}"/>
                  </a:ext>
                </a:extLst>
              </p:cNvPr>
              <p:cNvSpPr>
                <a:spLocks noEditPoints="1"/>
              </p:cNvSpPr>
              <p:nvPr/>
            </p:nvSpPr>
            <p:spPr bwMode="auto">
              <a:xfrm>
                <a:off x="3448" y="418"/>
                <a:ext cx="1517" cy="1517"/>
              </a:xfrm>
              <a:custGeom>
                <a:avLst/>
                <a:gdLst>
                  <a:gd name="T0" fmla="*/ 320 w 639"/>
                  <a:gd name="T1" fmla="*/ 0 h 639"/>
                  <a:gd name="T2" fmla="*/ 0 w 639"/>
                  <a:gd name="T3" fmla="*/ 320 h 639"/>
                  <a:gd name="T4" fmla="*/ 320 w 639"/>
                  <a:gd name="T5" fmla="*/ 639 h 639"/>
                  <a:gd name="T6" fmla="*/ 639 w 639"/>
                  <a:gd name="T7" fmla="*/ 320 h 639"/>
                  <a:gd name="T8" fmla="*/ 320 w 639"/>
                  <a:gd name="T9" fmla="*/ 0 h 639"/>
                  <a:gd name="T10" fmla="*/ 320 w 639"/>
                  <a:gd name="T11" fmla="*/ 0 h 639"/>
                  <a:gd name="T12" fmla="*/ 320 w 639"/>
                  <a:gd name="T13" fmla="*/ 27 h 639"/>
                  <a:gd name="T14" fmla="*/ 613 w 639"/>
                  <a:gd name="T15" fmla="*/ 320 h 639"/>
                  <a:gd name="T16" fmla="*/ 320 w 639"/>
                  <a:gd name="T17" fmla="*/ 612 h 639"/>
                  <a:gd name="T18" fmla="*/ 27 w 639"/>
                  <a:gd name="T19" fmla="*/ 320 h 639"/>
                  <a:gd name="T20" fmla="*/ 320 w 639"/>
                  <a:gd name="T21" fmla="*/ 27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9" h="639">
                    <a:moveTo>
                      <a:pt x="320" y="0"/>
                    </a:moveTo>
                    <a:cubicBezTo>
                      <a:pt x="144" y="0"/>
                      <a:pt x="0" y="143"/>
                      <a:pt x="0" y="320"/>
                    </a:cubicBezTo>
                    <a:cubicBezTo>
                      <a:pt x="0" y="496"/>
                      <a:pt x="144" y="639"/>
                      <a:pt x="320" y="639"/>
                    </a:cubicBezTo>
                    <a:cubicBezTo>
                      <a:pt x="496" y="639"/>
                      <a:pt x="639" y="496"/>
                      <a:pt x="639" y="320"/>
                    </a:cubicBezTo>
                    <a:cubicBezTo>
                      <a:pt x="639" y="143"/>
                      <a:pt x="496" y="0"/>
                      <a:pt x="320" y="0"/>
                    </a:cubicBezTo>
                    <a:cubicBezTo>
                      <a:pt x="320" y="0"/>
                      <a:pt x="320" y="0"/>
                      <a:pt x="320" y="0"/>
                    </a:cubicBezTo>
                    <a:close/>
                    <a:moveTo>
                      <a:pt x="320" y="27"/>
                    </a:moveTo>
                    <a:cubicBezTo>
                      <a:pt x="481" y="27"/>
                      <a:pt x="613" y="158"/>
                      <a:pt x="613" y="320"/>
                    </a:cubicBezTo>
                    <a:cubicBezTo>
                      <a:pt x="613" y="481"/>
                      <a:pt x="481" y="612"/>
                      <a:pt x="320" y="612"/>
                    </a:cubicBezTo>
                    <a:cubicBezTo>
                      <a:pt x="158" y="612"/>
                      <a:pt x="27" y="481"/>
                      <a:pt x="27" y="320"/>
                    </a:cubicBezTo>
                    <a:cubicBezTo>
                      <a:pt x="27" y="158"/>
                      <a:pt x="158" y="27"/>
                      <a:pt x="320" y="2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82" dirty="0">
                  <a:latin typeface="Calibri" panose="020F0502020204030204" pitchFamily="34" charset="0"/>
                </a:endParaRPr>
              </a:p>
            </p:txBody>
          </p:sp>
        </p:grpSp>
      </p:grpSp>
      <p:sp>
        <p:nvSpPr>
          <p:cNvPr id="14" name="Oval 13">
            <a:hlinkClick r:id="rId7" action="ppaction://hlinksldjump" tooltip="Home" highlightClick="1"/>
            <a:extLst>
              <a:ext uri="{FF2B5EF4-FFF2-40B4-BE49-F238E27FC236}">
                <a16:creationId xmlns:a16="http://schemas.microsoft.com/office/drawing/2014/main" id="{D08B49A1-238F-4820-A33D-6C8EB5B31C1C}"/>
              </a:ext>
            </a:extLst>
          </p:cNvPr>
          <p:cNvSpPr/>
          <p:nvPr userDrawn="1"/>
        </p:nvSpPr>
        <p:spPr bwMode="gray">
          <a:xfrm>
            <a:off x="10795524" y="6454864"/>
            <a:ext cx="427074" cy="427074"/>
          </a:xfrm>
          <a:prstGeom prst="ellipse">
            <a:avLst/>
          </a:prstGeom>
          <a:solidFill>
            <a:srgbClr val="62B5E5">
              <a:alpha val="0"/>
            </a:srgb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3066984189"/>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Key statement teal">
    <p:bg>
      <p:bgPr>
        <a:solidFill>
          <a:srgbClr val="7F7F7F"/>
        </a:solidFill>
        <a:effectLst/>
      </p:bgPr>
    </p:bg>
    <p:spTree>
      <p:nvGrpSpPr>
        <p:cNvPr id="1" name=""/>
        <p:cNvGrpSpPr/>
        <p:nvPr/>
      </p:nvGrpSpPr>
      <p:grpSpPr>
        <a:xfrm>
          <a:off x="0" y="0"/>
          <a:ext cx="0" cy="0"/>
          <a:chOff x="0" y="0"/>
          <a:chExt cx="0" cy="0"/>
        </a:xfrm>
      </p:grpSpPr>
      <p:sp>
        <p:nvSpPr>
          <p:cNvPr id="19" name="Copyright"/>
          <p:cNvSpPr txBox="1"/>
          <p:nvPr userDrawn="1"/>
        </p:nvSpPr>
        <p:spPr>
          <a:xfrm>
            <a:off x="469909" y="6477018"/>
            <a:ext cx="5355167" cy="100027"/>
          </a:xfrm>
          <a:prstGeom prst="rect">
            <a:avLst/>
          </a:prstGeom>
          <a:noFill/>
        </p:spPr>
        <p:txBody>
          <a:bodyPr wrap="square" lIns="0" tIns="0" rIns="0" bIns="0" rtlCol="0">
            <a:spAutoFit/>
          </a:bodyPr>
          <a:lstStyle/>
          <a:p>
            <a:pPr marL="0" indent="0">
              <a:spcBef>
                <a:spcPts val="791"/>
              </a:spcBef>
              <a:buSzPct val="100000"/>
              <a:buFont typeface="Arial"/>
              <a:buNone/>
            </a:pPr>
            <a:r>
              <a:rPr lang="en-US" sz="641" noProof="0" dirty="0">
                <a:solidFill>
                  <a:schemeClr val="bg1"/>
                </a:solidFill>
                <a:latin typeface="Calibri" panose="020F0502020204030204" pitchFamily="34" charset="0"/>
              </a:rPr>
              <a:t>Copyright © 2019 Deloitte Development LLC. All rights reserved.</a:t>
            </a:r>
          </a:p>
        </p:txBody>
      </p:sp>
      <p:sp>
        <p:nvSpPr>
          <p:cNvPr id="59" name="Text Placeholder 8">
            <a:extLst>
              <a:ext uri="{FF2B5EF4-FFF2-40B4-BE49-F238E27FC236}">
                <a16:creationId xmlns:a16="http://schemas.microsoft.com/office/drawing/2014/main" id="{08198F33-BA62-4225-9551-E2CDD68ACCD8}"/>
              </a:ext>
            </a:extLst>
          </p:cNvPr>
          <p:cNvSpPr>
            <a:spLocks noGrp="1"/>
          </p:cNvSpPr>
          <p:nvPr>
            <p:ph type="body" sz="quarter" idx="13" hasCustomPrompt="1"/>
          </p:nvPr>
        </p:nvSpPr>
        <p:spPr>
          <a:xfrm>
            <a:off x="469909" y="736706"/>
            <a:ext cx="11252200" cy="757255"/>
          </a:xfrm>
          <a:prstGeom prst="rect">
            <a:avLst/>
          </a:prstGeom>
        </p:spPr>
        <p:txBody>
          <a:bodyPr lIns="0" tIns="0" rIns="0" bIns="0">
            <a:noAutofit/>
          </a:bodyPr>
          <a:lstStyle>
            <a:lvl1pPr marL="0" indent="0">
              <a:buNone/>
              <a:defRPr sz="1982" b="0">
                <a:solidFill>
                  <a:schemeClr val="bg1"/>
                </a:solidFill>
              </a:defRPr>
            </a:lvl1pPr>
          </a:lstStyle>
          <a:p>
            <a:pPr lvl="0"/>
            <a:r>
              <a:rPr lang="en-US" noProof="0" dirty="0"/>
              <a:t>Click to add subtitle</a:t>
            </a:r>
          </a:p>
        </p:txBody>
      </p:sp>
      <p:sp>
        <p:nvSpPr>
          <p:cNvPr id="60" name="Title Placeholder 1">
            <a:extLst>
              <a:ext uri="{FF2B5EF4-FFF2-40B4-BE49-F238E27FC236}">
                <a16:creationId xmlns:a16="http://schemas.microsoft.com/office/drawing/2014/main" id="{BDC72A00-958C-459F-971E-F8B29CABB969}"/>
              </a:ext>
            </a:extLst>
          </p:cNvPr>
          <p:cNvSpPr>
            <a:spLocks noGrp="1"/>
          </p:cNvSpPr>
          <p:nvPr>
            <p:ph type="title"/>
          </p:nvPr>
        </p:nvSpPr>
        <p:spPr>
          <a:xfrm>
            <a:off x="469909" y="402587"/>
            <a:ext cx="11252200" cy="334102"/>
          </a:xfrm>
          <a:prstGeom prst="rect">
            <a:avLst/>
          </a:prstGeom>
        </p:spPr>
        <p:txBody>
          <a:bodyPr vert="horz" lIns="0" tIns="0" rIns="0" bIns="0" rtlCol="0" anchor="t" anchorCtr="0">
            <a:noAutofit/>
          </a:bodyPr>
          <a:lstStyle>
            <a:lvl1pPr>
              <a:defRPr sz="1982">
                <a:solidFill>
                  <a:schemeClr val="bg1"/>
                </a:solidFill>
              </a:defRPr>
            </a:lvl1pPr>
          </a:lstStyle>
          <a:p>
            <a:r>
              <a:rPr lang="en-US" noProof="0" dirty="0"/>
              <a:t>Click to edit Master title style</a:t>
            </a:r>
          </a:p>
        </p:txBody>
      </p:sp>
      <p:sp>
        <p:nvSpPr>
          <p:cNvPr id="61" name="Text Placeholder 18">
            <a:extLst>
              <a:ext uri="{FF2B5EF4-FFF2-40B4-BE49-F238E27FC236}">
                <a16:creationId xmlns:a16="http://schemas.microsoft.com/office/drawing/2014/main" id="{353797D3-DF1B-487F-A65D-CD31F2A47832}"/>
              </a:ext>
            </a:extLst>
          </p:cNvPr>
          <p:cNvSpPr>
            <a:spLocks noGrp="1"/>
          </p:cNvSpPr>
          <p:nvPr>
            <p:ph idx="1"/>
          </p:nvPr>
        </p:nvSpPr>
        <p:spPr>
          <a:xfrm>
            <a:off x="469909" y="1665818"/>
            <a:ext cx="11252200" cy="4633383"/>
          </a:xfrm>
          <a:prstGeom prst="rect">
            <a:avLst/>
          </a:prstGeom>
        </p:spPr>
        <p:txBody>
          <a:bodyPr vert="horz" lIns="0" tIns="0" rIns="0" bIns="0" rtlCol="0">
            <a:noAutofit/>
          </a:bodyPr>
          <a:lstStyle>
            <a:lvl1pPr marL="0" indent="0" algn="l">
              <a:buFontTx/>
              <a:buNone/>
              <a:defRPr>
                <a:solidFill>
                  <a:schemeClr val="bg1"/>
                </a:solidFill>
              </a:defRPr>
            </a:lvl1pPr>
            <a:lvl2pPr marL="125862" indent="-125862" algn="l">
              <a:buClrTx/>
              <a:buSzPct val="100000"/>
              <a:buFont typeface="Arial" panose="020B0604020202020204" pitchFamily="34" charset="0"/>
              <a:buChar char="•"/>
              <a:defRPr>
                <a:solidFill>
                  <a:schemeClr val="bg1"/>
                </a:solidFill>
              </a:defRPr>
            </a:lvl2pPr>
            <a:lvl3pPr marL="276896" indent="-125862" algn="l">
              <a:buClrTx/>
              <a:buSzPct val="100000"/>
              <a:buFont typeface="Arial" panose="020B0604020202020204" pitchFamily="34" charset="0"/>
              <a:buChar char="−"/>
              <a:defRPr>
                <a:solidFill>
                  <a:schemeClr val="bg1"/>
                </a:solidFill>
              </a:defRPr>
            </a:lvl3pPr>
            <a:lvl4pPr marL="427929" indent="-125862" algn="l">
              <a:buClrTx/>
              <a:buSzPct val="100000"/>
              <a:buFont typeface="Arial" panose="020B0604020202020204" pitchFamily="34" charset="0"/>
              <a:buChar char="◦"/>
              <a:defRPr>
                <a:solidFill>
                  <a:schemeClr val="bg1"/>
                </a:solidFill>
              </a:defRPr>
            </a:lvl4pPr>
            <a:lvl5pPr marL="578963" indent="-125862" algn="l">
              <a:buClrTx/>
              <a:buSzPct val="100000"/>
              <a:buFont typeface="Arial" panose="020B0604020202020204" pitchFamily="34" charset="0"/>
              <a:buChar cha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grpSp>
        <p:nvGrpSpPr>
          <p:cNvPr id="73" name="Group 72">
            <a:extLst>
              <a:ext uri="{FF2B5EF4-FFF2-40B4-BE49-F238E27FC236}">
                <a16:creationId xmlns:a16="http://schemas.microsoft.com/office/drawing/2014/main" id="{15E35E6B-14DC-4EA9-826F-3EC6D90605E8}"/>
              </a:ext>
            </a:extLst>
          </p:cNvPr>
          <p:cNvGrpSpPr/>
          <p:nvPr userDrawn="1"/>
        </p:nvGrpSpPr>
        <p:grpSpPr>
          <a:xfrm>
            <a:off x="10835777" y="6454064"/>
            <a:ext cx="367881" cy="367881"/>
            <a:chOff x="2624423" y="132075"/>
            <a:chExt cx="864729" cy="864729"/>
          </a:xfrm>
        </p:grpSpPr>
        <p:sp>
          <p:nvSpPr>
            <p:cNvPr id="74" name="Oval 73">
              <a:extLst>
                <a:ext uri="{FF2B5EF4-FFF2-40B4-BE49-F238E27FC236}">
                  <a16:creationId xmlns:a16="http://schemas.microsoft.com/office/drawing/2014/main" id="{8579193C-8142-45D7-A8D9-87A1AADE3ACA}"/>
                </a:ext>
              </a:extLst>
            </p:cNvPr>
            <p:cNvSpPr/>
            <p:nvPr userDrawn="1"/>
          </p:nvSpPr>
          <p:spPr bwMode="gray">
            <a:xfrm>
              <a:off x="2624423" y="132075"/>
              <a:ext cx="864729" cy="864729"/>
            </a:xfrm>
            <a:prstGeom prst="ellipse">
              <a:avLst/>
            </a:prstGeom>
            <a:solidFill>
              <a:srgbClr val="343434"/>
            </a:solidFill>
            <a:ln w="19050" algn="ctr">
              <a:noFill/>
              <a:miter lim="800000"/>
              <a:headEnd/>
              <a:tailEnd/>
            </a:ln>
          </p:spPr>
          <p:txBody>
            <a:bodyPr wrap="none" lIns="0" tIns="0" rIns="0" bIns="0"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75" name="Group 22">
              <a:extLst>
                <a:ext uri="{FF2B5EF4-FFF2-40B4-BE49-F238E27FC236}">
                  <a16:creationId xmlns:a16="http://schemas.microsoft.com/office/drawing/2014/main" id="{8D4D1B44-FB35-4E12-B92E-EC985E164298}"/>
                </a:ext>
              </a:extLst>
            </p:cNvPr>
            <p:cNvGrpSpPr>
              <a:grpSpLocks noChangeAspect="1"/>
            </p:cNvGrpSpPr>
            <p:nvPr userDrawn="1"/>
          </p:nvGrpSpPr>
          <p:grpSpPr bwMode="auto">
            <a:xfrm>
              <a:off x="2678782" y="201682"/>
              <a:ext cx="757994" cy="757994"/>
              <a:chOff x="3448" y="418"/>
              <a:chExt cx="1517" cy="1517"/>
            </a:xfrm>
            <a:solidFill>
              <a:srgbClr val="343434"/>
            </a:solidFill>
          </p:grpSpPr>
          <p:sp>
            <p:nvSpPr>
              <p:cNvPr id="76" name="Freeform 23">
                <a:extLst>
                  <a:ext uri="{FF2B5EF4-FFF2-40B4-BE49-F238E27FC236}">
                    <a16:creationId xmlns:a16="http://schemas.microsoft.com/office/drawing/2014/main" id="{2428C1E5-15D5-4F5D-AAC5-F437D89C8EDE}"/>
                  </a:ext>
                </a:extLst>
              </p:cNvPr>
              <p:cNvSpPr>
                <a:spLocks noEditPoints="1"/>
              </p:cNvSpPr>
              <p:nvPr/>
            </p:nvSpPr>
            <p:spPr bwMode="auto">
              <a:xfrm>
                <a:off x="3731" y="700"/>
                <a:ext cx="954" cy="888"/>
              </a:xfrm>
              <a:custGeom>
                <a:avLst/>
                <a:gdLst>
                  <a:gd name="T0" fmla="*/ 241 w 402"/>
                  <a:gd name="T1" fmla="*/ 347 h 374"/>
                  <a:gd name="T2" fmla="*/ 334 w 402"/>
                  <a:gd name="T3" fmla="*/ 347 h 374"/>
                  <a:gd name="T4" fmla="*/ 334 w 402"/>
                  <a:gd name="T5" fmla="*/ 174 h 374"/>
                  <a:gd name="T6" fmla="*/ 347 w 402"/>
                  <a:gd name="T7" fmla="*/ 161 h 374"/>
                  <a:gd name="T8" fmla="*/ 351 w 402"/>
                  <a:gd name="T9" fmla="*/ 161 h 374"/>
                  <a:gd name="T10" fmla="*/ 201 w 402"/>
                  <a:gd name="T11" fmla="*/ 32 h 374"/>
                  <a:gd name="T12" fmla="*/ 51 w 402"/>
                  <a:gd name="T13" fmla="*/ 161 h 374"/>
                  <a:gd name="T14" fmla="*/ 55 w 402"/>
                  <a:gd name="T15" fmla="*/ 161 h 374"/>
                  <a:gd name="T16" fmla="*/ 68 w 402"/>
                  <a:gd name="T17" fmla="*/ 174 h 374"/>
                  <a:gd name="T18" fmla="*/ 68 w 402"/>
                  <a:gd name="T19" fmla="*/ 347 h 374"/>
                  <a:gd name="T20" fmla="*/ 161 w 402"/>
                  <a:gd name="T21" fmla="*/ 347 h 374"/>
                  <a:gd name="T22" fmla="*/ 161 w 402"/>
                  <a:gd name="T23" fmla="*/ 280 h 374"/>
                  <a:gd name="T24" fmla="*/ 174 w 402"/>
                  <a:gd name="T25" fmla="*/ 267 h 374"/>
                  <a:gd name="T26" fmla="*/ 228 w 402"/>
                  <a:gd name="T27" fmla="*/ 267 h 374"/>
                  <a:gd name="T28" fmla="*/ 241 w 402"/>
                  <a:gd name="T29" fmla="*/ 280 h 374"/>
                  <a:gd name="T30" fmla="*/ 241 w 402"/>
                  <a:gd name="T31" fmla="*/ 347 h 374"/>
                  <a:gd name="T32" fmla="*/ 347 w 402"/>
                  <a:gd name="T33" fmla="*/ 374 h 374"/>
                  <a:gd name="T34" fmla="*/ 228 w 402"/>
                  <a:gd name="T35" fmla="*/ 374 h 374"/>
                  <a:gd name="T36" fmla="*/ 214 w 402"/>
                  <a:gd name="T37" fmla="*/ 360 h 374"/>
                  <a:gd name="T38" fmla="*/ 214 w 402"/>
                  <a:gd name="T39" fmla="*/ 294 h 374"/>
                  <a:gd name="T40" fmla="*/ 188 w 402"/>
                  <a:gd name="T41" fmla="*/ 294 h 374"/>
                  <a:gd name="T42" fmla="*/ 188 w 402"/>
                  <a:gd name="T43" fmla="*/ 360 h 374"/>
                  <a:gd name="T44" fmla="*/ 174 w 402"/>
                  <a:gd name="T45" fmla="*/ 374 h 374"/>
                  <a:gd name="T46" fmla="*/ 55 w 402"/>
                  <a:gd name="T47" fmla="*/ 374 h 374"/>
                  <a:gd name="T48" fmla="*/ 41 w 402"/>
                  <a:gd name="T49" fmla="*/ 360 h 374"/>
                  <a:gd name="T50" fmla="*/ 41 w 402"/>
                  <a:gd name="T51" fmla="*/ 187 h 374"/>
                  <a:gd name="T52" fmla="*/ 15 w 402"/>
                  <a:gd name="T53" fmla="*/ 187 h 374"/>
                  <a:gd name="T54" fmla="*/ 2 w 402"/>
                  <a:gd name="T55" fmla="*/ 179 h 374"/>
                  <a:gd name="T56" fmla="*/ 6 w 402"/>
                  <a:gd name="T57" fmla="*/ 164 h 374"/>
                  <a:gd name="T58" fmla="*/ 192 w 402"/>
                  <a:gd name="T59" fmla="*/ 4 h 374"/>
                  <a:gd name="T60" fmla="*/ 210 w 402"/>
                  <a:gd name="T61" fmla="*/ 4 h 374"/>
                  <a:gd name="T62" fmla="*/ 396 w 402"/>
                  <a:gd name="T63" fmla="*/ 164 h 374"/>
                  <a:gd name="T64" fmla="*/ 400 w 402"/>
                  <a:gd name="T65" fmla="*/ 179 h 374"/>
                  <a:gd name="T66" fmla="*/ 387 w 402"/>
                  <a:gd name="T67" fmla="*/ 187 h 374"/>
                  <a:gd name="T68" fmla="*/ 361 w 402"/>
                  <a:gd name="T69" fmla="*/ 187 h 374"/>
                  <a:gd name="T70" fmla="*/ 361 w 402"/>
                  <a:gd name="T71" fmla="*/ 360 h 374"/>
                  <a:gd name="T72" fmla="*/ 347 w 402"/>
                  <a:gd name="T7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2" h="374">
                    <a:moveTo>
                      <a:pt x="241" y="347"/>
                    </a:moveTo>
                    <a:cubicBezTo>
                      <a:pt x="334" y="347"/>
                      <a:pt x="334" y="347"/>
                      <a:pt x="334" y="347"/>
                    </a:cubicBezTo>
                    <a:cubicBezTo>
                      <a:pt x="334" y="174"/>
                      <a:pt x="334" y="174"/>
                      <a:pt x="334" y="174"/>
                    </a:cubicBezTo>
                    <a:cubicBezTo>
                      <a:pt x="334" y="167"/>
                      <a:pt x="340" y="161"/>
                      <a:pt x="347" y="161"/>
                    </a:cubicBezTo>
                    <a:cubicBezTo>
                      <a:pt x="351" y="161"/>
                      <a:pt x="351" y="161"/>
                      <a:pt x="351" y="161"/>
                    </a:cubicBezTo>
                    <a:cubicBezTo>
                      <a:pt x="201" y="32"/>
                      <a:pt x="201" y="32"/>
                      <a:pt x="201" y="32"/>
                    </a:cubicBezTo>
                    <a:cubicBezTo>
                      <a:pt x="51" y="161"/>
                      <a:pt x="51" y="161"/>
                      <a:pt x="51" y="161"/>
                    </a:cubicBezTo>
                    <a:cubicBezTo>
                      <a:pt x="55" y="161"/>
                      <a:pt x="55" y="161"/>
                      <a:pt x="55" y="161"/>
                    </a:cubicBezTo>
                    <a:cubicBezTo>
                      <a:pt x="62" y="161"/>
                      <a:pt x="68" y="167"/>
                      <a:pt x="68" y="174"/>
                    </a:cubicBezTo>
                    <a:cubicBezTo>
                      <a:pt x="68" y="347"/>
                      <a:pt x="68" y="347"/>
                      <a:pt x="68" y="347"/>
                    </a:cubicBezTo>
                    <a:cubicBezTo>
                      <a:pt x="161" y="347"/>
                      <a:pt x="161" y="347"/>
                      <a:pt x="161" y="347"/>
                    </a:cubicBezTo>
                    <a:cubicBezTo>
                      <a:pt x="161" y="280"/>
                      <a:pt x="161" y="280"/>
                      <a:pt x="161" y="280"/>
                    </a:cubicBezTo>
                    <a:cubicBezTo>
                      <a:pt x="161" y="273"/>
                      <a:pt x="167" y="267"/>
                      <a:pt x="174" y="267"/>
                    </a:cubicBezTo>
                    <a:cubicBezTo>
                      <a:pt x="228" y="267"/>
                      <a:pt x="228" y="267"/>
                      <a:pt x="228" y="267"/>
                    </a:cubicBezTo>
                    <a:cubicBezTo>
                      <a:pt x="235" y="267"/>
                      <a:pt x="241" y="273"/>
                      <a:pt x="241" y="280"/>
                    </a:cubicBezTo>
                    <a:cubicBezTo>
                      <a:pt x="241" y="347"/>
                      <a:pt x="241" y="347"/>
                      <a:pt x="241" y="347"/>
                    </a:cubicBezTo>
                    <a:close/>
                    <a:moveTo>
                      <a:pt x="347" y="374"/>
                    </a:moveTo>
                    <a:cubicBezTo>
                      <a:pt x="228" y="374"/>
                      <a:pt x="228" y="374"/>
                      <a:pt x="228" y="374"/>
                    </a:cubicBezTo>
                    <a:cubicBezTo>
                      <a:pt x="220" y="374"/>
                      <a:pt x="214" y="368"/>
                      <a:pt x="214" y="360"/>
                    </a:cubicBezTo>
                    <a:cubicBezTo>
                      <a:pt x="214" y="294"/>
                      <a:pt x="214" y="294"/>
                      <a:pt x="214" y="294"/>
                    </a:cubicBezTo>
                    <a:cubicBezTo>
                      <a:pt x="188" y="294"/>
                      <a:pt x="188" y="294"/>
                      <a:pt x="188" y="294"/>
                    </a:cubicBezTo>
                    <a:cubicBezTo>
                      <a:pt x="188" y="360"/>
                      <a:pt x="188" y="360"/>
                      <a:pt x="188" y="360"/>
                    </a:cubicBezTo>
                    <a:cubicBezTo>
                      <a:pt x="188" y="368"/>
                      <a:pt x="182" y="374"/>
                      <a:pt x="174" y="374"/>
                    </a:cubicBezTo>
                    <a:cubicBezTo>
                      <a:pt x="55" y="374"/>
                      <a:pt x="55" y="374"/>
                      <a:pt x="55" y="374"/>
                    </a:cubicBezTo>
                    <a:cubicBezTo>
                      <a:pt x="47" y="374"/>
                      <a:pt x="41" y="368"/>
                      <a:pt x="41" y="360"/>
                    </a:cubicBezTo>
                    <a:cubicBezTo>
                      <a:pt x="41" y="187"/>
                      <a:pt x="41" y="187"/>
                      <a:pt x="41" y="187"/>
                    </a:cubicBezTo>
                    <a:cubicBezTo>
                      <a:pt x="15" y="187"/>
                      <a:pt x="15" y="187"/>
                      <a:pt x="15" y="187"/>
                    </a:cubicBezTo>
                    <a:cubicBezTo>
                      <a:pt x="9" y="187"/>
                      <a:pt x="4" y="184"/>
                      <a:pt x="2" y="179"/>
                    </a:cubicBezTo>
                    <a:cubicBezTo>
                      <a:pt x="0" y="173"/>
                      <a:pt x="2" y="167"/>
                      <a:pt x="6" y="164"/>
                    </a:cubicBezTo>
                    <a:cubicBezTo>
                      <a:pt x="192" y="4"/>
                      <a:pt x="192" y="4"/>
                      <a:pt x="192" y="4"/>
                    </a:cubicBezTo>
                    <a:cubicBezTo>
                      <a:pt x="197" y="0"/>
                      <a:pt x="205" y="0"/>
                      <a:pt x="210" y="4"/>
                    </a:cubicBezTo>
                    <a:cubicBezTo>
                      <a:pt x="396" y="164"/>
                      <a:pt x="396" y="164"/>
                      <a:pt x="396" y="164"/>
                    </a:cubicBezTo>
                    <a:cubicBezTo>
                      <a:pt x="400" y="167"/>
                      <a:pt x="402" y="173"/>
                      <a:pt x="400" y="179"/>
                    </a:cubicBezTo>
                    <a:cubicBezTo>
                      <a:pt x="398" y="184"/>
                      <a:pt x="393" y="187"/>
                      <a:pt x="387" y="187"/>
                    </a:cubicBezTo>
                    <a:cubicBezTo>
                      <a:pt x="361" y="187"/>
                      <a:pt x="361" y="187"/>
                      <a:pt x="361" y="187"/>
                    </a:cubicBezTo>
                    <a:cubicBezTo>
                      <a:pt x="361" y="360"/>
                      <a:pt x="361" y="360"/>
                      <a:pt x="361" y="360"/>
                    </a:cubicBezTo>
                    <a:cubicBezTo>
                      <a:pt x="361" y="368"/>
                      <a:pt x="355" y="374"/>
                      <a:pt x="347" y="37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82" dirty="0">
                  <a:latin typeface="Calibri" panose="020F0502020204030204" pitchFamily="34" charset="0"/>
                </a:endParaRPr>
              </a:p>
            </p:txBody>
          </p:sp>
          <p:sp>
            <p:nvSpPr>
              <p:cNvPr id="77" name="Freeform 24">
                <a:extLst>
                  <a:ext uri="{FF2B5EF4-FFF2-40B4-BE49-F238E27FC236}">
                    <a16:creationId xmlns:a16="http://schemas.microsoft.com/office/drawing/2014/main" id="{E1D72D61-657E-4DBB-9B73-CDB7354DA190}"/>
                  </a:ext>
                </a:extLst>
              </p:cNvPr>
              <p:cNvSpPr>
                <a:spLocks noEditPoints="1"/>
              </p:cNvSpPr>
              <p:nvPr/>
            </p:nvSpPr>
            <p:spPr bwMode="auto">
              <a:xfrm>
                <a:off x="3448" y="418"/>
                <a:ext cx="1517" cy="1517"/>
              </a:xfrm>
              <a:custGeom>
                <a:avLst/>
                <a:gdLst>
                  <a:gd name="T0" fmla="*/ 320 w 639"/>
                  <a:gd name="T1" fmla="*/ 0 h 639"/>
                  <a:gd name="T2" fmla="*/ 0 w 639"/>
                  <a:gd name="T3" fmla="*/ 320 h 639"/>
                  <a:gd name="T4" fmla="*/ 320 w 639"/>
                  <a:gd name="T5" fmla="*/ 639 h 639"/>
                  <a:gd name="T6" fmla="*/ 639 w 639"/>
                  <a:gd name="T7" fmla="*/ 320 h 639"/>
                  <a:gd name="T8" fmla="*/ 320 w 639"/>
                  <a:gd name="T9" fmla="*/ 0 h 639"/>
                  <a:gd name="T10" fmla="*/ 320 w 639"/>
                  <a:gd name="T11" fmla="*/ 0 h 639"/>
                  <a:gd name="T12" fmla="*/ 320 w 639"/>
                  <a:gd name="T13" fmla="*/ 27 h 639"/>
                  <a:gd name="T14" fmla="*/ 613 w 639"/>
                  <a:gd name="T15" fmla="*/ 320 h 639"/>
                  <a:gd name="T16" fmla="*/ 320 w 639"/>
                  <a:gd name="T17" fmla="*/ 612 h 639"/>
                  <a:gd name="T18" fmla="*/ 27 w 639"/>
                  <a:gd name="T19" fmla="*/ 320 h 639"/>
                  <a:gd name="T20" fmla="*/ 320 w 639"/>
                  <a:gd name="T21" fmla="*/ 27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9" h="639">
                    <a:moveTo>
                      <a:pt x="320" y="0"/>
                    </a:moveTo>
                    <a:cubicBezTo>
                      <a:pt x="144" y="0"/>
                      <a:pt x="0" y="143"/>
                      <a:pt x="0" y="320"/>
                    </a:cubicBezTo>
                    <a:cubicBezTo>
                      <a:pt x="0" y="496"/>
                      <a:pt x="144" y="639"/>
                      <a:pt x="320" y="639"/>
                    </a:cubicBezTo>
                    <a:cubicBezTo>
                      <a:pt x="496" y="639"/>
                      <a:pt x="639" y="496"/>
                      <a:pt x="639" y="320"/>
                    </a:cubicBezTo>
                    <a:cubicBezTo>
                      <a:pt x="639" y="143"/>
                      <a:pt x="496" y="0"/>
                      <a:pt x="320" y="0"/>
                    </a:cubicBezTo>
                    <a:cubicBezTo>
                      <a:pt x="320" y="0"/>
                      <a:pt x="320" y="0"/>
                      <a:pt x="320" y="0"/>
                    </a:cubicBezTo>
                    <a:close/>
                    <a:moveTo>
                      <a:pt x="320" y="27"/>
                    </a:moveTo>
                    <a:cubicBezTo>
                      <a:pt x="481" y="27"/>
                      <a:pt x="613" y="158"/>
                      <a:pt x="613" y="320"/>
                    </a:cubicBezTo>
                    <a:cubicBezTo>
                      <a:pt x="613" y="481"/>
                      <a:pt x="481" y="612"/>
                      <a:pt x="320" y="612"/>
                    </a:cubicBezTo>
                    <a:cubicBezTo>
                      <a:pt x="158" y="612"/>
                      <a:pt x="27" y="481"/>
                      <a:pt x="27" y="320"/>
                    </a:cubicBezTo>
                    <a:cubicBezTo>
                      <a:pt x="27" y="158"/>
                      <a:pt x="158" y="27"/>
                      <a:pt x="320" y="2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82" dirty="0">
                  <a:latin typeface="Calibri" panose="020F0502020204030204" pitchFamily="34" charset="0"/>
                </a:endParaRPr>
              </a:p>
            </p:txBody>
          </p:sp>
        </p:grpSp>
      </p:grpSp>
      <p:sp>
        <p:nvSpPr>
          <p:cNvPr id="78" name="Oval 77">
            <a:hlinkClick r:id="rId2" action="ppaction://hlinksldjump" tooltip="Home"/>
            <a:extLst>
              <a:ext uri="{FF2B5EF4-FFF2-40B4-BE49-F238E27FC236}">
                <a16:creationId xmlns:a16="http://schemas.microsoft.com/office/drawing/2014/main" id="{E157FD07-C1C1-4E41-9127-1B06199D4B8B}"/>
              </a:ext>
            </a:extLst>
          </p:cNvPr>
          <p:cNvSpPr/>
          <p:nvPr userDrawn="1"/>
        </p:nvSpPr>
        <p:spPr bwMode="gray">
          <a:xfrm>
            <a:off x="10795524" y="6454864"/>
            <a:ext cx="427074" cy="427074"/>
          </a:xfrm>
          <a:prstGeom prst="ellipse">
            <a:avLst/>
          </a:prstGeom>
          <a:solidFill>
            <a:srgbClr val="62B5E5">
              <a:alpha val="0"/>
            </a:srgb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panose="020F0502020204030204" pitchFamily="34" charset="0"/>
            </a:endParaRPr>
          </a:p>
        </p:txBody>
      </p:sp>
      <p:sp>
        <p:nvSpPr>
          <p:cNvPr id="69" name="Rectangle 68">
            <a:hlinkClick r:id="rId3" action="ppaction://hlinksldjump" tooltip="Pricing and fees"/>
            <a:extLst>
              <a:ext uri="{FF2B5EF4-FFF2-40B4-BE49-F238E27FC236}">
                <a16:creationId xmlns:a16="http://schemas.microsoft.com/office/drawing/2014/main" id="{6C85502E-9FA6-4D2A-8AE5-411D1608AA74}"/>
              </a:ext>
            </a:extLst>
          </p:cNvPr>
          <p:cNvSpPr/>
          <p:nvPr userDrawn="1"/>
        </p:nvSpPr>
        <p:spPr bwMode="gray">
          <a:xfrm>
            <a:off x="11307641" y="3904466"/>
            <a:ext cx="884213" cy="975609"/>
          </a:xfrm>
          <a:prstGeom prst="rect">
            <a:avLst/>
          </a:prstGeom>
          <a:solidFill>
            <a:srgbClr val="62B5E5">
              <a:alpha val="0"/>
            </a:srgb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sp>
        <p:nvSpPr>
          <p:cNvPr id="72" name="Rectangle 71">
            <a:hlinkClick r:id="rId4" action="ppaction://hlinksldjump" tooltip="Client references"/>
            <a:extLst>
              <a:ext uri="{FF2B5EF4-FFF2-40B4-BE49-F238E27FC236}">
                <a16:creationId xmlns:a16="http://schemas.microsoft.com/office/drawing/2014/main" id="{1FAAB899-0767-4C67-AFE3-64DE39DE5AA6}"/>
              </a:ext>
            </a:extLst>
          </p:cNvPr>
          <p:cNvSpPr/>
          <p:nvPr userDrawn="1"/>
        </p:nvSpPr>
        <p:spPr bwMode="gray">
          <a:xfrm>
            <a:off x="11307787" y="2953369"/>
            <a:ext cx="884213" cy="965124"/>
          </a:xfrm>
          <a:prstGeom prst="rect">
            <a:avLst/>
          </a:prstGeom>
          <a:solidFill>
            <a:srgbClr val="046A38">
              <a:alpha val="0"/>
            </a:srgb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sp>
        <p:nvSpPr>
          <p:cNvPr id="83" name="Rectangle 82">
            <a:extLst>
              <a:ext uri="{FF2B5EF4-FFF2-40B4-BE49-F238E27FC236}">
                <a16:creationId xmlns:a16="http://schemas.microsoft.com/office/drawing/2014/main" id="{B934452E-27F4-411F-AD7C-AAEEF24B351A}"/>
              </a:ext>
            </a:extLst>
          </p:cNvPr>
          <p:cNvSpPr/>
          <p:nvPr userDrawn="1"/>
        </p:nvSpPr>
        <p:spPr bwMode="gray">
          <a:xfrm>
            <a:off x="11307787" y="5745562"/>
            <a:ext cx="884213" cy="1112438"/>
          </a:xfrm>
          <a:prstGeom prst="rect">
            <a:avLst/>
          </a:prstGeom>
          <a:solidFill>
            <a:srgbClr val="343434"/>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sp>
        <p:nvSpPr>
          <p:cNvPr id="85" name="Rectangle 84">
            <a:extLst>
              <a:ext uri="{FF2B5EF4-FFF2-40B4-BE49-F238E27FC236}">
                <a16:creationId xmlns:a16="http://schemas.microsoft.com/office/drawing/2014/main" id="{6D907470-A248-48B9-8A40-3F282D0786C8}"/>
              </a:ext>
            </a:extLst>
          </p:cNvPr>
          <p:cNvSpPr/>
          <p:nvPr userDrawn="1"/>
        </p:nvSpPr>
        <p:spPr>
          <a:xfrm>
            <a:off x="11349439" y="5969718"/>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Appendix</a:t>
            </a:r>
            <a:endParaRPr lang="en-US" sz="891" b="0" dirty="0">
              <a:solidFill>
                <a:schemeClr val="bg1"/>
              </a:solidFill>
              <a:latin typeface="Calibri" panose="020F0502020204030204" pitchFamily="34" charset="0"/>
            </a:endParaRPr>
          </a:p>
        </p:txBody>
      </p:sp>
      <p:grpSp>
        <p:nvGrpSpPr>
          <p:cNvPr id="86" name="Group 85">
            <a:extLst>
              <a:ext uri="{FF2B5EF4-FFF2-40B4-BE49-F238E27FC236}">
                <a16:creationId xmlns:a16="http://schemas.microsoft.com/office/drawing/2014/main" id="{FA382298-5FA0-4E27-B707-74214319422A}"/>
              </a:ext>
            </a:extLst>
          </p:cNvPr>
          <p:cNvGrpSpPr/>
          <p:nvPr userDrawn="1"/>
        </p:nvGrpSpPr>
        <p:grpSpPr>
          <a:xfrm>
            <a:off x="11501750" y="6555510"/>
            <a:ext cx="496285" cy="143992"/>
            <a:chOff x="12956047" y="8113587"/>
            <a:chExt cx="496285" cy="143992"/>
          </a:xfrm>
        </p:grpSpPr>
        <p:sp>
          <p:nvSpPr>
            <p:cNvPr id="87" name="object 21">
              <a:hlinkClick r:id="" action="ppaction://hlinkshowjump?jump=nextslide" highlightClick="1"/>
              <a:extLst>
                <a:ext uri="{FF2B5EF4-FFF2-40B4-BE49-F238E27FC236}">
                  <a16:creationId xmlns:a16="http://schemas.microsoft.com/office/drawing/2014/main" id="{559D8513-CE40-4CAF-81A9-D1ACB4AE6A71}"/>
                </a:ext>
              </a:extLst>
            </p:cNvPr>
            <p:cNvSpPr/>
            <p:nvPr userDrawn="1"/>
          </p:nvSpPr>
          <p:spPr>
            <a:xfrm>
              <a:off x="13308327" y="8113587"/>
              <a:ext cx="144005" cy="143992"/>
            </a:xfrm>
            <a:prstGeom prst="rect">
              <a:avLst/>
            </a:prstGeom>
            <a:blipFill>
              <a:blip r:embed="rId5" cstate="screen">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tretch>
                <a:fillRect/>
              </a:stretch>
            </a:blipFill>
          </p:spPr>
          <p:txBody>
            <a:bodyPr wrap="square" lIns="0" tIns="0" rIns="0" bIns="0" rtlCol="0"/>
            <a:lstStyle/>
            <a:p>
              <a:endParaRPr sz="2773" dirty="0">
                <a:latin typeface="Calibri" panose="020F0502020204030204" pitchFamily="34" charset="0"/>
              </a:endParaRPr>
            </a:p>
          </p:txBody>
        </p:sp>
        <p:sp>
          <p:nvSpPr>
            <p:cNvPr id="88" name="object 22">
              <a:hlinkClick r:id="" action="ppaction://hlinkshowjump?jump=previousslide" highlightClick="1"/>
              <a:extLst>
                <a:ext uri="{FF2B5EF4-FFF2-40B4-BE49-F238E27FC236}">
                  <a16:creationId xmlns:a16="http://schemas.microsoft.com/office/drawing/2014/main" id="{43A43445-EA00-4A60-967F-D7D9F60EA328}"/>
                </a:ext>
              </a:extLst>
            </p:cNvPr>
            <p:cNvSpPr/>
            <p:nvPr userDrawn="1"/>
          </p:nvSpPr>
          <p:spPr>
            <a:xfrm>
              <a:off x="12956047" y="8113587"/>
              <a:ext cx="144005" cy="143992"/>
            </a:xfrm>
            <a:prstGeom prst="rect">
              <a:avLst/>
            </a:prstGeom>
            <a:blipFill>
              <a:blip r:embed="rId7" cstate="screen">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tretch>
                <a:fillRect/>
              </a:stretch>
            </a:blipFill>
            <a:ln>
              <a:noFill/>
            </a:ln>
          </p:spPr>
          <p:txBody>
            <a:bodyPr wrap="square" lIns="0" tIns="0" rIns="0" bIns="0" rtlCol="0"/>
            <a:lstStyle/>
            <a:p>
              <a:endParaRPr sz="2773" dirty="0">
                <a:latin typeface="Calibri" panose="020F0502020204030204" pitchFamily="34" charset="0"/>
              </a:endParaRPr>
            </a:p>
          </p:txBody>
        </p:sp>
      </p:grpSp>
      <p:grpSp>
        <p:nvGrpSpPr>
          <p:cNvPr id="89" name="Group 88">
            <a:extLst>
              <a:ext uri="{FF2B5EF4-FFF2-40B4-BE49-F238E27FC236}">
                <a16:creationId xmlns:a16="http://schemas.microsoft.com/office/drawing/2014/main" id="{6A57A2BA-92C0-45C4-8E16-5446BCD3D9C2}"/>
              </a:ext>
            </a:extLst>
          </p:cNvPr>
          <p:cNvGrpSpPr/>
          <p:nvPr userDrawn="1"/>
        </p:nvGrpSpPr>
        <p:grpSpPr>
          <a:xfrm>
            <a:off x="11307787" y="978701"/>
            <a:ext cx="884213" cy="978408"/>
            <a:chOff x="10576386" y="144060"/>
            <a:chExt cx="884213" cy="978408"/>
          </a:xfrm>
        </p:grpSpPr>
        <p:sp>
          <p:nvSpPr>
            <p:cNvPr id="90" name="Rectangle 89">
              <a:extLst>
                <a:ext uri="{FF2B5EF4-FFF2-40B4-BE49-F238E27FC236}">
                  <a16:creationId xmlns:a16="http://schemas.microsoft.com/office/drawing/2014/main" id="{452B2C53-C406-4353-93AE-531967BF8CB0}"/>
                </a:ext>
              </a:extLst>
            </p:cNvPr>
            <p:cNvSpPr/>
            <p:nvPr userDrawn="1"/>
          </p:nvSpPr>
          <p:spPr bwMode="gray">
            <a:xfrm>
              <a:off x="10576386" y="144060"/>
              <a:ext cx="884213" cy="978408"/>
            </a:xfrm>
            <a:prstGeom prst="rect">
              <a:avLst/>
            </a:prstGeom>
            <a:solidFill>
              <a:srgbClr val="7F7F7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91" name="Group 592">
              <a:extLst>
                <a:ext uri="{FF2B5EF4-FFF2-40B4-BE49-F238E27FC236}">
                  <a16:creationId xmlns:a16="http://schemas.microsoft.com/office/drawing/2014/main" id="{2302453D-9390-435B-918B-48353FBD1A65}"/>
                </a:ext>
              </a:extLst>
            </p:cNvPr>
            <p:cNvGrpSpPr>
              <a:grpSpLocks/>
            </p:cNvGrpSpPr>
            <p:nvPr userDrawn="1"/>
          </p:nvGrpSpPr>
          <p:grpSpPr bwMode="auto">
            <a:xfrm>
              <a:off x="10835612" y="271928"/>
              <a:ext cx="365760" cy="369676"/>
              <a:chOff x="373" y="1933"/>
              <a:chExt cx="341" cy="340"/>
            </a:xfrm>
            <a:solidFill>
              <a:schemeClr val="bg1"/>
            </a:solidFill>
          </p:grpSpPr>
          <p:sp>
            <p:nvSpPr>
              <p:cNvPr id="100" name="Freeform 99">
                <a:extLst>
                  <a:ext uri="{FF2B5EF4-FFF2-40B4-BE49-F238E27FC236}">
                    <a16:creationId xmlns:a16="http://schemas.microsoft.com/office/drawing/2014/main" id="{2B96DFC0-3179-4202-9D5F-05E1B8DF75BC}"/>
                  </a:ext>
                </a:extLst>
              </p:cNvPr>
              <p:cNvSpPr>
                <a:spLocks/>
              </p:cNvSpPr>
              <p:nvPr/>
            </p:nvSpPr>
            <p:spPr bwMode="auto">
              <a:xfrm>
                <a:off x="436" y="2031"/>
                <a:ext cx="207" cy="157"/>
              </a:xfrm>
              <a:custGeom>
                <a:avLst/>
                <a:gdLst>
                  <a:gd name="T0" fmla="*/ 307 w 311"/>
                  <a:gd name="T1" fmla="*/ 4 h 236"/>
                  <a:gd name="T2" fmla="*/ 292 w 311"/>
                  <a:gd name="T3" fmla="*/ 4 h 236"/>
                  <a:gd name="T4" fmla="*/ 86 w 311"/>
                  <a:gd name="T5" fmla="*/ 210 h 236"/>
                  <a:gd name="T6" fmla="*/ 19 w 311"/>
                  <a:gd name="T7" fmla="*/ 143 h 236"/>
                  <a:gd name="T8" fmla="*/ 4 w 311"/>
                  <a:gd name="T9" fmla="*/ 143 h 236"/>
                  <a:gd name="T10" fmla="*/ 4 w 311"/>
                  <a:gd name="T11" fmla="*/ 158 h 236"/>
                  <a:gd name="T12" fmla="*/ 78 w 311"/>
                  <a:gd name="T13" fmla="*/ 233 h 236"/>
                  <a:gd name="T14" fmla="*/ 86 w 311"/>
                  <a:gd name="T15" fmla="*/ 236 h 236"/>
                  <a:gd name="T16" fmla="*/ 94 w 311"/>
                  <a:gd name="T17" fmla="*/ 233 h 236"/>
                  <a:gd name="T18" fmla="*/ 307 w 311"/>
                  <a:gd name="T19" fmla="*/ 19 h 236"/>
                  <a:gd name="T20" fmla="*/ 307 w 311"/>
                  <a:gd name="T21" fmla="*/ 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236">
                    <a:moveTo>
                      <a:pt x="307" y="4"/>
                    </a:moveTo>
                    <a:cubicBezTo>
                      <a:pt x="303" y="0"/>
                      <a:pt x="296" y="0"/>
                      <a:pt x="292" y="4"/>
                    </a:cubicBezTo>
                    <a:cubicBezTo>
                      <a:pt x="86" y="210"/>
                      <a:pt x="86" y="210"/>
                      <a:pt x="86" y="210"/>
                    </a:cubicBezTo>
                    <a:cubicBezTo>
                      <a:pt x="19" y="143"/>
                      <a:pt x="19" y="143"/>
                      <a:pt x="19" y="143"/>
                    </a:cubicBezTo>
                    <a:cubicBezTo>
                      <a:pt x="15" y="139"/>
                      <a:pt x="8" y="139"/>
                      <a:pt x="4" y="143"/>
                    </a:cubicBezTo>
                    <a:cubicBezTo>
                      <a:pt x="0" y="147"/>
                      <a:pt x="0" y="154"/>
                      <a:pt x="4" y="158"/>
                    </a:cubicBezTo>
                    <a:cubicBezTo>
                      <a:pt x="78" y="233"/>
                      <a:pt x="78" y="233"/>
                      <a:pt x="78" y="233"/>
                    </a:cubicBezTo>
                    <a:cubicBezTo>
                      <a:pt x="81" y="235"/>
                      <a:pt x="83" y="236"/>
                      <a:pt x="86" y="236"/>
                    </a:cubicBezTo>
                    <a:cubicBezTo>
                      <a:pt x="89" y="236"/>
                      <a:pt x="91" y="235"/>
                      <a:pt x="94" y="233"/>
                    </a:cubicBezTo>
                    <a:cubicBezTo>
                      <a:pt x="307" y="19"/>
                      <a:pt x="307" y="19"/>
                      <a:pt x="307" y="19"/>
                    </a:cubicBezTo>
                    <a:cubicBezTo>
                      <a:pt x="311" y="15"/>
                      <a:pt x="311" y="8"/>
                      <a:pt x="30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GB" sz="891" b="0" i="0" u="none" strike="noStrike" kern="0" cap="none" spc="0" normalizeH="0" baseline="0" noProof="0" dirty="0">
                  <a:ln>
                    <a:noFill/>
                  </a:ln>
                  <a:solidFill>
                    <a:prstClr val="black"/>
                  </a:solidFill>
                  <a:effectLst/>
                  <a:uLnTx/>
                  <a:uFillTx/>
                  <a:latin typeface="Calibri"/>
                  <a:ea typeface="+mn-ea"/>
                  <a:cs typeface="+mn-cs"/>
                </a:endParaRPr>
              </a:p>
            </p:txBody>
          </p:sp>
          <p:sp>
            <p:nvSpPr>
              <p:cNvPr id="101" name="Freeform 100">
                <a:extLst>
                  <a:ext uri="{FF2B5EF4-FFF2-40B4-BE49-F238E27FC236}">
                    <a16:creationId xmlns:a16="http://schemas.microsoft.com/office/drawing/2014/main" id="{EF767435-580F-47EE-BF25-5FD8E9D10125}"/>
                  </a:ext>
                </a:extLst>
              </p:cNvPr>
              <p:cNvSpPr>
                <a:spLocks noEditPoints="1"/>
              </p:cNvSpPr>
              <p:nvPr/>
            </p:nvSpPr>
            <p:spPr bwMode="auto">
              <a:xfrm>
                <a:off x="373" y="1933"/>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GB" sz="891" b="0" i="0" u="none" strike="noStrike" kern="0" cap="none" spc="0" normalizeH="0" baseline="0" noProof="0" dirty="0">
                  <a:ln>
                    <a:noFill/>
                  </a:ln>
                  <a:solidFill>
                    <a:prstClr val="black"/>
                  </a:solidFill>
                  <a:effectLst/>
                  <a:uLnTx/>
                  <a:uFillTx/>
                  <a:latin typeface="Calibri"/>
                  <a:ea typeface="+mn-ea"/>
                  <a:cs typeface="+mn-cs"/>
                </a:endParaRPr>
              </a:p>
            </p:txBody>
          </p:sp>
        </p:grpSp>
      </p:grpSp>
      <p:grpSp>
        <p:nvGrpSpPr>
          <p:cNvPr id="102" name="Group 101">
            <a:extLst>
              <a:ext uri="{FF2B5EF4-FFF2-40B4-BE49-F238E27FC236}">
                <a16:creationId xmlns:a16="http://schemas.microsoft.com/office/drawing/2014/main" id="{9BB39C06-F26A-4111-BC2F-03379F92F894}"/>
              </a:ext>
            </a:extLst>
          </p:cNvPr>
          <p:cNvGrpSpPr/>
          <p:nvPr userDrawn="1"/>
        </p:nvGrpSpPr>
        <p:grpSpPr>
          <a:xfrm>
            <a:off x="11307787" y="0"/>
            <a:ext cx="884213" cy="978408"/>
            <a:chOff x="11320453" y="0"/>
            <a:chExt cx="884213" cy="978408"/>
          </a:xfrm>
        </p:grpSpPr>
        <p:sp>
          <p:nvSpPr>
            <p:cNvPr id="103" name="Rectangle 102">
              <a:extLst>
                <a:ext uri="{FF2B5EF4-FFF2-40B4-BE49-F238E27FC236}">
                  <a16:creationId xmlns:a16="http://schemas.microsoft.com/office/drawing/2014/main" id="{65FC472A-7D59-4D54-8FC9-7D6FA5E1EA47}"/>
                </a:ext>
              </a:extLst>
            </p:cNvPr>
            <p:cNvSpPr/>
            <p:nvPr userDrawn="1"/>
          </p:nvSpPr>
          <p:spPr bwMode="gray">
            <a:xfrm>
              <a:off x="11320453" y="0"/>
              <a:ext cx="884213" cy="978408"/>
            </a:xfrm>
            <a:prstGeom prst="rect">
              <a:avLst/>
            </a:prstGeom>
            <a:solidFill>
              <a:srgbClr val="00556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104" name="Group 103">
              <a:extLst>
                <a:ext uri="{FF2B5EF4-FFF2-40B4-BE49-F238E27FC236}">
                  <a16:creationId xmlns:a16="http://schemas.microsoft.com/office/drawing/2014/main" id="{9F17A192-3FD8-48E6-B53D-9EF7090C6044}"/>
                </a:ext>
              </a:extLst>
            </p:cNvPr>
            <p:cNvGrpSpPr/>
            <p:nvPr userDrawn="1"/>
          </p:nvGrpSpPr>
          <p:grpSpPr>
            <a:xfrm>
              <a:off x="11578568" y="107960"/>
              <a:ext cx="367982" cy="367982"/>
              <a:chOff x="6042955" y="3704076"/>
              <a:chExt cx="367982" cy="367982"/>
            </a:xfrm>
            <a:solidFill>
              <a:schemeClr val="bg1"/>
            </a:solidFill>
          </p:grpSpPr>
          <p:grpSp>
            <p:nvGrpSpPr>
              <p:cNvPr id="105" name="Group 104">
                <a:extLst>
                  <a:ext uri="{FF2B5EF4-FFF2-40B4-BE49-F238E27FC236}">
                    <a16:creationId xmlns:a16="http://schemas.microsoft.com/office/drawing/2014/main" id="{58A0B01D-64B0-4096-9E7F-DECD3B5567F6}"/>
                  </a:ext>
                </a:extLst>
              </p:cNvPr>
              <p:cNvGrpSpPr/>
              <p:nvPr/>
            </p:nvGrpSpPr>
            <p:grpSpPr>
              <a:xfrm>
                <a:off x="6131110" y="3758524"/>
                <a:ext cx="207980" cy="259087"/>
                <a:chOff x="1690688" y="5349875"/>
                <a:chExt cx="465138" cy="579438"/>
              </a:xfrm>
              <a:grpFill/>
            </p:grpSpPr>
            <p:sp>
              <p:nvSpPr>
                <p:cNvPr id="107" name="Freeform 68">
                  <a:extLst>
                    <a:ext uri="{FF2B5EF4-FFF2-40B4-BE49-F238E27FC236}">
                      <a16:creationId xmlns:a16="http://schemas.microsoft.com/office/drawing/2014/main" id="{6B823961-1297-4728-AA3F-690E6A76EF2B}"/>
                    </a:ext>
                  </a:extLst>
                </p:cNvPr>
                <p:cNvSpPr>
                  <a:spLocks/>
                </p:cNvSpPr>
                <p:nvPr/>
              </p:nvSpPr>
              <p:spPr bwMode="auto">
                <a:xfrm>
                  <a:off x="1781175" y="5778500"/>
                  <a:ext cx="273050" cy="23813"/>
                </a:xfrm>
                <a:custGeom>
                  <a:avLst/>
                  <a:gdLst>
                    <a:gd name="T0" fmla="*/ 109 w 114"/>
                    <a:gd name="T1" fmla="*/ 0 h 10"/>
                    <a:gd name="T2" fmla="*/ 5 w 114"/>
                    <a:gd name="T3" fmla="*/ 0 h 10"/>
                    <a:gd name="T4" fmla="*/ 0 w 114"/>
                    <a:gd name="T5" fmla="*/ 5 h 10"/>
                    <a:gd name="T6" fmla="*/ 5 w 114"/>
                    <a:gd name="T7" fmla="*/ 10 h 10"/>
                    <a:gd name="T8" fmla="*/ 109 w 114"/>
                    <a:gd name="T9" fmla="*/ 10 h 10"/>
                    <a:gd name="T10" fmla="*/ 114 w 114"/>
                    <a:gd name="T11" fmla="*/ 5 h 10"/>
                    <a:gd name="T12" fmla="*/ 109 w 11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14" h="10">
                      <a:moveTo>
                        <a:pt x="109" y="0"/>
                      </a:moveTo>
                      <a:cubicBezTo>
                        <a:pt x="5" y="0"/>
                        <a:pt x="5" y="0"/>
                        <a:pt x="5" y="0"/>
                      </a:cubicBezTo>
                      <a:cubicBezTo>
                        <a:pt x="2" y="0"/>
                        <a:pt x="0" y="2"/>
                        <a:pt x="0" y="5"/>
                      </a:cubicBezTo>
                      <a:cubicBezTo>
                        <a:pt x="0" y="7"/>
                        <a:pt x="2" y="10"/>
                        <a:pt x="5" y="10"/>
                      </a:cubicBezTo>
                      <a:cubicBezTo>
                        <a:pt x="109" y="10"/>
                        <a:pt x="109" y="10"/>
                        <a:pt x="109" y="10"/>
                      </a:cubicBezTo>
                      <a:cubicBezTo>
                        <a:pt x="111" y="10"/>
                        <a:pt x="114" y="7"/>
                        <a:pt x="114" y="5"/>
                      </a:cubicBezTo>
                      <a:cubicBezTo>
                        <a:pt x="114" y="2"/>
                        <a:pt x="111" y="0"/>
                        <a:pt x="10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sp>
              <p:nvSpPr>
                <p:cNvPr id="108" name="Freeform 69">
                  <a:extLst>
                    <a:ext uri="{FF2B5EF4-FFF2-40B4-BE49-F238E27FC236}">
                      <a16:creationId xmlns:a16="http://schemas.microsoft.com/office/drawing/2014/main" id="{2CE5E292-BC45-4468-B71B-4A6ADB984718}"/>
                    </a:ext>
                  </a:extLst>
                </p:cNvPr>
                <p:cNvSpPr>
                  <a:spLocks/>
                </p:cNvSpPr>
                <p:nvPr/>
              </p:nvSpPr>
              <p:spPr bwMode="auto">
                <a:xfrm>
                  <a:off x="1781175" y="5695950"/>
                  <a:ext cx="273050" cy="23813"/>
                </a:xfrm>
                <a:custGeom>
                  <a:avLst/>
                  <a:gdLst>
                    <a:gd name="T0" fmla="*/ 109 w 114"/>
                    <a:gd name="T1" fmla="*/ 0 h 10"/>
                    <a:gd name="T2" fmla="*/ 5 w 114"/>
                    <a:gd name="T3" fmla="*/ 0 h 10"/>
                    <a:gd name="T4" fmla="*/ 0 w 114"/>
                    <a:gd name="T5" fmla="*/ 5 h 10"/>
                    <a:gd name="T6" fmla="*/ 5 w 114"/>
                    <a:gd name="T7" fmla="*/ 10 h 10"/>
                    <a:gd name="T8" fmla="*/ 109 w 114"/>
                    <a:gd name="T9" fmla="*/ 10 h 10"/>
                    <a:gd name="T10" fmla="*/ 114 w 114"/>
                    <a:gd name="T11" fmla="*/ 5 h 10"/>
                    <a:gd name="T12" fmla="*/ 109 w 11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14" h="10">
                      <a:moveTo>
                        <a:pt x="109" y="0"/>
                      </a:moveTo>
                      <a:cubicBezTo>
                        <a:pt x="5" y="0"/>
                        <a:pt x="5" y="0"/>
                        <a:pt x="5" y="0"/>
                      </a:cubicBezTo>
                      <a:cubicBezTo>
                        <a:pt x="2" y="0"/>
                        <a:pt x="0" y="2"/>
                        <a:pt x="0" y="5"/>
                      </a:cubicBezTo>
                      <a:cubicBezTo>
                        <a:pt x="0" y="7"/>
                        <a:pt x="2" y="10"/>
                        <a:pt x="5" y="10"/>
                      </a:cubicBezTo>
                      <a:cubicBezTo>
                        <a:pt x="109" y="10"/>
                        <a:pt x="109" y="10"/>
                        <a:pt x="109" y="10"/>
                      </a:cubicBezTo>
                      <a:cubicBezTo>
                        <a:pt x="111" y="10"/>
                        <a:pt x="114" y="7"/>
                        <a:pt x="114" y="5"/>
                      </a:cubicBezTo>
                      <a:cubicBezTo>
                        <a:pt x="114" y="2"/>
                        <a:pt x="111" y="0"/>
                        <a:pt x="10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sp>
              <p:nvSpPr>
                <p:cNvPr id="109" name="Freeform 70">
                  <a:extLst>
                    <a:ext uri="{FF2B5EF4-FFF2-40B4-BE49-F238E27FC236}">
                      <a16:creationId xmlns:a16="http://schemas.microsoft.com/office/drawing/2014/main" id="{0BD6E49D-6BB9-4215-AC6E-CEF99CF5DFE5}"/>
                    </a:ext>
                  </a:extLst>
                </p:cNvPr>
                <p:cNvSpPr>
                  <a:spLocks/>
                </p:cNvSpPr>
                <p:nvPr/>
              </p:nvSpPr>
              <p:spPr bwMode="auto">
                <a:xfrm>
                  <a:off x="1781175" y="5614988"/>
                  <a:ext cx="273050" cy="23813"/>
                </a:xfrm>
                <a:custGeom>
                  <a:avLst/>
                  <a:gdLst>
                    <a:gd name="T0" fmla="*/ 109 w 114"/>
                    <a:gd name="T1" fmla="*/ 0 h 10"/>
                    <a:gd name="T2" fmla="*/ 5 w 114"/>
                    <a:gd name="T3" fmla="*/ 0 h 10"/>
                    <a:gd name="T4" fmla="*/ 0 w 114"/>
                    <a:gd name="T5" fmla="*/ 5 h 10"/>
                    <a:gd name="T6" fmla="*/ 5 w 114"/>
                    <a:gd name="T7" fmla="*/ 10 h 10"/>
                    <a:gd name="T8" fmla="*/ 109 w 114"/>
                    <a:gd name="T9" fmla="*/ 10 h 10"/>
                    <a:gd name="T10" fmla="*/ 114 w 114"/>
                    <a:gd name="T11" fmla="*/ 5 h 10"/>
                    <a:gd name="T12" fmla="*/ 109 w 11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14" h="10">
                      <a:moveTo>
                        <a:pt x="109" y="0"/>
                      </a:moveTo>
                      <a:cubicBezTo>
                        <a:pt x="5" y="0"/>
                        <a:pt x="5" y="0"/>
                        <a:pt x="5" y="0"/>
                      </a:cubicBezTo>
                      <a:cubicBezTo>
                        <a:pt x="2" y="0"/>
                        <a:pt x="0" y="2"/>
                        <a:pt x="0" y="5"/>
                      </a:cubicBezTo>
                      <a:cubicBezTo>
                        <a:pt x="0" y="7"/>
                        <a:pt x="2" y="10"/>
                        <a:pt x="5" y="10"/>
                      </a:cubicBezTo>
                      <a:cubicBezTo>
                        <a:pt x="109" y="10"/>
                        <a:pt x="109" y="10"/>
                        <a:pt x="109" y="10"/>
                      </a:cubicBezTo>
                      <a:cubicBezTo>
                        <a:pt x="111" y="10"/>
                        <a:pt x="114" y="7"/>
                        <a:pt x="114" y="5"/>
                      </a:cubicBezTo>
                      <a:cubicBezTo>
                        <a:pt x="114" y="2"/>
                        <a:pt x="111" y="0"/>
                        <a:pt x="10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sp>
              <p:nvSpPr>
                <p:cNvPr id="110" name="Freeform 71">
                  <a:extLst>
                    <a:ext uri="{FF2B5EF4-FFF2-40B4-BE49-F238E27FC236}">
                      <a16:creationId xmlns:a16="http://schemas.microsoft.com/office/drawing/2014/main" id="{BEC31180-1130-48F0-A010-446019D55F3B}"/>
                    </a:ext>
                  </a:extLst>
                </p:cNvPr>
                <p:cNvSpPr>
                  <a:spLocks/>
                </p:cNvSpPr>
                <p:nvPr/>
              </p:nvSpPr>
              <p:spPr bwMode="auto">
                <a:xfrm>
                  <a:off x="1781175" y="5534025"/>
                  <a:ext cx="136525" cy="20638"/>
                </a:xfrm>
                <a:custGeom>
                  <a:avLst/>
                  <a:gdLst>
                    <a:gd name="T0" fmla="*/ 5 w 57"/>
                    <a:gd name="T1" fmla="*/ 9 h 9"/>
                    <a:gd name="T2" fmla="*/ 52 w 57"/>
                    <a:gd name="T3" fmla="*/ 9 h 9"/>
                    <a:gd name="T4" fmla="*/ 57 w 57"/>
                    <a:gd name="T5" fmla="*/ 5 h 9"/>
                    <a:gd name="T6" fmla="*/ 52 w 57"/>
                    <a:gd name="T7" fmla="*/ 0 h 9"/>
                    <a:gd name="T8" fmla="*/ 5 w 57"/>
                    <a:gd name="T9" fmla="*/ 0 h 9"/>
                    <a:gd name="T10" fmla="*/ 0 w 57"/>
                    <a:gd name="T11" fmla="*/ 5 h 9"/>
                    <a:gd name="T12" fmla="*/ 5 w 5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7" h="9">
                      <a:moveTo>
                        <a:pt x="5" y="9"/>
                      </a:moveTo>
                      <a:cubicBezTo>
                        <a:pt x="52" y="9"/>
                        <a:pt x="52" y="9"/>
                        <a:pt x="52" y="9"/>
                      </a:cubicBezTo>
                      <a:cubicBezTo>
                        <a:pt x="54" y="9"/>
                        <a:pt x="57" y="7"/>
                        <a:pt x="57" y="5"/>
                      </a:cubicBezTo>
                      <a:cubicBezTo>
                        <a:pt x="57" y="2"/>
                        <a:pt x="54" y="0"/>
                        <a:pt x="52" y="0"/>
                      </a:cubicBezTo>
                      <a:cubicBezTo>
                        <a:pt x="5" y="0"/>
                        <a:pt x="5" y="0"/>
                        <a:pt x="5" y="0"/>
                      </a:cubicBezTo>
                      <a:cubicBezTo>
                        <a:pt x="2" y="0"/>
                        <a:pt x="0" y="2"/>
                        <a:pt x="0" y="5"/>
                      </a:cubicBezTo>
                      <a:cubicBezTo>
                        <a:pt x="0" y="7"/>
                        <a:pt x="2" y="9"/>
                        <a:pt x="5"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sp>
              <p:nvSpPr>
                <p:cNvPr id="111" name="Freeform 72">
                  <a:extLst>
                    <a:ext uri="{FF2B5EF4-FFF2-40B4-BE49-F238E27FC236}">
                      <a16:creationId xmlns:a16="http://schemas.microsoft.com/office/drawing/2014/main" id="{5E1B587E-1556-4EFA-BCEE-B0244F9C99D3}"/>
                    </a:ext>
                  </a:extLst>
                </p:cNvPr>
                <p:cNvSpPr>
                  <a:spLocks noEditPoints="1"/>
                </p:cNvSpPr>
                <p:nvPr/>
              </p:nvSpPr>
              <p:spPr bwMode="auto">
                <a:xfrm>
                  <a:off x="1690688" y="5349875"/>
                  <a:ext cx="465138" cy="579438"/>
                </a:xfrm>
                <a:custGeom>
                  <a:avLst/>
                  <a:gdLst>
                    <a:gd name="T0" fmla="*/ 190 w 194"/>
                    <a:gd name="T1" fmla="*/ 37 h 242"/>
                    <a:gd name="T2" fmla="*/ 156 w 194"/>
                    <a:gd name="T3" fmla="*/ 4 h 242"/>
                    <a:gd name="T4" fmla="*/ 147 w 194"/>
                    <a:gd name="T5" fmla="*/ 0 h 242"/>
                    <a:gd name="T6" fmla="*/ 147 w 194"/>
                    <a:gd name="T7" fmla="*/ 0 h 242"/>
                    <a:gd name="T8" fmla="*/ 13 w 194"/>
                    <a:gd name="T9" fmla="*/ 0 h 242"/>
                    <a:gd name="T10" fmla="*/ 0 w 194"/>
                    <a:gd name="T11" fmla="*/ 13 h 242"/>
                    <a:gd name="T12" fmla="*/ 0 w 194"/>
                    <a:gd name="T13" fmla="*/ 229 h 242"/>
                    <a:gd name="T14" fmla="*/ 13 w 194"/>
                    <a:gd name="T15" fmla="*/ 242 h 242"/>
                    <a:gd name="T16" fmla="*/ 181 w 194"/>
                    <a:gd name="T17" fmla="*/ 242 h 242"/>
                    <a:gd name="T18" fmla="*/ 194 w 194"/>
                    <a:gd name="T19" fmla="*/ 229 h 242"/>
                    <a:gd name="T20" fmla="*/ 194 w 194"/>
                    <a:gd name="T21" fmla="*/ 46 h 242"/>
                    <a:gd name="T22" fmla="*/ 190 w 194"/>
                    <a:gd name="T23" fmla="*/ 37 h 242"/>
                    <a:gd name="T24" fmla="*/ 180 w 194"/>
                    <a:gd name="T25" fmla="*/ 41 h 242"/>
                    <a:gd name="T26" fmla="*/ 152 w 194"/>
                    <a:gd name="T27" fmla="*/ 41 h 242"/>
                    <a:gd name="T28" fmla="*/ 152 w 194"/>
                    <a:gd name="T29" fmla="*/ 13 h 242"/>
                    <a:gd name="T30" fmla="*/ 180 w 194"/>
                    <a:gd name="T31" fmla="*/ 41 h 242"/>
                    <a:gd name="T32" fmla="*/ 181 w 194"/>
                    <a:gd name="T33" fmla="*/ 232 h 242"/>
                    <a:gd name="T34" fmla="*/ 13 w 194"/>
                    <a:gd name="T35" fmla="*/ 232 h 242"/>
                    <a:gd name="T36" fmla="*/ 9 w 194"/>
                    <a:gd name="T37" fmla="*/ 229 h 242"/>
                    <a:gd name="T38" fmla="*/ 9 w 194"/>
                    <a:gd name="T39" fmla="*/ 13 h 242"/>
                    <a:gd name="T40" fmla="*/ 13 w 194"/>
                    <a:gd name="T41" fmla="*/ 10 h 242"/>
                    <a:gd name="T42" fmla="*/ 142 w 194"/>
                    <a:gd name="T43" fmla="*/ 10 h 242"/>
                    <a:gd name="T44" fmla="*/ 142 w 194"/>
                    <a:gd name="T45" fmla="*/ 46 h 242"/>
                    <a:gd name="T46" fmla="*/ 147 w 194"/>
                    <a:gd name="T47" fmla="*/ 51 h 242"/>
                    <a:gd name="T48" fmla="*/ 184 w 194"/>
                    <a:gd name="T49" fmla="*/ 51 h 242"/>
                    <a:gd name="T50" fmla="*/ 184 w 194"/>
                    <a:gd name="T51" fmla="*/ 229 h 242"/>
                    <a:gd name="T52" fmla="*/ 181 w 194"/>
                    <a:gd name="T53" fmla="*/ 23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4" h="242">
                      <a:moveTo>
                        <a:pt x="190" y="37"/>
                      </a:moveTo>
                      <a:cubicBezTo>
                        <a:pt x="156" y="4"/>
                        <a:pt x="156" y="4"/>
                        <a:pt x="156" y="4"/>
                      </a:cubicBezTo>
                      <a:cubicBezTo>
                        <a:pt x="153" y="1"/>
                        <a:pt x="150" y="0"/>
                        <a:pt x="147" y="0"/>
                      </a:cubicBezTo>
                      <a:cubicBezTo>
                        <a:pt x="147" y="0"/>
                        <a:pt x="147" y="0"/>
                        <a:pt x="147" y="0"/>
                      </a:cubicBezTo>
                      <a:cubicBezTo>
                        <a:pt x="13" y="0"/>
                        <a:pt x="13" y="0"/>
                        <a:pt x="13" y="0"/>
                      </a:cubicBezTo>
                      <a:cubicBezTo>
                        <a:pt x="5" y="0"/>
                        <a:pt x="0" y="6"/>
                        <a:pt x="0" y="13"/>
                      </a:cubicBezTo>
                      <a:cubicBezTo>
                        <a:pt x="0" y="229"/>
                        <a:pt x="0" y="229"/>
                        <a:pt x="0" y="229"/>
                      </a:cubicBezTo>
                      <a:cubicBezTo>
                        <a:pt x="0" y="236"/>
                        <a:pt x="5" y="242"/>
                        <a:pt x="13" y="242"/>
                      </a:cubicBezTo>
                      <a:cubicBezTo>
                        <a:pt x="181" y="242"/>
                        <a:pt x="181" y="242"/>
                        <a:pt x="181" y="242"/>
                      </a:cubicBezTo>
                      <a:cubicBezTo>
                        <a:pt x="188" y="242"/>
                        <a:pt x="194" y="236"/>
                        <a:pt x="194" y="229"/>
                      </a:cubicBezTo>
                      <a:cubicBezTo>
                        <a:pt x="194" y="46"/>
                        <a:pt x="194" y="46"/>
                        <a:pt x="194" y="46"/>
                      </a:cubicBezTo>
                      <a:cubicBezTo>
                        <a:pt x="194" y="43"/>
                        <a:pt x="192" y="39"/>
                        <a:pt x="190" y="37"/>
                      </a:cubicBezTo>
                      <a:close/>
                      <a:moveTo>
                        <a:pt x="180" y="41"/>
                      </a:moveTo>
                      <a:cubicBezTo>
                        <a:pt x="152" y="41"/>
                        <a:pt x="152" y="41"/>
                        <a:pt x="152" y="41"/>
                      </a:cubicBezTo>
                      <a:cubicBezTo>
                        <a:pt x="152" y="13"/>
                        <a:pt x="152" y="13"/>
                        <a:pt x="152" y="13"/>
                      </a:cubicBezTo>
                      <a:lnTo>
                        <a:pt x="180" y="41"/>
                      </a:lnTo>
                      <a:close/>
                      <a:moveTo>
                        <a:pt x="181" y="232"/>
                      </a:moveTo>
                      <a:cubicBezTo>
                        <a:pt x="13" y="232"/>
                        <a:pt x="13" y="232"/>
                        <a:pt x="13" y="232"/>
                      </a:cubicBezTo>
                      <a:cubicBezTo>
                        <a:pt x="11" y="232"/>
                        <a:pt x="9" y="231"/>
                        <a:pt x="9" y="229"/>
                      </a:cubicBezTo>
                      <a:cubicBezTo>
                        <a:pt x="9" y="13"/>
                        <a:pt x="9" y="13"/>
                        <a:pt x="9" y="13"/>
                      </a:cubicBezTo>
                      <a:cubicBezTo>
                        <a:pt x="9" y="11"/>
                        <a:pt x="11" y="10"/>
                        <a:pt x="13" y="10"/>
                      </a:cubicBezTo>
                      <a:cubicBezTo>
                        <a:pt x="142" y="10"/>
                        <a:pt x="142" y="10"/>
                        <a:pt x="142" y="10"/>
                      </a:cubicBezTo>
                      <a:cubicBezTo>
                        <a:pt x="142" y="46"/>
                        <a:pt x="142" y="46"/>
                        <a:pt x="142" y="46"/>
                      </a:cubicBezTo>
                      <a:cubicBezTo>
                        <a:pt x="142" y="49"/>
                        <a:pt x="144" y="51"/>
                        <a:pt x="147" y="51"/>
                      </a:cubicBezTo>
                      <a:cubicBezTo>
                        <a:pt x="184" y="51"/>
                        <a:pt x="184" y="51"/>
                        <a:pt x="184" y="51"/>
                      </a:cubicBezTo>
                      <a:cubicBezTo>
                        <a:pt x="184" y="229"/>
                        <a:pt x="184" y="229"/>
                        <a:pt x="184" y="229"/>
                      </a:cubicBezTo>
                      <a:cubicBezTo>
                        <a:pt x="184" y="231"/>
                        <a:pt x="182" y="232"/>
                        <a:pt x="181" y="23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106" name="Freeform 547">
                <a:extLst>
                  <a:ext uri="{FF2B5EF4-FFF2-40B4-BE49-F238E27FC236}">
                    <a16:creationId xmlns:a16="http://schemas.microsoft.com/office/drawing/2014/main" id="{E05B9567-C06F-4895-B96C-079437953971}"/>
                  </a:ext>
                </a:extLst>
              </p:cNvPr>
              <p:cNvSpPr>
                <a:spLocks noEditPoints="1"/>
              </p:cNvSpPr>
              <p:nvPr/>
            </p:nvSpPr>
            <p:spPr bwMode="auto">
              <a:xfrm>
                <a:off x="6042955" y="3704076"/>
                <a:ext cx="367982" cy="367982"/>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GB" sz="891" b="0" i="0" u="none" strike="noStrike" kern="0" cap="none" spc="0" normalizeH="0" baseline="0" noProof="0" dirty="0">
                  <a:ln>
                    <a:noFill/>
                  </a:ln>
                  <a:solidFill>
                    <a:prstClr val="black"/>
                  </a:solidFill>
                  <a:effectLst/>
                  <a:uLnTx/>
                  <a:uFillTx/>
                  <a:latin typeface="Calibri"/>
                  <a:ea typeface="+mn-ea"/>
                  <a:cs typeface="+mn-cs"/>
                </a:endParaRPr>
              </a:p>
            </p:txBody>
          </p:sp>
        </p:grpSp>
      </p:grpSp>
      <p:grpSp>
        <p:nvGrpSpPr>
          <p:cNvPr id="112" name="Group 111">
            <a:extLst>
              <a:ext uri="{FF2B5EF4-FFF2-40B4-BE49-F238E27FC236}">
                <a16:creationId xmlns:a16="http://schemas.microsoft.com/office/drawing/2014/main" id="{52535618-950F-4AD7-9879-71AC75964C40}"/>
              </a:ext>
            </a:extLst>
          </p:cNvPr>
          <p:cNvGrpSpPr/>
          <p:nvPr userDrawn="1"/>
        </p:nvGrpSpPr>
        <p:grpSpPr>
          <a:xfrm>
            <a:off x="11307787" y="2933749"/>
            <a:ext cx="884213" cy="978408"/>
            <a:chOff x="10576386" y="144060"/>
            <a:chExt cx="884213" cy="978408"/>
          </a:xfrm>
          <a:solidFill>
            <a:srgbClr val="00ABAB"/>
          </a:solidFill>
        </p:grpSpPr>
        <p:sp>
          <p:nvSpPr>
            <p:cNvPr id="113" name="Rectangle 112">
              <a:extLst>
                <a:ext uri="{FF2B5EF4-FFF2-40B4-BE49-F238E27FC236}">
                  <a16:creationId xmlns:a16="http://schemas.microsoft.com/office/drawing/2014/main" id="{F323AD46-8660-48EE-92AD-6D2A6F4AA1C9}"/>
                </a:ext>
              </a:extLst>
            </p:cNvPr>
            <p:cNvSpPr/>
            <p:nvPr userDrawn="1"/>
          </p:nvSpPr>
          <p:spPr bwMode="gray">
            <a:xfrm>
              <a:off x="10576386" y="144060"/>
              <a:ext cx="884213" cy="978408"/>
            </a:xfrm>
            <a:prstGeom prst="rect">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114" name="Group 113">
              <a:extLst>
                <a:ext uri="{FF2B5EF4-FFF2-40B4-BE49-F238E27FC236}">
                  <a16:creationId xmlns:a16="http://schemas.microsoft.com/office/drawing/2014/main" id="{4B2371B7-590D-4ABB-BDC0-360DEF0B7FFD}"/>
                </a:ext>
              </a:extLst>
            </p:cNvPr>
            <p:cNvGrpSpPr/>
            <p:nvPr userDrawn="1"/>
          </p:nvGrpSpPr>
          <p:grpSpPr>
            <a:xfrm>
              <a:off x="10834501" y="254280"/>
              <a:ext cx="367982" cy="367982"/>
              <a:chOff x="7153126" y="1943100"/>
              <a:chExt cx="367982" cy="367982"/>
            </a:xfrm>
            <a:grpFill/>
          </p:grpSpPr>
          <p:sp>
            <p:nvSpPr>
              <p:cNvPr id="115" name="Freeform 903">
                <a:extLst>
                  <a:ext uri="{FF2B5EF4-FFF2-40B4-BE49-F238E27FC236}">
                    <a16:creationId xmlns:a16="http://schemas.microsoft.com/office/drawing/2014/main" id="{61F505EF-133A-48E6-A4FA-8980F74FC532}"/>
                  </a:ext>
                </a:extLst>
              </p:cNvPr>
              <p:cNvSpPr>
                <a:spLocks noEditPoints="1"/>
              </p:cNvSpPr>
              <p:nvPr/>
            </p:nvSpPr>
            <p:spPr bwMode="auto">
              <a:xfrm>
                <a:off x="7153126" y="1943100"/>
                <a:ext cx="367982" cy="367982"/>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GB" sz="1982" b="0" i="0" u="none" strike="noStrike" kern="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116" name="Freeform 118">
                <a:extLst>
                  <a:ext uri="{FF2B5EF4-FFF2-40B4-BE49-F238E27FC236}">
                    <a16:creationId xmlns:a16="http://schemas.microsoft.com/office/drawing/2014/main" id="{B4CF30F2-52CB-48DB-A00A-78AA01E6D16A}"/>
                  </a:ext>
                </a:extLst>
              </p:cNvPr>
              <p:cNvSpPr>
                <a:spLocks noChangeAspect="1"/>
              </p:cNvSpPr>
              <p:nvPr/>
            </p:nvSpPr>
            <p:spPr bwMode="auto">
              <a:xfrm>
                <a:off x="7213994" y="1999986"/>
                <a:ext cx="230527" cy="221307"/>
              </a:xfrm>
              <a:custGeom>
                <a:avLst/>
                <a:gdLst>
                  <a:gd name="T0" fmla="*/ 183 w 233"/>
                  <a:gd name="T1" fmla="*/ 167 h 224"/>
                  <a:gd name="T2" fmla="*/ 142 w 233"/>
                  <a:gd name="T3" fmla="*/ 126 h 224"/>
                  <a:gd name="T4" fmla="*/ 156 w 233"/>
                  <a:gd name="T5" fmla="*/ 96 h 224"/>
                  <a:gd name="T6" fmla="*/ 167 w 233"/>
                  <a:gd name="T7" fmla="*/ 75 h 224"/>
                  <a:gd name="T8" fmla="*/ 163 w 233"/>
                  <a:gd name="T9" fmla="*/ 65 h 224"/>
                  <a:gd name="T10" fmla="*/ 166 w 233"/>
                  <a:gd name="T11" fmla="*/ 43 h 224"/>
                  <a:gd name="T12" fmla="*/ 117 w 233"/>
                  <a:gd name="T13" fmla="*/ 0 h 224"/>
                  <a:gd name="T14" fmla="*/ 67 w 233"/>
                  <a:gd name="T15" fmla="*/ 43 h 224"/>
                  <a:gd name="T16" fmla="*/ 70 w 233"/>
                  <a:gd name="T17" fmla="*/ 65 h 224"/>
                  <a:gd name="T18" fmla="*/ 66 w 233"/>
                  <a:gd name="T19" fmla="*/ 75 h 224"/>
                  <a:gd name="T20" fmla="*/ 77 w 233"/>
                  <a:gd name="T21" fmla="*/ 96 h 224"/>
                  <a:gd name="T22" fmla="*/ 91 w 233"/>
                  <a:gd name="T23" fmla="*/ 126 h 224"/>
                  <a:gd name="T24" fmla="*/ 51 w 233"/>
                  <a:gd name="T25" fmla="*/ 167 h 224"/>
                  <a:gd name="T26" fmla="*/ 0 w 233"/>
                  <a:gd name="T27" fmla="*/ 197 h 224"/>
                  <a:gd name="T28" fmla="*/ 0 w 233"/>
                  <a:gd name="T29" fmla="*/ 224 h 224"/>
                  <a:gd name="T30" fmla="*/ 117 w 233"/>
                  <a:gd name="T31" fmla="*/ 224 h 224"/>
                  <a:gd name="T32" fmla="*/ 233 w 233"/>
                  <a:gd name="T33" fmla="*/ 224 h 224"/>
                  <a:gd name="T34" fmla="*/ 233 w 233"/>
                  <a:gd name="T35" fmla="*/ 197 h 224"/>
                  <a:gd name="T36" fmla="*/ 183 w 233"/>
                  <a:gd name="T37" fmla="*/ 16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24">
                    <a:moveTo>
                      <a:pt x="183" y="167"/>
                    </a:moveTo>
                    <a:cubicBezTo>
                      <a:pt x="152" y="156"/>
                      <a:pt x="142" y="146"/>
                      <a:pt x="142" y="126"/>
                    </a:cubicBezTo>
                    <a:cubicBezTo>
                      <a:pt x="142" y="114"/>
                      <a:pt x="152" y="118"/>
                      <a:pt x="156" y="96"/>
                    </a:cubicBezTo>
                    <a:cubicBezTo>
                      <a:pt x="157" y="87"/>
                      <a:pt x="166" y="96"/>
                      <a:pt x="167" y="75"/>
                    </a:cubicBezTo>
                    <a:cubicBezTo>
                      <a:pt x="167" y="67"/>
                      <a:pt x="163" y="65"/>
                      <a:pt x="163" y="65"/>
                    </a:cubicBezTo>
                    <a:cubicBezTo>
                      <a:pt x="163" y="65"/>
                      <a:pt x="165" y="52"/>
                      <a:pt x="166" y="43"/>
                    </a:cubicBezTo>
                    <a:cubicBezTo>
                      <a:pt x="167" y="31"/>
                      <a:pt x="159" y="0"/>
                      <a:pt x="117" y="0"/>
                    </a:cubicBezTo>
                    <a:cubicBezTo>
                      <a:pt x="74" y="0"/>
                      <a:pt x="66" y="31"/>
                      <a:pt x="67" y="43"/>
                    </a:cubicBezTo>
                    <a:cubicBezTo>
                      <a:pt x="68" y="52"/>
                      <a:pt x="70" y="65"/>
                      <a:pt x="70" y="65"/>
                    </a:cubicBezTo>
                    <a:cubicBezTo>
                      <a:pt x="70" y="65"/>
                      <a:pt x="66" y="67"/>
                      <a:pt x="66" y="75"/>
                    </a:cubicBezTo>
                    <a:cubicBezTo>
                      <a:pt x="67" y="96"/>
                      <a:pt x="76" y="87"/>
                      <a:pt x="77" y="96"/>
                    </a:cubicBezTo>
                    <a:cubicBezTo>
                      <a:pt x="82" y="118"/>
                      <a:pt x="91" y="114"/>
                      <a:pt x="91" y="126"/>
                    </a:cubicBezTo>
                    <a:cubicBezTo>
                      <a:pt x="91" y="146"/>
                      <a:pt x="81" y="156"/>
                      <a:pt x="51" y="167"/>
                    </a:cubicBezTo>
                    <a:cubicBezTo>
                      <a:pt x="20" y="178"/>
                      <a:pt x="0" y="190"/>
                      <a:pt x="0" y="197"/>
                    </a:cubicBezTo>
                    <a:cubicBezTo>
                      <a:pt x="0" y="205"/>
                      <a:pt x="0" y="224"/>
                      <a:pt x="0" y="224"/>
                    </a:cubicBezTo>
                    <a:cubicBezTo>
                      <a:pt x="117" y="224"/>
                      <a:pt x="117" y="224"/>
                      <a:pt x="117" y="224"/>
                    </a:cubicBezTo>
                    <a:cubicBezTo>
                      <a:pt x="233" y="224"/>
                      <a:pt x="233" y="224"/>
                      <a:pt x="233" y="224"/>
                    </a:cubicBezTo>
                    <a:cubicBezTo>
                      <a:pt x="233" y="224"/>
                      <a:pt x="233" y="205"/>
                      <a:pt x="233" y="197"/>
                    </a:cubicBezTo>
                    <a:cubicBezTo>
                      <a:pt x="233" y="190"/>
                      <a:pt x="213" y="178"/>
                      <a:pt x="183" y="167"/>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grpSp>
      </p:grpSp>
      <p:grpSp>
        <p:nvGrpSpPr>
          <p:cNvPr id="117" name="Group 116">
            <a:extLst>
              <a:ext uri="{FF2B5EF4-FFF2-40B4-BE49-F238E27FC236}">
                <a16:creationId xmlns:a16="http://schemas.microsoft.com/office/drawing/2014/main" id="{CB4FE53B-15EF-490D-BEA2-F8045E446B21}"/>
              </a:ext>
            </a:extLst>
          </p:cNvPr>
          <p:cNvGrpSpPr/>
          <p:nvPr userDrawn="1"/>
        </p:nvGrpSpPr>
        <p:grpSpPr>
          <a:xfrm>
            <a:off x="11307787" y="3885439"/>
            <a:ext cx="884213" cy="1008246"/>
            <a:chOff x="10576385" y="152400"/>
            <a:chExt cx="884213" cy="978408"/>
          </a:xfrm>
        </p:grpSpPr>
        <p:sp>
          <p:nvSpPr>
            <p:cNvPr id="118" name="Rectangle 117">
              <a:extLst>
                <a:ext uri="{FF2B5EF4-FFF2-40B4-BE49-F238E27FC236}">
                  <a16:creationId xmlns:a16="http://schemas.microsoft.com/office/drawing/2014/main" id="{88D691AE-DA2F-4DF1-AC3F-DDF1627E3081}"/>
                </a:ext>
              </a:extLst>
            </p:cNvPr>
            <p:cNvSpPr/>
            <p:nvPr userDrawn="1"/>
          </p:nvSpPr>
          <p:spPr bwMode="gray">
            <a:xfrm>
              <a:off x="10576385" y="152400"/>
              <a:ext cx="884213" cy="978408"/>
            </a:xfrm>
            <a:prstGeom prst="rect">
              <a:avLst/>
            </a:prstGeom>
            <a:solidFill>
              <a:srgbClr val="0097A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119" name="Group 48">
              <a:extLst>
                <a:ext uri="{FF2B5EF4-FFF2-40B4-BE49-F238E27FC236}">
                  <a16:creationId xmlns:a16="http://schemas.microsoft.com/office/drawing/2014/main" id="{8EE494FB-3BDC-4EDF-8EC3-4A82DD3087A1}"/>
                </a:ext>
              </a:extLst>
            </p:cNvPr>
            <p:cNvGrpSpPr>
              <a:grpSpLocks noChangeAspect="1"/>
            </p:cNvGrpSpPr>
            <p:nvPr userDrawn="1"/>
          </p:nvGrpSpPr>
          <p:grpSpPr bwMode="auto">
            <a:xfrm>
              <a:off x="10834676" y="260360"/>
              <a:ext cx="367631" cy="367631"/>
              <a:chOff x="4277" y="1990"/>
              <a:chExt cx="340" cy="340"/>
            </a:xfrm>
            <a:solidFill>
              <a:schemeClr val="bg1"/>
            </a:solidFill>
          </p:grpSpPr>
          <p:sp>
            <p:nvSpPr>
              <p:cNvPr id="120" name="Freeform 49">
                <a:extLst>
                  <a:ext uri="{FF2B5EF4-FFF2-40B4-BE49-F238E27FC236}">
                    <a16:creationId xmlns:a16="http://schemas.microsoft.com/office/drawing/2014/main" id="{17AD528F-9C4F-45E9-B80B-A32ADF2C35B1}"/>
                  </a:ext>
                </a:extLst>
              </p:cNvPr>
              <p:cNvSpPr>
                <a:spLocks noEditPoints="1"/>
              </p:cNvSpPr>
              <p:nvPr/>
            </p:nvSpPr>
            <p:spPr bwMode="auto">
              <a:xfrm>
                <a:off x="4277" y="199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sp>
            <p:nvSpPr>
              <p:cNvPr id="121" name="Freeform 50">
                <a:extLst>
                  <a:ext uri="{FF2B5EF4-FFF2-40B4-BE49-F238E27FC236}">
                    <a16:creationId xmlns:a16="http://schemas.microsoft.com/office/drawing/2014/main" id="{6E138BF3-BBA7-4F81-912B-C243DF5AC186}"/>
                  </a:ext>
                </a:extLst>
              </p:cNvPr>
              <p:cNvSpPr>
                <a:spLocks noEditPoints="1"/>
              </p:cNvSpPr>
              <p:nvPr/>
            </p:nvSpPr>
            <p:spPr bwMode="auto">
              <a:xfrm>
                <a:off x="4355" y="2054"/>
                <a:ext cx="170" cy="212"/>
              </a:xfrm>
              <a:custGeom>
                <a:avLst/>
                <a:gdLst>
                  <a:gd name="T0" fmla="*/ 235 w 256"/>
                  <a:gd name="T1" fmla="*/ 256 h 320"/>
                  <a:gd name="T2" fmla="*/ 224 w 256"/>
                  <a:gd name="T3" fmla="*/ 213 h 320"/>
                  <a:gd name="T4" fmla="*/ 245 w 256"/>
                  <a:gd name="T5" fmla="*/ 117 h 320"/>
                  <a:gd name="T6" fmla="*/ 11 w 256"/>
                  <a:gd name="T7" fmla="*/ 117 h 320"/>
                  <a:gd name="T8" fmla="*/ 11 w 256"/>
                  <a:gd name="T9" fmla="*/ 213 h 320"/>
                  <a:gd name="T10" fmla="*/ 0 w 256"/>
                  <a:gd name="T11" fmla="*/ 266 h 320"/>
                  <a:gd name="T12" fmla="*/ 21 w 256"/>
                  <a:gd name="T13" fmla="*/ 277 h 320"/>
                  <a:gd name="T14" fmla="*/ 32 w 256"/>
                  <a:gd name="T15" fmla="*/ 320 h 320"/>
                  <a:gd name="T16" fmla="*/ 256 w 256"/>
                  <a:gd name="T17" fmla="*/ 309 h 320"/>
                  <a:gd name="T18" fmla="*/ 245 w 256"/>
                  <a:gd name="T19" fmla="*/ 256 h 320"/>
                  <a:gd name="T20" fmla="*/ 192 w 256"/>
                  <a:gd name="T21" fmla="*/ 256 h 320"/>
                  <a:gd name="T22" fmla="*/ 213 w 256"/>
                  <a:gd name="T23" fmla="*/ 234 h 320"/>
                  <a:gd name="T24" fmla="*/ 64 w 256"/>
                  <a:gd name="T25" fmla="*/ 256 h 320"/>
                  <a:gd name="T26" fmla="*/ 85 w 256"/>
                  <a:gd name="T27" fmla="*/ 234 h 320"/>
                  <a:gd name="T28" fmla="*/ 64 w 256"/>
                  <a:gd name="T29" fmla="*/ 256 h 320"/>
                  <a:gd name="T30" fmla="*/ 107 w 256"/>
                  <a:gd name="T31" fmla="*/ 234 h 320"/>
                  <a:gd name="T32" fmla="*/ 128 w 256"/>
                  <a:gd name="T33" fmla="*/ 256 h 320"/>
                  <a:gd name="T34" fmla="*/ 149 w 256"/>
                  <a:gd name="T35" fmla="*/ 234 h 320"/>
                  <a:gd name="T36" fmla="*/ 171 w 256"/>
                  <a:gd name="T37" fmla="*/ 256 h 320"/>
                  <a:gd name="T38" fmla="*/ 149 w 256"/>
                  <a:gd name="T39" fmla="*/ 234 h 320"/>
                  <a:gd name="T40" fmla="*/ 192 w 256"/>
                  <a:gd name="T41" fmla="*/ 298 h 320"/>
                  <a:gd name="T42" fmla="*/ 171 w 256"/>
                  <a:gd name="T43" fmla="*/ 277 h 320"/>
                  <a:gd name="T44" fmla="*/ 32 w 256"/>
                  <a:gd name="T45" fmla="*/ 117 h 320"/>
                  <a:gd name="T46" fmla="*/ 224 w 256"/>
                  <a:gd name="T47" fmla="*/ 117 h 320"/>
                  <a:gd name="T48" fmla="*/ 32 w 256"/>
                  <a:gd name="T49" fmla="*/ 117 h 320"/>
                  <a:gd name="T50" fmla="*/ 43 w 256"/>
                  <a:gd name="T51" fmla="*/ 234 h 320"/>
                  <a:gd name="T52" fmla="*/ 32 w 256"/>
                  <a:gd name="T53" fmla="*/ 256 h 320"/>
                  <a:gd name="T54" fmla="*/ 21 w 256"/>
                  <a:gd name="T55" fmla="*/ 234 h 320"/>
                  <a:gd name="T56" fmla="*/ 64 w 256"/>
                  <a:gd name="T57" fmla="*/ 277 h 320"/>
                  <a:gd name="T58" fmla="*/ 43 w 256"/>
                  <a:gd name="T59" fmla="*/ 298 h 320"/>
                  <a:gd name="T60" fmla="*/ 85 w 256"/>
                  <a:gd name="T61" fmla="*/ 298 h 320"/>
                  <a:gd name="T62" fmla="*/ 107 w 256"/>
                  <a:gd name="T63" fmla="*/ 277 h 320"/>
                  <a:gd name="T64" fmla="*/ 85 w 256"/>
                  <a:gd name="T65" fmla="*/ 298 h 320"/>
                  <a:gd name="T66" fmla="*/ 149 w 256"/>
                  <a:gd name="T67" fmla="*/ 277 h 320"/>
                  <a:gd name="T68" fmla="*/ 128 w 256"/>
                  <a:gd name="T69" fmla="*/ 298 h 320"/>
                  <a:gd name="T70" fmla="*/ 235 w 256"/>
                  <a:gd name="T71" fmla="*/ 298 h 320"/>
                  <a:gd name="T72" fmla="*/ 213 w 256"/>
                  <a:gd name="T73" fmla="*/ 277 h 320"/>
                  <a:gd name="T74" fmla="*/ 235 w 256"/>
                  <a:gd name="T75" fmla="*/ 277 h 320"/>
                  <a:gd name="T76" fmla="*/ 128 w 256"/>
                  <a:gd name="T77" fmla="*/ 168 h 320"/>
                  <a:gd name="T78" fmla="*/ 96 w 256"/>
                  <a:gd name="T79" fmla="*/ 162 h 320"/>
                  <a:gd name="T80" fmla="*/ 113 w 256"/>
                  <a:gd name="T81" fmla="*/ 149 h 320"/>
                  <a:gd name="T82" fmla="*/ 136 w 256"/>
                  <a:gd name="T83" fmla="*/ 148 h 320"/>
                  <a:gd name="T84" fmla="*/ 138 w 256"/>
                  <a:gd name="T85" fmla="*/ 135 h 320"/>
                  <a:gd name="T86" fmla="*/ 121 w 256"/>
                  <a:gd name="T87" fmla="*/ 124 h 320"/>
                  <a:gd name="T88" fmla="*/ 100 w 256"/>
                  <a:gd name="T89" fmla="*/ 107 h 320"/>
                  <a:gd name="T90" fmla="*/ 108 w 256"/>
                  <a:gd name="T91" fmla="*/ 75 h 320"/>
                  <a:gd name="T92" fmla="*/ 128 w 256"/>
                  <a:gd name="T93" fmla="*/ 53 h 320"/>
                  <a:gd name="T94" fmla="*/ 139 w 256"/>
                  <a:gd name="T95" fmla="*/ 67 h 320"/>
                  <a:gd name="T96" fmla="*/ 160 w 256"/>
                  <a:gd name="T97" fmla="*/ 74 h 320"/>
                  <a:gd name="T98" fmla="*/ 140 w 256"/>
                  <a:gd name="T99" fmla="*/ 86 h 320"/>
                  <a:gd name="T100" fmla="*/ 121 w 256"/>
                  <a:gd name="T101" fmla="*/ 87 h 320"/>
                  <a:gd name="T102" fmla="*/ 119 w 256"/>
                  <a:gd name="T103" fmla="*/ 99 h 320"/>
                  <a:gd name="T104" fmla="*/ 136 w 256"/>
                  <a:gd name="T105" fmla="*/ 110 h 320"/>
                  <a:gd name="T106" fmla="*/ 161 w 256"/>
                  <a:gd name="T107" fmla="*/ 140 h 320"/>
                  <a:gd name="T108" fmla="*/ 139 w 256"/>
                  <a:gd name="T109" fmla="*/ 167 h 320"/>
                  <a:gd name="T110" fmla="*/ 128 w 256"/>
                  <a:gd name="T111" fmla="*/ 18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20">
                    <a:moveTo>
                      <a:pt x="245" y="256"/>
                    </a:moveTo>
                    <a:cubicBezTo>
                      <a:pt x="235" y="256"/>
                      <a:pt x="235" y="256"/>
                      <a:pt x="235" y="256"/>
                    </a:cubicBezTo>
                    <a:cubicBezTo>
                      <a:pt x="235" y="224"/>
                      <a:pt x="235" y="224"/>
                      <a:pt x="235" y="224"/>
                    </a:cubicBezTo>
                    <a:cubicBezTo>
                      <a:pt x="235" y="218"/>
                      <a:pt x="230" y="213"/>
                      <a:pt x="224" y="213"/>
                    </a:cubicBezTo>
                    <a:cubicBezTo>
                      <a:pt x="195" y="213"/>
                      <a:pt x="195" y="213"/>
                      <a:pt x="195" y="213"/>
                    </a:cubicBezTo>
                    <a:cubicBezTo>
                      <a:pt x="225" y="192"/>
                      <a:pt x="245" y="157"/>
                      <a:pt x="245" y="117"/>
                    </a:cubicBezTo>
                    <a:cubicBezTo>
                      <a:pt x="245" y="52"/>
                      <a:pt x="193" y="0"/>
                      <a:pt x="128" y="0"/>
                    </a:cubicBezTo>
                    <a:cubicBezTo>
                      <a:pt x="63" y="0"/>
                      <a:pt x="11" y="52"/>
                      <a:pt x="11" y="117"/>
                    </a:cubicBezTo>
                    <a:cubicBezTo>
                      <a:pt x="11" y="157"/>
                      <a:pt x="31" y="192"/>
                      <a:pt x="61" y="213"/>
                    </a:cubicBezTo>
                    <a:cubicBezTo>
                      <a:pt x="11" y="213"/>
                      <a:pt x="11" y="213"/>
                      <a:pt x="11" y="213"/>
                    </a:cubicBezTo>
                    <a:cubicBezTo>
                      <a:pt x="5" y="213"/>
                      <a:pt x="0" y="218"/>
                      <a:pt x="0" y="224"/>
                    </a:cubicBezTo>
                    <a:cubicBezTo>
                      <a:pt x="0" y="266"/>
                      <a:pt x="0" y="266"/>
                      <a:pt x="0" y="266"/>
                    </a:cubicBezTo>
                    <a:cubicBezTo>
                      <a:pt x="0" y="272"/>
                      <a:pt x="5" y="277"/>
                      <a:pt x="11" y="277"/>
                    </a:cubicBezTo>
                    <a:cubicBezTo>
                      <a:pt x="21" y="277"/>
                      <a:pt x="21" y="277"/>
                      <a:pt x="21" y="277"/>
                    </a:cubicBezTo>
                    <a:cubicBezTo>
                      <a:pt x="21" y="309"/>
                      <a:pt x="21" y="309"/>
                      <a:pt x="21" y="309"/>
                    </a:cubicBezTo>
                    <a:cubicBezTo>
                      <a:pt x="21" y="315"/>
                      <a:pt x="26" y="320"/>
                      <a:pt x="32" y="320"/>
                    </a:cubicBezTo>
                    <a:cubicBezTo>
                      <a:pt x="245" y="320"/>
                      <a:pt x="245" y="320"/>
                      <a:pt x="245" y="320"/>
                    </a:cubicBezTo>
                    <a:cubicBezTo>
                      <a:pt x="251" y="320"/>
                      <a:pt x="256" y="315"/>
                      <a:pt x="256" y="309"/>
                    </a:cubicBezTo>
                    <a:cubicBezTo>
                      <a:pt x="256" y="266"/>
                      <a:pt x="256" y="266"/>
                      <a:pt x="256" y="266"/>
                    </a:cubicBezTo>
                    <a:cubicBezTo>
                      <a:pt x="256" y="260"/>
                      <a:pt x="251" y="256"/>
                      <a:pt x="245" y="256"/>
                    </a:cubicBezTo>
                    <a:close/>
                    <a:moveTo>
                      <a:pt x="213" y="256"/>
                    </a:moveTo>
                    <a:cubicBezTo>
                      <a:pt x="192" y="256"/>
                      <a:pt x="192" y="256"/>
                      <a:pt x="192" y="256"/>
                    </a:cubicBezTo>
                    <a:cubicBezTo>
                      <a:pt x="192" y="234"/>
                      <a:pt x="192" y="234"/>
                      <a:pt x="192" y="234"/>
                    </a:cubicBezTo>
                    <a:cubicBezTo>
                      <a:pt x="213" y="234"/>
                      <a:pt x="213" y="234"/>
                      <a:pt x="213" y="234"/>
                    </a:cubicBezTo>
                    <a:lnTo>
                      <a:pt x="213" y="256"/>
                    </a:lnTo>
                    <a:close/>
                    <a:moveTo>
                      <a:pt x="64" y="256"/>
                    </a:moveTo>
                    <a:cubicBezTo>
                      <a:pt x="64" y="234"/>
                      <a:pt x="64" y="234"/>
                      <a:pt x="64" y="234"/>
                    </a:cubicBezTo>
                    <a:cubicBezTo>
                      <a:pt x="85" y="234"/>
                      <a:pt x="85" y="234"/>
                      <a:pt x="85" y="234"/>
                    </a:cubicBezTo>
                    <a:cubicBezTo>
                      <a:pt x="85" y="256"/>
                      <a:pt x="85" y="256"/>
                      <a:pt x="85" y="256"/>
                    </a:cubicBezTo>
                    <a:lnTo>
                      <a:pt x="64" y="256"/>
                    </a:lnTo>
                    <a:close/>
                    <a:moveTo>
                      <a:pt x="107" y="256"/>
                    </a:moveTo>
                    <a:cubicBezTo>
                      <a:pt x="107" y="234"/>
                      <a:pt x="107" y="234"/>
                      <a:pt x="107" y="234"/>
                    </a:cubicBezTo>
                    <a:cubicBezTo>
                      <a:pt x="128" y="234"/>
                      <a:pt x="128" y="234"/>
                      <a:pt x="128" y="234"/>
                    </a:cubicBezTo>
                    <a:cubicBezTo>
                      <a:pt x="128" y="256"/>
                      <a:pt x="128" y="256"/>
                      <a:pt x="128" y="256"/>
                    </a:cubicBezTo>
                    <a:lnTo>
                      <a:pt x="107" y="256"/>
                    </a:lnTo>
                    <a:close/>
                    <a:moveTo>
                      <a:pt x="149" y="234"/>
                    </a:moveTo>
                    <a:cubicBezTo>
                      <a:pt x="171" y="234"/>
                      <a:pt x="171" y="234"/>
                      <a:pt x="171" y="234"/>
                    </a:cubicBezTo>
                    <a:cubicBezTo>
                      <a:pt x="171" y="256"/>
                      <a:pt x="171" y="256"/>
                      <a:pt x="171" y="256"/>
                    </a:cubicBezTo>
                    <a:cubicBezTo>
                      <a:pt x="149" y="256"/>
                      <a:pt x="149" y="256"/>
                      <a:pt x="149" y="256"/>
                    </a:cubicBezTo>
                    <a:lnTo>
                      <a:pt x="149" y="234"/>
                    </a:lnTo>
                    <a:close/>
                    <a:moveTo>
                      <a:pt x="192" y="277"/>
                    </a:moveTo>
                    <a:cubicBezTo>
                      <a:pt x="192" y="298"/>
                      <a:pt x="192" y="298"/>
                      <a:pt x="192" y="298"/>
                    </a:cubicBezTo>
                    <a:cubicBezTo>
                      <a:pt x="171" y="298"/>
                      <a:pt x="171" y="298"/>
                      <a:pt x="171" y="298"/>
                    </a:cubicBezTo>
                    <a:cubicBezTo>
                      <a:pt x="171" y="277"/>
                      <a:pt x="171" y="277"/>
                      <a:pt x="171" y="277"/>
                    </a:cubicBezTo>
                    <a:lnTo>
                      <a:pt x="192" y="277"/>
                    </a:lnTo>
                    <a:close/>
                    <a:moveTo>
                      <a:pt x="32" y="117"/>
                    </a:moveTo>
                    <a:cubicBezTo>
                      <a:pt x="32" y="64"/>
                      <a:pt x="75" y="21"/>
                      <a:pt x="128" y="21"/>
                    </a:cubicBezTo>
                    <a:cubicBezTo>
                      <a:pt x="181" y="21"/>
                      <a:pt x="224" y="64"/>
                      <a:pt x="224" y="117"/>
                    </a:cubicBezTo>
                    <a:cubicBezTo>
                      <a:pt x="224" y="170"/>
                      <a:pt x="181" y="213"/>
                      <a:pt x="128" y="213"/>
                    </a:cubicBezTo>
                    <a:cubicBezTo>
                      <a:pt x="75" y="213"/>
                      <a:pt x="32" y="170"/>
                      <a:pt x="32" y="117"/>
                    </a:cubicBezTo>
                    <a:close/>
                    <a:moveTo>
                      <a:pt x="21" y="234"/>
                    </a:moveTo>
                    <a:cubicBezTo>
                      <a:pt x="43" y="234"/>
                      <a:pt x="43" y="234"/>
                      <a:pt x="43" y="234"/>
                    </a:cubicBezTo>
                    <a:cubicBezTo>
                      <a:pt x="43" y="256"/>
                      <a:pt x="43" y="256"/>
                      <a:pt x="43" y="256"/>
                    </a:cubicBezTo>
                    <a:cubicBezTo>
                      <a:pt x="32" y="256"/>
                      <a:pt x="32" y="256"/>
                      <a:pt x="32" y="256"/>
                    </a:cubicBezTo>
                    <a:cubicBezTo>
                      <a:pt x="21" y="256"/>
                      <a:pt x="21" y="256"/>
                      <a:pt x="21" y="256"/>
                    </a:cubicBezTo>
                    <a:lnTo>
                      <a:pt x="21" y="234"/>
                    </a:lnTo>
                    <a:close/>
                    <a:moveTo>
                      <a:pt x="43" y="277"/>
                    </a:moveTo>
                    <a:cubicBezTo>
                      <a:pt x="64" y="277"/>
                      <a:pt x="64" y="277"/>
                      <a:pt x="64" y="277"/>
                    </a:cubicBezTo>
                    <a:cubicBezTo>
                      <a:pt x="64" y="298"/>
                      <a:pt x="64" y="298"/>
                      <a:pt x="64" y="298"/>
                    </a:cubicBezTo>
                    <a:cubicBezTo>
                      <a:pt x="43" y="298"/>
                      <a:pt x="43" y="298"/>
                      <a:pt x="43" y="298"/>
                    </a:cubicBezTo>
                    <a:lnTo>
                      <a:pt x="43" y="277"/>
                    </a:lnTo>
                    <a:close/>
                    <a:moveTo>
                      <a:pt x="85" y="298"/>
                    </a:moveTo>
                    <a:cubicBezTo>
                      <a:pt x="85" y="277"/>
                      <a:pt x="85" y="277"/>
                      <a:pt x="85" y="277"/>
                    </a:cubicBezTo>
                    <a:cubicBezTo>
                      <a:pt x="107" y="277"/>
                      <a:pt x="107" y="277"/>
                      <a:pt x="107" y="277"/>
                    </a:cubicBezTo>
                    <a:cubicBezTo>
                      <a:pt x="107" y="298"/>
                      <a:pt x="107" y="298"/>
                      <a:pt x="107" y="298"/>
                    </a:cubicBezTo>
                    <a:lnTo>
                      <a:pt x="85" y="298"/>
                    </a:lnTo>
                    <a:close/>
                    <a:moveTo>
                      <a:pt x="128" y="277"/>
                    </a:moveTo>
                    <a:cubicBezTo>
                      <a:pt x="149" y="277"/>
                      <a:pt x="149" y="277"/>
                      <a:pt x="149" y="277"/>
                    </a:cubicBezTo>
                    <a:cubicBezTo>
                      <a:pt x="149" y="298"/>
                      <a:pt x="149" y="298"/>
                      <a:pt x="149" y="298"/>
                    </a:cubicBezTo>
                    <a:cubicBezTo>
                      <a:pt x="128" y="298"/>
                      <a:pt x="128" y="298"/>
                      <a:pt x="128" y="298"/>
                    </a:cubicBezTo>
                    <a:lnTo>
                      <a:pt x="128" y="277"/>
                    </a:lnTo>
                    <a:close/>
                    <a:moveTo>
                      <a:pt x="235" y="298"/>
                    </a:moveTo>
                    <a:cubicBezTo>
                      <a:pt x="213" y="298"/>
                      <a:pt x="213" y="298"/>
                      <a:pt x="213" y="298"/>
                    </a:cubicBezTo>
                    <a:cubicBezTo>
                      <a:pt x="213" y="277"/>
                      <a:pt x="213" y="277"/>
                      <a:pt x="213" y="277"/>
                    </a:cubicBezTo>
                    <a:cubicBezTo>
                      <a:pt x="224" y="277"/>
                      <a:pt x="224" y="277"/>
                      <a:pt x="224" y="277"/>
                    </a:cubicBezTo>
                    <a:cubicBezTo>
                      <a:pt x="235" y="277"/>
                      <a:pt x="235" y="277"/>
                      <a:pt x="235" y="277"/>
                    </a:cubicBezTo>
                    <a:lnTo>
                      <a:pt x="235" y="298"/>
                    </a:lnTo>
                    <a:close/>
                    <a:moveTo>
                      <a:pt x="128" y="168"/>
                    </a:moveTo>
                    <a:cubicBezTo>
                      <a:pt x="128" y="168"/>
                      <a:pt x="126" y="168"/>
                      <a:pt x="126" y="168"/>
                    </a:cubicBezTo>
                    <a:cubicBezTo>
                      <a:pt x="115" y="168"/>
                      <a:pt x="107" y="166"/>
                      <a:pt x="96" y="162"/>
                    </a:cubicBezTo>
                    <a:cubicBezTo>
                      <a:pt x="96" y="143"/>
                      <a:pt x="96" y="143"/>
                      <a:pt x="96" y="143"/>
                    </a:cubicBezTo>
                    <a:cubicBezTo>
                      <a:pt x="107" y="146"/>
                      <a:pt x="108" y="148"/>
                      <a:pt x="113" y="149"/>
                    </a:cubicBezTo>
                    <a:cubicBezTo>
                      <a:pt x="117" y="150"/>
                      <a:pt x="122" y="151"/>
                      <a:pt x="125" y="151"/>
                    </a:cubicBezTo>
                    <a:cubicBezTo>
                      <a:pt x="130" y="151"/>
                      <a:pt x="133" y="150"/>
                      <a:pt x="136" y="148"/>
                    </a:cubicBezTo>
                    <a:cubicBezTo>
                      <a:pt x="138" y="147"/>
                      <a:pt x="140" y="144"/>
                      <a:pt x="140" y="141"/>
                    </a:cubicBezTo>
                    <a:cubicBezTo>
                      <a:pt x="140" y="139"/>
                      <a:pt x="139" y="137"/>
                      <a:pt x="138" y="135"/>
                    </a:cubicBezTo>
                    <a:cubicBezTo>
                      <a:pt x="137" y="134"/>
                      <a:pt x="135" y="132"/>
                      <a:pt x="133" y="131"/>
                    </a:cubicBezTo>
                    <a:cubicBezTo>
                      <a:pt x="131" y="130"/>
                      <a:pt x="127" y="127"/>
                      <a:pt x="121" y="124"/>
                    </a:cubicBezTo>
                    <a:cubicBezTo>
                      <a:pt x="115" y="122"/>
                      <a:pt x="110" y="119"/>
                      <a:pt x="107" y="116"/>
                    </a:cubicBezTo>
                    <a:cubicBezTo>
                      <a:pt x="104" y="114"/>
                      <a:pt x="102" y="111"/>
                      <a:pt x="100" y="107"/>
                    </a:cubicBezTo>
                    <a:cubicBezTo>
                      <a:pt x="98" y="104"/>
                      <a:pt x="98" y="100"/>
                      <a:pt x="98" y="95"/>
                    </a:cubicBezTo>
                    <a:cubicBezTo>
                      <a:pt x="98" y="86"/>
                      <a:pt x="102" y="80"/>
                      <a:pt x="108" y="75"/>
                    </a:cubicBezTo>
                    <a:cubicBezTo>
                      <a:pt x="112" y="71"/>
                      <a:pt x="117" y="68"/>
                      <a:pt x="128" y="68"/>
                    </a:cubicBezTo>
                    <a:cubicBezTo>
                      <a:pt x="128" y="53"/>
                      <a:pt x="128" y="53"/>
                      <a:pt x="128" y="53"/>
                    </a:cubicBezTo>
                    <a:cubicBezTo>
                      <a:pt x="139" y="53"/>
                      <a:pt x="139" y="53"/>
                      <a:pt x="139" y="53"/>
                    </a:cubicBezTo>
                    <a:cubicBezTo>
                      <a:pt x="139" y="67"/>
                      <a:pt x="139" y="67"/>
                      <a:pt x="139" y="67"/>
                    </a:cubicBezTo>
                    <a:cubicBezTo>
                      <a:pt x="139" y="68"/>
                      <a:pt x="144" y="68"/>
                      <a:pt x="147" y="69"/>
                    </a:cubicBezTo>
                    <a:cubicBezTo>
                      <a:pt x="152" y="70"/>
                      <a:pt x="154" y="72"/>
                      <a:pt x="160" y="74"/>
                    </a:cubicBezTo>
                    <a:cubicBezTo>
                      <a:pt x="153" y="90"/>
                      <a:pt x="153" y="90"/>
                      <a:pt x="153" y="90"/>
                    </a:cubicBezTo>
                    <a:cubicBezTo>
                      <a:pt x="148" y="88"/>
                      <a:pt x="143" y="87"/>
                      <a:pt x="140" y="86"/>
                    </a:cubicBezTo>
                    <a:cubicBezTo>
                      <a:pt x="136" y="85"/>
                      <a:pt x="133" y="85"/>
                      <a:pt x="130" y="85"/>
                    </a:cubicBezTo>
                    <a:cubicBezTo>
                      <a:pt x="126" y="85"/>
                      <a:pt x="123" y="85"/>
                      <a:pt x="121" y="87"/>
                    </a:cubicBezTo>
                    <a:cubicBezTo>
                      <a:pt x="119" y="89"/>
                      <a:pt x="117" y="91"/>
                      <a:pt x="117" y="94"/>
                    </a:cubicBezTo>
                    <a:cubicBezTo>
                      <a:pt x="117" y="96"/>
                      <a:pt x="118" y="98"/>
                      <a:pt x="119" y="99"/>
                    </a:cubicBezTo>
                    <a:cubicBezTo>
                      <a:pt x="120" y="101"/>
                      <a:pt x="121" y="102"/>
                      <a:pt x="123" y="103"/>
                    </a:cubicBezTo>
                    <a:cubicBezTo>
                      <a:pt x="125" y="104"/>
                      <a:pt x="129" y="107"/>
                      <a:pt x="136" y="110"/>
                    </a:cubicBezTo>
                    <a:cubicBezTo>
                      <a:pt x="145" y="114"/>
                      <a:pt x="151" y="119"/>
                      <a:pt x="155" y="123"/>
                    </a:cubicBezTo>
                    <a:cubicBezTo>
                      <a:pt x="158" y="128"/>
                      <a:pt x="161" y="133"/>
                      <a:pt x="161" y="140"/>
                    </a:cubicBezTo>
                    <a:cubicBezTo>
                      <a:pt x="161" y="148"/>
                      <a:pt x="159" y="155"/>
                      <a:pt x="153" y="160"/>
                    </a:cubicBezTo>
                    <a:cubicBezTo>
                      <a:pt x="148" y="164"/>
                      <a:pt x="139" y="166"/>
                      <a:pt x="139" y="167"/>
                    </a:cubicBezTo>
                    <a:cubicBezTo>
                      <a:pt x="139" y="181"/>
                      <a:pt x="139" y="181"/>
                      <a:pt x="139" y="181"/>
                    </a:cubicBezTo>
                    <a:cubicBezTo>
                      <a:pt x="128" y="181"/>
                      <a:pt x="128" y="181"/>
                      <a:pt x="128" y="181"/>
                    </a:cubicBezTo>
                    <a:lnTo>
                      <a:pt x="128"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grpSp>
      </p:grpSp>
      <p:grpSp>
        <p:nvGrpSpPr>
          <p:cNvPr id="122" name="Group 121">
            <a:extLst>
              <a:ext uri="{FF2B5EF4-FFF2-40B4-BE49-F238E27FC236}">
                <a16:creationId xmlns:a16="http://schemas.microsoft.com/office/drawing/2014/main" id="{0EE0564B-4411-4F83-B317-594B84DA0DB8}"/>
              </a:ext>
            </a:extLst>
          </p:cNvPr>
          <p:cNvGrpSpPr/>
          <p:nvPr userDrawn="1"/>
        </p:nvGrpSpPr>
        <p:grpSpPr>
          <a:xfrm>
            <a:off x="11307787" y="4885264"/>
            <a:ext cx="884213" cy="978408"/>
            <a:chOff x="10576385" y="152400"/>
            <a:chExt cx="884213" cy="978408"/>
          </a:xfrm>
        </p:grpSpPr>
        <p:sp>
          <p:nvSpPr>
            <p:cNvPr id="123" name="Rectangle 122">
              <a:extLst>
                <a:ext uri="{FF2B5EF4-FFF2-40B4-BE49-F238E27FC236}">
                  <a16:creationId xmlns:a16="http://schemas.microsoft.com/office/drawing/2014/main" id="{EF9C0ABE-D2F0-46AD-9A12-179F940F05DC}"/>
                </a:ext>
              </a:extLst>
            </p:cNvPr>
            <p:cNvSpPr/>
            <p:nvPr userDrawn="1"/>
          </p:nvSpPr>
          <p:spPr bwMode="gray">
            <a:xfrm>
              <a:off x="10576385" y="152400"/>
              <a:ext cx="884213" cy="978408"/>
            </a:xfrm>
            <a:prstGeom prst="rect">
              <a:avLst/>
            </a:prstGeom>
            <a:solidFill>
              <a:srgbClr val="0076A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124" name="Group 555">
              <a:extLst>
                <a:ext uri="{FF2B5EF4-FFF2-40B4-BE49-F238E27FC236}">
                  <a16:creationId xmlns:a16="http://schemas.microsoft.com/office/drawing/2014/main" id="{FE33A27F-57F3-4359-A4CE-61F85444064D}"/>
                </a:ext>
              </a:extLst>
            </p:cNvPr>
            <p:cNvGrpSpPr>
              <a:grpSpLocks noChangeAspect="1"/>
            </p:cNvGrpSpPr>
            <p:nvPr userDrawn="1"/>
          </p:nvGrpSpPr>
          <p:grpSpPr bwMode="auto">
            <a:xfrm>
              <a:off x="10833438" y="257395"/>
              <a:ext cx="370106" cy="369021"/>
              <a:chOff x="1130" y="1948"/>
              <a:chExt cx="341" cy="340"/>
            </a:xfrm>
            <a:solidFill>
              <a:schemeClr val="bg1"/>
            </a:solidFill>
          </p:grpSpPr>
          <p:sp>
            <p:nvSpPr>
              <p:cNvPr id="125" name="Freeform 556">
                <a:extLst>
                  <a:ext uri="{FF2B5EF4-FFF2-40B4-BE49-F238E27FC236}">
                    <a16:creationId xmlns:a16="http://schemas.microsoft.com/office/drawing/2014/main" id="{9195C5F7-1EEE-4EF7-B979-B3D2BAEB7AB5}"/>
                  </a:ext>
                </a:extLst>
              </p:cNvPr>
              <p:cNvSpPr>
                <a:spLocks noEditPoints="1"/>
              </p:cNvSpPr>
              <p:nvPr/>
            </p:nvSpPr>
            <p:spPr bwMode="auto">
              <a:xfrm>
                <a:off x="1130" y="194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sp>
            <p:nvSpPr>
              <p:cNvPr id="126" name="Freeform 557">
                <a:extLst>
                  <a:ext uri="{FF2B5EF4-FFF2-40B4-BE49-F238E27FC236}">
                    <a16:creationId xmlns:a16="http://schemas.microsoft.com/office/drawing/2014/main" id="{0B9538E8-019F-4B1D-A1EC-ACCDCB03E039}"/>
                  </a:ext>
                </a:extLst>
              </p:cNvPr>
              <p:cNvSpPr>
                <a:spLocks/>
              </p:cNvSpPr>
              <p:nvPr/>
            </p:nvSpPr>
            <p:spPr bwMode="auto">
              <a:xfrm>
                <a:off x="1322" y="2068"/>
                <a:ext cx="85" cy="14"/>
              </a:xfrm>
              <a:custGeom>
                <a:avLst/>
                <a:gdLst>
                  <a:gd name="T0" fmla="*/ 10 w 128"/>
                  <a:gd name="T1" fmla="*/ 21 h 21"/>
                  <a:gd name="T2" fmla="*/ 117 w 128"/>
                  <a:gd name="T3" fmla="*/ 21 h 21"/>
                  <a:gd name="T4" fmla="*/ 128 w 128"/>
                  <a:gd name="T5" fmla="*/ 11 h 21"/>
                  <a:gd name="T6" fmla="*/ 117 w 128"/>
                  <a:gd name="T7" fmla="*/ 0 h 21"/>
                  <a:gd name="T8" fmla="*/ 10 w 128"/>
                  <a:gd name="T9" fmla="*/ 0 h 21"/>
                  <a:gd name="T10" fmla="*/ 0 w 128"/>
                  <a:gd name="T11" fmla="*/ 11 h 21"/>
                  <a:gd name="T12" fmla="*/ 10 w 12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128" h="21">
                    <a:moveTo>
                      <a:pt x="10" y="21"/>
                    </a:moveTo>
                    <a:cubicBezTo>
                      <a:pt x="117" y="21"/>
                      <a:pt x="117" y="21"/>
                      <a:pt x="117" y="21"/>
                    </a:cubicBezTo>
                    <a:cubicBezTo>
                      <a:pt x="123" y="21"/>
                      <a:pt x="128" y="17"/>
                      <a:pt x="128" y="11"/>
                    </a:cubicBezTo>
                    <a:cubicBezTo>
                      <a:pt x="128" y="5"/>
                      <a:pt x="123" y="0"/>
                      <a:pt x="117" y="0"/>
                    </a:cubicBezTo>
                    <a:cubicBezTo>
                      <a:pt x="10" y="0"/>
                      <a:pt x="10" y="0"/>
                      <a:pt x="10" y="0"/>
                    </a:cubicBezTo>
                    <a:cubicBezTo>
                      <a:pt x="4" y="0"/>
                      <a:pt x="0" y="5"/>
                      <a:pt x="0" y="11"/>
                    </a:cubicBezTo>
                    <a:cubicBezTo>
                      <a:pt x="0" y="17"/>
                      <a:pt x="4" y="21"/>
                      <a:pt x="10"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sp>
            <p:nvSpPr>
              <p:cNvPr id="127" name="Freeform 558">
                <a:extLst>
                  <a:ext uri="{FF2B5EF4-FFF2-40B4-BE49-F238E27FC236}">
                    <a16:creationId xmlns:a16="http://schemas.microsoft.com/office/drawing/2014/main" id="{005E2682-1E6B-439A-A456-BA5EFC751271}"/>
                  </a:ext>
                </a:extLst>
              </p:cNvPr>
              <p:cNvSpPr>
                <a:spLocks/>
              </p:cNvSpPr>
              <p:nvPr/>
            </p:nvSpPr>
            <p:spPr bwMode="auto">
              <a:xfrm>
                <a:off x="1322" y="2097"/>
                <a:ext cx="85" cy="14"/>
              </a:xfrm>
              <a:custGeom>
                <a:avLst/>
                <a:gdLst>
                  <a:gd name="T0" fmla="*/ 117 w 128"/>
                  <a:gd name="T1" fmla="*/ 0 h 21"/>
                  <a:gd name="T2" fmla="*/ 10 w 128"/>
                  <a:gd name="T3" fmla="*/ 0 h 21"/>
                  <a:gd name="T4" fmla="*/ 0 w 128"/>
                  <a:gd name="T5" fmla="*/ 10 h 21"/>
                  <a:gd name="T6" fmla="*/ 10 w 128"/>
                  <a:gd name="T7" fmla="*/ 21 h 21"/>
                  <a:gd name="T8" fmla="*/ 117 w 128"/>
                  <a:gd name="T9" fmla="*/ 21 h 21"/>
                  <a:gd name="T10" fmla="*/ 128 w 128"/>
                  <a:gd name="T11" fmla="*/ 10 h 21"/>
                  <a:gd name="T12" fmla="*/ 117 w 128"/>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28" h="21">
                    <a:moveTo>
                      <a:pt x="117" y="0"/>
                    </a:moveTo>
                    <a:cubicBezTo>
                      <a:pt x="10" y="0"/>
                      <a:pt x="10" y="0"/>
                      <a:pt x="10" y="0"/>
                    </a:cubicBezTo>
                    <a:cubicBezTo>
                      <a:pt x="4" y="0"/>
                      <a:pt x="0" y="4"/>
                      <a:pt x="0" y="10"/>
                    </a:cubicBezTo>
                    <a:cubicBezTo>
                      <a:pt x="0" y="16"/>
                      <a:pt x="4" y="21"/>
                      <a:pt x="10" y="21"/>
                    </a:cubicBezTo>
                    <a:cubicBezTo>
                      <a:pt x="117" y="21"/>
                      <a:pt x="117" y="21"/>
                      <a:pt x="117" y="21"/>
                    </a:cubicBezTo>
                    <a:cubicBezTo>
                      <a:pt x="123" y="21"/>
                      <a:pt x="128" y="16"/>
                      <a:pt x="128" y="10"/>
                    </a:cubicBezTo>
                    <a:cubicBezTo>
                      <a:pt x="128" y="4"/>
                      <a:pt x="123" y="0"/>
                      <a:pt x="11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sp>
            <p:nvSpPr>
              <p:cNvPr id="128" name="Freeform 559">
                <a:extLst>
                  <a:ext uri="{FF2B5EF4-FFF2-40B4-BE49-F238E27FC236}">
                    <a16:creationId xmlns:a16="http://schemas.microsoft.com/office/drawing/2014/main" id="{50782D0F-C253-485F-A5C1-D4CE2265D525}"/>
                  </a:ext>
                </a:extLst>
              </p:cNvPr>
              <p:cNvSpPr>
                <a:spLocks/>
              </p:cNvSpPr>
              <p:nvPr/>
            </p:nvSpPr>
            <p:spPr bwMode="auto">
              <a:xfrm>
                <a:off x="1322" y="2125"/>
                <a:ext cx="85" cy="14"/>
              </a:xfrm>
              <a:custGeom>
                <a:avLst/>
                <a:gdLst>
                  <a:gd name="T0" fmla="*/ 117 w 128"/>
                  <a:gd name="T1" fmla="*/ 0 h 22"/>
                  <a:gd name="T2" fmla="*/ 10 w 128"/>
                  <a:gd name="T3" fmla="*/ 0 h 22"/>
                  <a:gd name="T4" fmla="*/ 0 w 128"/>
                  <a:gd name="T5" fmla="*/ 11 h 22"/>
                  <a:gd name="T6" fmla="*/ 10 w 128"/>
                  <a:gd name="T7" fmla="*/ 22 h 22"/>
                  <a:gd name="T8" fmla="*/ 117 w 128"/>
                  <a:gd name="T9" fmla="*/ 22 h 22"/>
                  <a:gd name="T10" fmla="*/ 128 w 128"/>
                  <a:gd name="T11" fmla="*/ 11 h 22"/>
                  <a:gd name="T12" fmla="*/ 117 w 128"/>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28" h="22">
                    <a:moveTo>
                      <a:pt x="117" y="0"/>
                    </a:moveTo>
                    <a:cubicBezTo>
                      <a:pt x="10" y="0"/>
                      <a:pt x="10" y="0"/>
                      <a:pt x="10" y="0"/>
                    </a:cubicBezTo>
                    <a:cubicBezTo>
                      <a:pt x="4" y="0"/>
                      <a:pt x="0" y="5"/>
                      <a:pt x="0" y="11"/>
                    </a:cubicBezTo>
                    <a:cubicBezTo>
                      <a:pt x="0" y="17"/>
                      <a:pt x="4" y="22"/>
                      <a:pt x="10" y="22"/>
                    </a:cubicBezTo>
                    <a:cubicBezTo>
                      <a:pt x="117" y="22"/>
                      <a:pt x="117" y="22"/>
                      <a:pt x="117" y="22"/>
                    </a:cubicBezTo>
                    <a:cubicBezTo>
                      <a:pt x="123" y="22"/>
                      <a:pt x="128" y="17"/>
                      <a:pt x="128" y="11"/>
                    </a:cubicBezTo>
                    <a:cubicBezTo>
                      <a:pt x="128" y="5"/>
                      <a:pt x="123" y="0"/>
                      <a:pt x="11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sp>
            <p:nvSpPr>
              <p:cNvPr id="129" name="Freeform 560">
                <a:extLst>
                  <a:ext uri="{FF2B5EF4-FFF2-40B4-BE49-F238E27FC236}">
                    <a16:creationId xmlns:a16="http://schemas.microsoft.com/office/drawing/2014/main" id="{5C432577-4E76-40D9-B251-C8BBB77BA002}"/>
                  </a:ext>
                </a:extLst>
              </p:cNvPr>
              <p:cNvSpPr>
                <a:spLocks/>
              </p:cNvSpPr>
              <p:nvPr/>
            </p:nvSpPr>
            <p:spPr bwMode="auto">
              <a:xfrm>
                <a:off x="1193" y="2051"/>
                <a:ext cx="143" cy="139"/>
              </a:xfrm>
              <a:custGeom>
                <a:avLst/>
                <a:gdLst>
                  <a:gd name="T0" fmla="*/ 209 w 216"/>
                  <a:gd name="T1" fmla="*/ 187 h 209"/>
                  <a:gd name="T2" fmla="*/ 173 w 216"/>
                  <a:gd name="T3" fmla="*/ 179 h 209"/>
                  <a:gd name="T4" fmla="*/ 156 w 216"/>
                  <a:gd name="T5" fmla="*/ 176 h 209"/>
                  <a:gd name="T6" fmla="*/ 145 w 216"/>
                  <a:gd name="T7" fmla="*/ 147 h 209"/>
                  <a:gd name="T8" fmla="*/ 167 w 216"/>
                  <a:gd name="T9" fmla="*/ 96 h 209"/>
                  <a:gd name="T10" fmla="*/ 157 w 216"/>
                  <a:gd name="T11" fmla="*/ 22 h 209"/>
                  <a:gd name="T12" fmla="*/ 109 w 216"/>
                  <a:gd name="T13" fmla="*/ 0 h 209"/>
                  <a:gd name="T14" fmla="*/ 59 w 216"/>
                  <a:gd name="T15" fmla="*/ 22 h 209"/>
                  <a:gd name="T16" fmla="*/ 50 w 216"/>
                  <a:gd name="T17" fmla="*/ 96 h 209"/>
                  <a:gd name="T18" fmla="*/ 72 w 216"/>
                  <a:gd name="T19" fmla="*/ 147 h 209"/>
                  <a:gd name="T20" fmla="*/ 61 w 216"/>
                  <a:gd name="T21" fmla="*/ 176 h 209"/>
                  <a:gd name="T22" fmla="*/ 43 w 216"/>
                  <a:gd name="T23" fmla="*/ 179 h 209"/>
                  <a:gd name="T24" fmla="*/ 7 w 216"/>
                  <a:gd name="T25" fmla="*/ 187 h 209"/>
                  <a:gd name="T26" fmla="*/ 3 w 216"/>
                  <a:gd name="T27" fmla="*/ 202 h 209"/>
                  <a:gd name="T28" fmla="*/ 17 w 216"/>
                  <a:gd name="T29" fmla="*/ 206 h 209"/>
                  <a:gd name="T30" fmla="*/ 45 w 216"/>
                  <a:gd name="T31" fmla="*/ 201 h 209"/>
                  <a:gd name="T32" fmla="*/ 70 w 216"/>
                  <a:gd name="T33" fmla="*/ 196 h 209"/>
                  <a:gd name="T34" fmla="*/ 91 w 216"/>
                  <a:gd name="T35" fmla="*/ 163 h 209"/>
                  <a:gd name="T36" fmla="*/ 90 w 216"/>
                  <a:gd name="T37" fmla="*/ 135 h 209"/>
                  <a:gd name="T38" fmla="*/ 71 w 216"/>
                  <a:gd name="T39" fmla="*/ 91 h 209"/>
                  <a:gd name="T40" fmla="*/ 76 w 216"/>
                  <a:gd name="T41" fmla="*/ 36 h 209"/>
                  <a:gd name="T42" fmla="*/ 109 w 216"/>
                  <a:gd name="T43" fmla="*/ 22 h 209"/>
                  <a:gd name="T44" fmla="*/ 141 w 216"/>
                  <a:gd name="T45" fmla="*/ 36 h 209"/>
                  <a:gd name="T46" fmla="*/ 146 w 216"/>
                  <a:gd name="T47" fmla="*/ 91 h 209"/>
                  <a:gd name="T48" fmla="*/ 127 w 216"/>
                  <a:gd name="T49" fmla="*/ 135 h 209"/>
                  <a:gd name="T50" fmla="*/ 125 w 216"/>
                  <a:gd name="T51" fmla="*/ 163 h 209"/>
                  <a:gd name="T52" fmla="*/ 146 w 216"/>
                  <a:gd name="T53" fmla="*/ 196 h 209"/>
                  <a:gd name="T54" fmla="*/ 171 w 216"/>
                  <a:gd name="T55" fmla="*/ 201 h 209"/>
                  <a:gd name="T56" fmla="*/ 199 w 216"/>
                  <a:gd name="T57" fmla="*/ 206 h 209"/>
                  <a:gd name="T58" fmla="*/ 204 w 216"/>
                  <a:gd name="T59" fmla="*/ 207 h 209"/>
                  <a:gd name="T60" fmla="*/ 214 w 216"/>
                  <a:gd name="T61" fmla="*/ 202 h 209"/>
                  <a:gd name="T62" fmla="*/ 209 w 216"/>
                  <a:gd name="T63" fmla="*/ 18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209">
                    <a:moveTo>
                      <a:pt x="209" y="187"/>
                    </a:moveTo>
                    <a:cubicBezTo>
                      <a:pt x="199" y="182"/>
                      <a:pt x="185" y="180"/>
                      <a:pt x="173" y="179"/>
                    </a:cubicBezTo>
                    <a:cubicBezTo>
                      <a:pt x="166" y="179"/>
                      <a:pt x="158" y="178"/>
                      <a:pt x="156" y="176"/>
                    </a:cubicBezTo>
                    <a:cubicBezTo>
                      <a:pt x="149" y="173"/>
                      <a:pt x="143" y="153"/>
                      <a:pt x="145" y="147"/>
                    </a:cubicBezTo>
                    <a:cubicBezTo>
                      <a:pt x="153" y="134"/>
                      <a:pt x="162" y="114"/>
                      <a:pt x="167" y="96"/>
                    </a:cubicBezTo>
                    <a:cubicBezTo>
                      <a:pt x="174" y="64"/>
                      <a:pt x="171" y="39"/>
                      <a:pt x="157" y="22"/>
                    </a:cubicBezTo>
                    <a:cubicBezTo>
                      <a:pt x="139" y="0"/>
                      <a:pt x="109" y="0"/>
                      <a:pt x="109" y="0"/>
                    </a:cubicBezTo>
                    <a:cubicBezTo>
                      <a:pt x="107" y="0"/>
                      <a:pt x="78" y="0"/>
                      <a:pt x="59" y="22"/>
                    </a:cubicBezTo>
                    <a:cubicBezTo>
                      <a:pt x="45" y="39"/>
                      <a:pt x="42" y="64"/>
                      <a:pt x="50" y="96"/>
                    </a:cubicBezTo>
                    <a:cubicBezTo>
                      <a:pt x="54" y="114"/>
                      <a:pt x="63" y="134"/>
                      <a:pt x="72" y="147"/>
                    </a:cubicBezTo>
                    <a:cubicBezTo>
                      <a:pt x="73" y="153"/>
                      <a:pt x="67" y="173"/>
                      <a:pt x="61" y="176"/>
                    </a:cubicBezTo>
                    <a:cubicBezTo>
                      <a:pt x="58" y="178"/>
                      <a:pt x="50" y="179"/>
                      <a:pt x="43" y="179"/>
                    </a:cubicBezTo>
                    <a:cubicBezTo>
                      <a:pt x="31" y="180"/>
                      <a:pt x="18" y="182"/>
                      <a:pt x="7" y="187"/>
                    </a:cubicBezTo>
                    <a:cubicBezTo>
                      <a:pt x="2" y="190"/>
                      <a:pt x="0" y="196"/>
                      <a:pt x="3" y="202"/>
                    </a:cubicBezTo>
                    <a:cubicBezTo>
                      <a:pt x="6" y="207"/>
                      <a:pt x="12" y="209"/>
                      <a:pt x="17" y="206"/>
                    </a:cubicBezTo>
                    <a:cubicBezTo>
                      <a:pt x="24" y="202"/>
                      <a:pt x="35" y="201"/>
                      <a:pt x="45" y="201"/>
                    </a:cubicBezTo>
                    <a:cubicBezTo>
                      <a:pt x="55" y="200"/>
                      <a:pt x="64" y="199"/>
                      <a:pt x="70" y="196"/>
                    </a:cubicBezTo>
                    <a:cubicBezTo>
                      <a:pt x="84" y="189"/>
                      <a:pt x="90" y="169"/>
                      <a:pt x="91" y="163"/>
                    </a:cubicBezTo>
                    <a:cubicBezTo>
                      <a:pt x="93" y="154"/>
                      <a:pt x="95" y="142"/>
                      <a:pt x="90" y="135"/>
                    </a:cubicBezTo>
                    <a:cubicBezTo>
                      <a:pt x="82" y="125"/>
                      <a:pt x="74" y="106"/>
                      <a:pt x="71" y="91"/>
                    </a:cubicBezTo>
                    <a:cubicBezTo>
                      <a:pt x="65" y="66"/>
                      <a:pt x="66" y="47"/>
                      <a:pt x="76" y="36"/>
                    </a:cubicBezTo>
                    <a:cubicBezTo>
                      <a:pt x="87" y="21"/>
                      <a:pt x="108" y="21"/>
                      <a:pt x="109" y="22"/>
                    </a:cubicBezTo>
                    <a:cubicBezTo>
                      <a:pt x="109" y="21"/>
                      <a:pt x="129" y="21"/>
                      <a:pt x="141" y="36"/>
                    </a:cubicBezTo>
                    <a:cubicBezTo>
                      <a:pt x="150" y="47"/>
                      <a:pt x="152" y="66"/>
                      <a:pt x="146" y="91"/>
                    </a:cubicBezTo>
                    <a:cubicBezTo>
                      <a:pt x="142" y="106"/>
                      <a:pt x="134" y="125"/>
                      <a:pt x="127" y="135"/>
                    </a:cubicBezTo>
                    <a:cubicBezTo>
                      <a:pt x="122" y="142"/>
                      <a:pt x="123" y="154"/>
                      <a:pt x="125" y="163"/>
                    </a:cubicBezTo>
                    <a:cubicBezTo>
                      <a:pt x="127" y="169"/>
                      <a:pt x="133" y="189"/>
                      <a:pt x="146" y="196"/>
                    </a:cubicBezTo>
                    <a:cubicBezTo>
                      <a:pt x="153" y="199"/>
                      <a:pt x="161" y="200"/>
                      <a:pt x="171" y="201"/>
                    </a:cubicBezTo>
                    <a:cubicBezTo>
                      <a:pt x="181" y="201"/>
                      <a:pt x="192" y="202"/>
                      <a:pt x="199" y="206"/>
                    </a:cubicBezTo>
                    <a:cubicBezTo>
                      <a:pt x="201" y="207"/>
                      <a:pt x="202" y="207"/>
                      <a:pt x="204" y="207"/>
                    </a:cubicBezTo>
                    <a:cubicBezTo>
                      <a:pt x="208" y="207"/>
                      <a:pt x="212" y="205"/>
                      <a:pt x="214" y="202"/>
                    </a:cubicBezTo>
                    <a:cubicBezTo>
                      <a:pt x="216" y="196"/>
                      <a:pt x="214" y="190"/>
                      <a:pt x="209" y="1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grpSp>
      </p:grpSp>
      <p:sp>
        <p:nvSpPr>
          <p:cNvPr id="130" name="Rectangle 129">
            <a:extLst>
              <a:ext uri="{FF2B5EF4-FFF2-40B4-BE49-F238E27FC236}">
                <a16:creationId xmlns:a16="http://schemas.microsoft.com/office/drawing/2014/main" id="{0E50772F-1BDB-4F39-A749-4285C798E568}"/>
              </a:ext>
            </a:extLst>
          </p:cNvPr>
          <p:cNvSpPr/>
          <p:nvPr userDrawn="1"/>
        </p:nvSpPr>
        <p:spPr>
          <a:xfrm>
            <a:off x="11349439" y="1508981"/>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Executive summary</a:t>
            </a:r>
            <a:endParaRPr lang="en-US" sz="891" b="0" dirty="0">
              <a:solidFill>
                <a:schemeClr val="bg1"/>
              </a:solidFill>
              <a:latin typeface="Calibri" panose="020F0502020204030204" pitchFamily="34" charset="0"/>
            </a:endParaRPr>
          </a:p>
        </p:txBody>
      </p:sp>
      <p:sp>
        <p:nvSpPr>
          <p:cNvPr id="131" name="Rectangle 130">
            <a:extLst>
              <a:ext uri="{FF2B5EF4-FFF2-40B4-BE49-F238E27FC236}">
                <a16:creationId xmlns:a16="http://schemas.microsoft.com/office/drawing/2014/main" id="{86181D55-D3EF-4EAF-8728-CAAC57B6CE83}"/>
              </a:ext>
            </a:extLst>
          </p:cNvPr>
          <p:cNvSpPr/>
          <p:nvPr userDrawn="1"/>
        </p:nvSpPr>
        <p:spPr>
          <a:xfrm>
            <a:off x="11349439" y="521940"/>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Cover </a:t>
            </a:r>
          </a:p>
          <a:p>
            <a:pPr algn="ctr"/>
            <a:r>
              <a:rPr lang="en-US" sz="891" b="0" i="0" spc="-25" dirty="0">
                <a:solidFill>
                  <a:schemeClr val="bg1"/>
                </a:solidFill>
                <a:latin typeface="Calibri" panose="020F0502020204030204" pitchFamily="34" charset="0"/>
                <a:cs typeface="Open Sans Light"/>
              </a:rPr>
              <a:t>letter</a:t>
            </a:r>
            <a:endParaRPr lang="en-US" sz="891" b="0" dirty="0">
              <a:solidFill>
                <a:schemeClr val="bg1"/>
              </a:solidFill>
              <a:latin typeface="Calibri" panose="020F0502020204030204" pitchFamily="34" charset="0"/>
            </a:endParaRPr>
          </a:p>
        </p:txBody>
      </p:sp>
      <p:sp>
        <p:nvSpPr>
          <p:cNvPr id="132" name="Rectangle 131">
            <a:extLst>
              <a:ext uri="{FF2B5EF4-FFF2-40B4-BE49-F238E27FC236}">
                <a16:creationId xmlns:a16="http://schemas.microsoft.com/office/drawing/2014/main" id="{D803F228-5429-4EBB-A8E1-F4BD4F281C2A}"/>
              </a:ext>
            </a:extLst>
          </p:cNvPr>
          <p:cNvSpPr/>
          <p:nvPr userDrawn="1"/>
        </p:nvSpPr>
        <p:spPr>
          <a:xfrm>
            <a:off x="11349439" y="3464029"/>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Approach &amp; Methodology</a:t>
            </a:r>
            <a:endParaRPr lang="en-US" sz="891" b="0" dirty="0">
              <a:solidFill>
                <a:schemeClr val="bg1"/>
              </a:solidFill>
              <a:latin typeface="Calibri" panose="020F0502020204030204" pitchFamily="34" charset="0"/>
            </a:endParaRPr>
          </a:p>
        </p:txBody>
      </p:sp>
      <p:sp>
        <p:nvSpPr>
          <p:cNvPr id="133" name="Rectangle 132">
            <a:extLst>
              <a:ext uri="{FF2B5EF4-FFF2-40B4-BE49-F238E27FC236}">
                <a16:creationId xmlns:a16="http://schemas.microsoft.com/office/drawing/2014/main" id="{2E334B7A-F745-49AD-803E-FD0D26F74A97}"/>
              </a:ext>
            </a:extLst>
          </p:cNvPr>
          <p:cNvSpPr/>
          <p:nvPr userDrawn="1"/>
        </p:nvSpPr>
        <p:spPr>
          <a:xfrm>
            <a:off x="11349439" y="4435932"/>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Timeline and Assumptions </a:t>
            </a:r>
            <a:endParaRPr lang="en-US" sz="891" b="0" dirty="0">
              <a:solidFill>
                <a:schemeClr val="bg1"/>
              </a:solidFill>
              <a:latin typeface="Calibri" panose="020F0502020204030204" pitchFamily="34" charset="0"/>
            </a:endParaRPr>
          </a:p>
        </p:txBody>
      </p:sp>
      <p:sp>
        <p:nvSpPr>
          <p:cNvPr id="134" name="Rectangle 133">
            <a:extLst>
              <a:ext uri="{FF2B5EF4-FFF2-40B4-BE49-F238E27FC236}">
                <a16:creationId xmlns:a16="http://schemas.microsoft.com/office/drawing/2014/main" id="{D571380E-A60C-4DBB-9E42-8DDC403DA12C}"/>
              </a:ext>
            </a:extLst>
          </p:cNvPr>
          <p:cNvSpPr/>
          <p:nvPr userDrawn="1"/>
        </p:nvSpPr>
        <p:spPr>
          <a:xfrm>
            <a:off x="11349439" y="5415544"/>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Our Team</a:t>
            </a:r>
            <a:endParaRPr lang="en-US" sz="891" b="0" dirty="0">
              <a:solidFill>
                <a:schemeClr val="bg1"/>
              </a:solidFill>
              <a:latin typeface="Calibri" panose="020F0502020204030204" pitchFamily="34" charset="0"/>
            </a:endParaRPr>
          </a:p>
        </p:txBody>
      </p:sp>
      <p:sp>
        <p:nvSpPr>
          <p:cNvPr id="135" name="Rectangle 134">
            <a:hlinkClick r:id="rId4" action="ppaction://hlinksldjump" tooltip="Appendix"/>
            <a:extLst>
              <a:ext uri="{FF2B5EF4-FFF2-40B4-BE49-F238E27FC236}">
                <a16:creationId xmlns:a16="http://schemas.microsoft.com/office/drawing/2014/main" id="{37508B04-8A1E-4095-9F3D-76EAB96CAEDE}"/>
              </a:ext>
            </a:extLst>
          </p:cNvPr>
          <p:cNvSpPr/>
          <p:nvPr userDrawn="1"/>
        </p:nvSpPr>
        <p:spPr bwMode="gray">
          <a:xfrm>
            <a:off x="11307787" y="5863690"/>
            <a:ext cx="884213" cy="531181"/>
          </a:xfrm>
          <a:prstGeom prst="rect">
            <a:avLst/>
          </a:prstGeom>
          <a:solidFill>
            <a:srgbClr val="62B5E5">
              <a:alpha val="0"/>
            </a:srgb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sp>
        <p:nvSpPr>
          <p:cNvPr id="136" name="TextBox 135">
            <a:extLst>
              <a:ext uri="{FF2B5EF4-FFF2-40B4-BE49-F238E27FC236}">
                <a16:creationId xmlns:a16="http://schemas.microsoft.com/office/drawing/2014/main" id="{C1C83C94-3725-4252-8B8E-0E63D55631D1}"/>
              </a:ext>
            </a:extLst>
          </p:cNvPr>
          <p:cNvSpPr txBox="1"/>
          <p:nvPr userDrawn="1"/>
        </p:nvSpPr>
        <p:spPr bwMode="gray">
          <a:xfrm>
            <a:off x="11621841" y="6525041"/>
            <a:ext cx="255537" cy="200440"/>
          </a:xfrm>
          <a:prstGeom prst="rect">
            <a:avLst/>
          </a:prstGeom>
        </p:spPr>
        <p:txBody>
          <a:bodyPr wrap="square" lIns="0" rIns="0" rtlCol="0" anchor="b" anchorCtr="0">
            <a:noAutofit/>
          </a:bodyPr>
          <a:lstStyle/>
          <a:p>
            <a:pPr algn="ctr">
              <a:lnSpc>
                <a:spcPts val="891"/>
              </a:lnSpc>
            </a:pPr>
            <a:fld id="{7CA6D80E-4757-49F8-A753-97B21278F7E3}" type="slidenum">
              <a:rPr lang="en-US" sz="691" b="1" smtClean="0">
                <a:solidFill>
                  <a:schemeClr val="bg1"/>
                </a:solidFill>
                <a:latin typeface="Calibri" panose="020F0502020204030204" pitchFamily="34" charset="0"/>
              </a:rPr>
              <a:pPr algn="ctr">
                <a:lnSpc>
                  <a:spcPts val="891"/>
                </a:lnSpc>
              </a:pPr>
              <a:t>‹#›</a:t>
            </a:fld>
            <a:endParaRPr lang="en-US" sz="691" b="1" dirty="0">
              <a:solidFill>
                <a:schemeClr val="bg1"/>
              </a:solidFill>
              <a:latin typeface="Calibri" panose="020F0502020204030204" pitchFamily="34" charset="0"/>
            </a:endParaRPr>
          </a:p>
        </p:txBody>
      </p:sp>
      <p:sp>
        <p:nvSpPr>
          <p:cNvPr id="137" name="Rectangle 136">
            <a:extLst>
              <a:ext uri="{FF2B5EF4-FFF2-40B4-BE49-F238E27FC236}">
                <a16:creationId xmlns:a16="http://schemas.microsoft.com/office/drawing/2014/main" id="{2035DA86-FE41-42B0-918A-7D15D32FCE21}"/>
              </a:ext>
            </a:extLst>
          </p:cNvPr>
          <p:cNvSpPr/>
          <p:nvPr userDrawn="1"/>
        </p:nvSpPr>
        <p:spPr bwMode="gray">
          <a:xfrm>
            <a:off x="11307787" y="1955994"/>
            <a:ext cx="884213" cy="978408"/>
          </a:xfrm>
          <a:prstGeom prst="rect">
            <a:avLst/>
          </a:prstGeom>
          <a:solidFill>
            <a:srgbClr val="00A3E0"/>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sp>
        <p:nvSpPr>
          <p:cNvPr id="138" name="Rectangle 137">
            <a:extLst>
              <a:ext uri="{FF2B5EF4-FFF2-40B4-BE49-F238E27FC236}">
                <a16:creationId xmlns:a16="http://schemas.microsoft.com/office/drawing/2014/main" id="{B581F638-53E3-4627-A1A2-845D5F6A7B90}"/>
              </a:ext>
            </a:extLst>
          </p:cNvPr>
          <p:cNvSpPr/>
          <p:nvPr userDrawn="1"/>
        </p:nvSpPr>
        <p:spPr>
          <a:xfrm>
            <a:off x="11349439" y="2486274"/>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Our Capabilities</a:t>
            </a:r>
            <a:endParaRPr lang="en-US" sz="891" b="0" dirty="0">
              <a:solidFill>
                <a:schemeClr val="bg1"/>
              </a:solidFill>
              <a:latin typeface="Calibri" panose="020F0502020204030204" pitchFamily="34" charset="0"/>
            </a:endParaRPr>
          </a:p>
        </p:txBody>
      </p:sp>
      <p:grpSp>
        <p:nvGrpSpPr>
          <p:cNvPr id="139" name="Group 138">
            <a:extLst>
              <a:ext uri="{FF2B5EF4-FFF2-40B4-BE49-F238E27FC236}">
                <a16:creationId xmlns:a16="http://schemas.microsoft.com/office/drawing/2014/main" id="{B3F14A80-E7E9-48D0-8FA1-494046C5B8AC}"/>
              </a:ext>
            </a:extLst>
          </p:cNvPr>
          <p:cNvGrpSpPr/>
          <p:nvPr userDrawn="1"/>
        </p:nvGrpSpPr>
        <p:grpSpPr>
          <a:xfrm>
            <a:off x="11565911" y="2066214"/>
            <a:ext cx="367982" cy="367982"/>
            <a:chOff x="7104733" y="1340898"/>
            <a:chExt cx="367982" cy="367982"/>
          </a:xfrm>
          <a:solidFill>
            <a:schemeClr val="bg1"/>
          </a:solidFill>
        </p:grpSpPr>
        <p:grpSp>
          <p:nvGrpSpPr>
            <p:cNvPr id="140" name="Group 139">
              <a:extLst>
                <a:ext uri="{FF2B5EF4-FFF2-40B4-BE49-F238E27FC236}">
                  <a16:creationId xmlns:a16="http://schemas.microsoft.com/office/drawing/2014/main" id="{14F2021D-A27F-4402-9BF8-F2BBA3C6919E}"/>
                </a:ext>
              </a:extLst>
            </p:cNvPr>
            <p:cNvGrpSpPr/>
            <p:nvPr/>
          </p:nvGrpSpPr>
          <p:grpSpPr>
            <a:xfrm>
              <a:off x="7169563" y="1396188"/>
              <a:ext cx="224761" cy="257402"/>
              <a:chOff x="9812338" y="2919413"/>
              <a:chExt cx="382588" cy="438150"/>
            </a:xfrm>
            <a:grpFill/>
          </p:grpSpPr>
          <p:sp>
            <p:nvSpPr>
              <p:cNvPr id="142" name="Freeform 503">
                <a:extLst>
                  <a:ext uri="{FF2B5EF4-FFF2-40B4-BE49-F238E27FC236}">
                    <a16:creationId xmlns:a16="http://schemas.microsoft.com/office/drawing/2014/main" id="{CA751255-E8B2-46C9-B642-4676463DF6A0}"/>
                  </a:ext>
                </a:extLst>
              </p:cNvPr>
              <p:cNvSpPr>
                <a:spLocks noEditPoints="1"/>
              </p:cNvSpPr>
              <p:nvPr/>
            </p:nvSpPr>
            <p:spPr bwMode="auto">
              <a:xfrm>
                <a:off x="9812338" y="2919413"/>
                <a:ext cx="382588" cy="438150"/>
              </a:xfrm>
              <a:custGeom>
                <a:avLst/>
                <a:gdLst>
                  <a:gd name="T0" fmla="*/ 200 w 206"/>
                  <a:gd name="T1" fmla="*/ 59 h 236"/>
                  <a:gd name="T2" fmla="*/ 117 w 206"/>
                  <a:gd name="T3" fmla="*/ 0 h 236"/>
                  <a:gd name="T4" fmla="*/ 113 w 206"/>
                  <a:gd name="T5" fmla="*/ 0 h 236"/>
                  <a:gd name="T6" fmla="*/ 22 w 206"/>
                  <a:gd name="T7" fmla="*/ 71 h 236"/>
                  <a:gd name="T8" fmla="*/ 8 w 206"/>
                  <a:gd name="T9" fmla="*/ 111 h 236"/>
                  <a:gd name="T10" fmla="*/ 3 w 206"/>
                  <a:gd name="T11" fmla="*/ 127 h 236"/>
                  <a:gd name="T12" fmla="*/ 17 w 206"/>
                  <a:gd name="T13" fmla="*/ 134 h 236"/>
                  <a:gd name="T14" fmla="*/ 17 w 206"/>
                  <a:gd name="T15" fmla="*/ 137 h 236"/>
                  <a:gd name="T16" fmla="*/ 16 w 206"/>
                  <a:gd name="T17" fmla="*/ 143 h 236"/>
                  <a:gd name="T18" fmla="*/ 20 w 206"/>
                  <a:gd name="T19" fmla="*/ 151 h 236"/>
                  <a:gd name="T20" fmla="*/ 23 w 206"/>
                  <a:gd name="T21" fmla="*/ 163 h 236"/>
                  <a:gd name="T22" fmla="*/ 23 w 206"/>
                  <a:gd name="T23" fmla="*/ 171 h 236"/>
                  <a:gd name="T24" fmla="*/ 51 w 206"/>
                  <a:gd name="T25" fmla="*/ 192 h 236"/>
                  <a:gd name="T26" fmla="*/ 52 w 206"/>
                  <a:gd name="T27" fmla="*/ 192 h 236"/>
                  <a:gd name="T28" fmla="*/ 60 w 206"/>
                  <a:gd name="T29" fmla="*/ 191 h 236"/>
                  <a:gd name="T30" fmla="*/ 65 w 206"/>
                  <a:gd name="T31" fmla="*/ 193 h 236"/>
                  <a:gd name="T32" fmla="*/ 69 w 206"/>
                  <a:gd name="T33" fmla="*/ 198 h 236"/>
                  <a:gd name="T34" fmla="*/ 75 w 206"/>
                  <a:gd name="T35" fmla="*/ 216 h 236"/>
                  <a:gd name="T36" fmla="*/ 77 w 206"/>
                  <a:gd name="T37" fmla="*/ 232 h 236"/>
                  <a:gd name="T38" fmla="*/ 78 w 206"/>
                  <a:gd name="T39" fmla="*/ 233 h 236"/>
                  <a:gd name="T40" fmla="*/ 82 w 206"/>
                  <a:gd name="T41" fmla="*/ 236 h 236"/>
                  <a:gd name="T42" fmla="*/ 84 w 206"/>
                  <a:gd name="T43" fmla="*/ 236 h 236"/>
                  <a:gd name="T44" fmla="*/ 165 w 206"/>
                  <a:gd name="T45" fmla="*/ 212 h 236"/>
                  <a:gd name="T46" fmla="*/ 168 w 206"/>
                  <a:gd name="T47" fmla="*/ 206 h 236"/>
                  <a:gd name="T48" fmla="*/ 180 w 206"/>
                  <a:gd name="T49" fmla="*/ 143 h 236"/>
                  <a:gd name="T50" fmla="*/ 189 w 206"/>
                  <a:gd name="T51" fmla="*/ 128 h 236"/>
                  <a:gd name="T52" fmla="*/ 200 w 206"/>
                  <a:gd name="T53" fmla="*/ 59 h 236"/>
                  <a:gd name="T54" fmla="*/ 181 w 206"/>
                  <a:gd name="T55" fmla="*/ 123 h 236"/>
                  <a:gd name="T56" fmla="*/ 172 w 206"/>
                  <a:gd name="T57" fmla="*/ 138 h 236"/>
                  <a:gd name="T58" fmla="*/ 158 w 206"/>
                  <a:gd name="T59" fmla="*/ 204 h 236"/>
                  <a:gd name="T60" fmla="*/ 86 w 206"/>
                  <a:gd name="T61" fmla="*/ 225 h 236"/>
                  <a:gd name="T62" fmla="*/ 85 w 206"/>
                  <a:gd name="T63" fmla="*/ 216 h 236"/>
                  <a:gd name="T64" fmla="*/ 76 w 206"/>
                  <a:gd name="T65" fmla="*/ 191 h 236"/>
                  <a:gd name="T66" fmla="*/ 73 w 206"/>
                  <a:gd name="T67" fmla="*/ 187 h 236"/>
                  <a:gd name="T68" fmla="*/ 60 w 206"/>
                  <a:gd name="T69" fmla="*/ 181 h 236"/>
                  <a:gd name="T70" fmla="*/ 51 w 206"/>
                  <a:gd name="T71" fmla="*/ 182 h 236"/>
                  <a:gd name="T72" fmla="*/ 50 w 206"/>
                  <a:gd name="T73" fmla="*/ 183 h 236"/>
                  <a:gd name="T74" fmla="*/ 33 w 206"/>
                  <a:gd name="T75" fmla="*/ 171 h 236"/>
                  <a:gd name="T76" fmla="*/ 29 w 206"/>
                  <a:gd name="T77" fmla="*/ 156 h 236"/>
                  <a:gd name="T78" fmla="*/ 30 w 206"/>
                  <a:gd name="T79" fmla="*/ 153 h 236"/>
                  <a:gd name="T80" fmla="*/ 30 w 206"/>
                  <a:gd name="T81" fmla="*/ 152 h 236"/>
                  <a:gd name="T82" fmla="*/ 31 w 206"/>
                  <a:gd name="T83" fmla="*/ 148 h 236"/>
                  <a:gd name="T84" fmla="*/ 28 w 206"/>
                  <a:gd name="T85" fmla="*/ 145 h 236"/>
                  <a:gd name="T86" fmla="*/ 25 w 206"/>
                  <a:gd name="T87" fmla="*/ 143 h 236"/>
                  <a:gd name="T88" fmla="*/ 26 w 206"/>
                  <a:gd name="T89" fmla="*/ 140 h 236"/>
                  <a:gd name="T90" fmla="*/ 28 w 206"/>
                  <a:gd name="T91" fmla="*/ 131 h 236"/>
                  <a:gd name="T92" fmla="*/ 24 w 206"/>
                  <a:gd name="T93" fmla="*/ 125 h 236"/>
                  <a:gd name="T94" fmla="*/ 18 w 206"/>
                  <a:gd name="T95" fmla="*/ 125 h 236"/>
                  <a:gd name="T96" fmla="*/ 12 w 206"/>
                  <a:gd name="T97" fmla="*/ 124 h 236"/>
                  <a:gd name="T98" fmla="*/ 15 w 206"/>
                  <a:gd name="T99" fmla="*/ 118 h 236"/>
                  <a:gd name="T100" fmla="*/ 32 w 206"/>
                  <a:gd name="T101" fmla="*/ 72 h 236"/>
                  <a:gd name="T102" fmla="*/ 113 w 206"/>
                  <a:gd name="T103" fmla="*/ 10 h 236"/>
                  <a:gd name="T104" fmla="*/ 117 w 206"/>
                  <a:gd name="T105" fmla="*/ 10 h 236"/>
                  <a:gd name="T106" fmla="*/ 191 w 206"/>
                  <a:gd name="T107" fmla="*/ 60 h 236"/>
                  <a:gd name="T108" fmla="*/ 181 w 206"/>
                  <a:gd name="T109" fmla="*/ 12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6" h="236">
                    <a:moveTo>
                      <a:pt x="200" y="59"/>
                    </a:moveTo>
                    <a:cubicBezTo>
                      <a:pt x="193" y="11"/>
                      <a:pt x="128" y="0"/>
                      <a:pt x="117" y="0"/>
                    </a:cubicBezTo>
                    <a:cubicBezTo>
                      <a:pt x="113" y="0"/>
                      <a:pt x="113" y="0"/>
                      <a:pt x="113" y="0"/>
                    </a:cubicBezTo>
                    <a:cubicBezTo>
                      <a:pt x="34" y="0"/>
                      <a:pt x="24" y="54"/>
                      <a:pt x="22" y="71"/>
                    </a:cubicBezTo>
                    <a:cubicBezTo>
                      <a:pt x="21" y="82"/>
                      <a:pt x="16" y="103"/>
                      <a:pt x="8" y="111"/>
                    </a:cubicBezTo>
                    <a:cubicBezTo>
                      <a:pt x="6" y="114"/>
                      <a:pt x="0" y="120"/>
                      <a:pt x="3" y="127"/>
                    </a:cubicBezTo>
                    <a:cubicBezTo>
                      <a:pt x="5" y="134"/>
                      <a:pt x="13" y="134"/>
                      <a:pt x="17" y="134"/>
                    </a:cubicBezTo>
                    <a:cubicBezTo>
                      <a:pt x="17" y="136"/>
                      <a:pt x="17" y="137"/>
                      <a:pt x="17" y="137"/>
                    </a:cubicBezTo>
                    <a:cubicBezTo>
                      <a:pt x="16" y="139"/>
                      <a:pt x="16" y="141"/>
                      <a:pt x="16" y="143"/>
                    </a:cubicBezTo>
                    <a:cubicBezTo>
                      <a:pt x="16" y="147"/>
                      <a:pt x="17" y="149"/>
                      <a:pt x="20" y="151"/>
                    </a:cubicBezTo>
                    <a:cubicBezTo>
                      <a:pt x="18" y="156"/>
                      <a:pt x="19" y="160"/>
                      <a:pt x="23" y="163"/>
                    </a:cubicBezTo>
                    <a:cubicBezTo>
                      <a:pt x="23" y="164"/>
                      <a:pt x="23" y="165"/>
                      <a:pt x="23" y="171"/>
                    </a:cubicBezTo>
                    <a:cubicBezTo>
                      <a:pt x="23" y="187"/>
                      <a:pt x="39" y="194"/>
                      <a:pt x="51" y="192"/>
                    </a:cubicBezTo>
                    <a:cubicBezTo>
                      <a:pt x="52" y="192"/>
                      <a:pt x="52" y="192"/>
                      <a:pt x="52" y="192"/>
                    </a:cubicBezTo>
                    <a:cubicBezTo>
                      <a:pt x="55" y="192"/>
                      <a:pt x="58" y="191"/>
                      <a:pt x="60" y="191"/>
                    </a:cubicBezTo>
                    <a:cubicBezTo>
                      <a:pt x="63" y="191"/>
                      <a:pt x="64" y="192"/>
                      <a:pt x="65" y="193"/>
                    </a:cubicBezTo>
                    <a:cubicBezTo>
                      <a:pt x="66" y="195"/>
                      <a:pt x="68" y="196"/>
                      <a:pt x="69" y="198"/>
                    </a:cubicBezTo>
                    <a:cubicBezTo>
                      <a:pt x="73" y="202"/>
                      <a:pt x="75" y="205"/>
                      <a:pt x="75" y="216"/>
                    </a:cubicBezTo>
                    <a:cubicBezTo>
                      <a:pt x="75" y="226"/>
                      <a:pt x="77" y="230"/>
                      <a:pt x="77" y="232"/>
                    </a:cubicBezTo>
                    <a:cubicBezTo>
                      <a:pt x="78" y="233"/>
                      <a:pt x="78" y="233"/>
                      <a:pt x="78" y="233"/>
                    </a:cubicBezTo>
                    <a:cubicBezTo>
                      <a:pt x="78" y="235"/>
                      <a:pt x="80" y="236"/>
                      <a:pt x="82" y="236"/>
                    </a:cubicBezTo>
                    <a:cubicBezTo>
                      <a:pt x="83" y="236"/>
                      <a:pt x="83" y="236"/>
                      <a:pt x="84" y="236"/>
                    </a:cubicBezTo>
                    <a:cubicBezTo>
                      <a:pt x="165" y="212"/>
                      <a:pt x="165" y="212"/>
                      <a:pt x="165" y="212"/>
                    </a:cubicBezTo>
                    <a:cubicBezTo>
                      <a:pt x="167" y="211"/>
                      <a:pt x="169" y="209"/>
                      <a:pt x="168" y="206"/>
                    </a:cubicBezTo>
                    <a:cubicBezTo>
                      <a:pt x="166" y="191"/>
                      <a:pt x="168" y="164"/>
                      <a:pt x="180" y="143"/>
                    </a:cubicBezTo>
                    <a:cubicBezTo>
                      <a:pt x="184" y="137"/>
                      <a:pt x="186" y="132"/>
                      <a:pt x="189" y="128"/>
                    </a:cubicBezTo>
                    <a:cubicBezTo>
                      <a:pt x="203" y="103"/>
                      <a:pt x="206" y="99"/>
                      <a:pt x="200" y="59"/>
                    </a:cubicBezTo>
                    <a:close/>
                    <a:moveTo>
                      <a:pt x="181" y="123"/>
                    </a:moveTo>
                    <a:cubicBezTo>
                      <a:pt x="178" y="127"/>
                      <a:pt x="175" y="132"/>
                      <a:pt x="172" y="138"/>
                    </a:cubicBezTo>
                    <a:cubicBezTo>
                      <a:pt x="160" y="160"/>
                      <a:pt x="157" y="186"/>
                      <a:pt x="158" y="204"/>
                    </a:cubicBezTo>
                    <a:cubicBezTo>
                      <a:pt x="86" y="225"/>
                      <a:pt x="86" y="225"/>
                      <a:pt x="86" y="225"/>
                    </a:cubicBezTo>
                    <a:cubicBezTo>
                      <a:pt x="85" y="223"/>
                      <a:pt x="85" y="220"/>
                      <a:pt x="85" y="216"/>
                    </a:cubicBezTo>
                    <a:cubicBezTo>
                      <a:pt x="85" y="202"/>
                      <a:pt x="81" y="197"/>
                      <a:pt x="76" y="191"/>
                    </a:cubicBezTo>
                    <a:cubicBezTo>
                      <a:pt x="75" y="190"/>
                      <a:pt x="74" y="189"/>
                      <a:pt x="73" y="187"/>
                    </a:cubicBezTo>
                    <a:cubicBezTo>
                      <a:pt x="69" y="182"/>
                      <a:pt x="64" y="181"/>
                      <a:pt x="60" y="181"/>
                    </a:cubicBezTo>
                    <a:cubicBezTo>
                      <a:pt x="57" y="181"/>
                      <a:pt x="54" y="182"/>
                      <a:pt x="51" y="182"/>
                    </a:cubicBezTo>
                    <a:cubicBezTo>
                      <a:pt x="50" y="183"/>
                      <a:pt x="50" y="183"/>
                      <a:pt x="50" y="183"/>
                    </a:cubicBezTo>
                    <a:cubicBezTo>
                      <a:pt x="42" y="184"/>
                      <a:pt x="33" y="180"/>
                      <a:pt x="33" y="171"/>
                    </a:cubicBezTo>
                    <a:cubicBezTo>
                      <a:pt x="33" y="161"/>
                      <a:pt x="32" y="159"/>
                      <a:pt x="29" y="156"/>
                    </a:cubicBezTo>
                    <a:cubicBezTo>
                      <a:pt x="29" y="155"/>
                      <a:pt x="28" y="155"/>
                      <a:pt x="30" y="153"/>
                    </a:cubicBezTo>
                    <a:cubicBezTo>
                      <a:pt x="30" y="153"/>
                      <a:pt x="30" y="152"/>
                      <a:pt x="30" y="152"/>
                    </a:cubicBezTo>
                    <a:cubicBezTo>
                      <a:pt x="31" y="151"/>
                      <a:pt x="31" y="149"/>
                      <a:pt x="31" y="148"/>
                    </a:cubicBezTo>
                    <a:cubicBezTo>
                      <a:pt x="30" y="146"/>
                      <a:pt x="29" y="145"/>
                      <a:pt x="28" y="145"/>
                    </a:cubicBezTo>
                    <a:cubicBezTo>
                      <a:pt x="25" y="144"/>
                      <a:pt x="25" y="144"/>
                      <a:pt x="25" y="143"/>
                    </a:cubicBezTo>
                    <a:cubicBezTo>
                      <a:pt x="25" y="142"/>
                      <a:pt x="26" y="141"/>
                      <a:pt x="26" y="140"/>
                    </a:cubicBezTo>
                    <a:cubicBezTo>
                      <a:pt x="27" y="138"/>
                      <a:pt x="27" y="136"/>
                      <a:pt x="28" y="131"/>
                    </a:cubicBezTo>
                    <a:cubicBezTo>
                      <a:pt x="28" y="128"/>
                      <a:pt x="26" y="126"/>
                      <a:pt x="24" y="125"/>
                    </a:cubicBezTo>
                    <a:cubicBezTo>
                      <a:pt x="22" y="125"/>
                      <a:pt x="20" y="125"/>
                      <a:pt x="18" y="125"/>
                    </a:cubicBezTo>
                    <a:cubicBezTo>
                      <a:pt x="15" y="125"/>
                      <a:pt x="12" y="125"/>
                      <a:pt x="12" y="124"/>
                    </a:cubicBezTo>
                    <a:cubicBezTo>
                      <a:pt x="11" y="123"/>
                      <a:pt x="12" y="121"/>
                      <a:pt x="15" y="118"/>
                    </a:cubicBezTo>
                    <a:cubicBezTo>
                      <a:pt x="28" y="105"/>
                      <a:pt x="32" y="72"/>
                      <a:pt x="32" y="72"/>
                    </a:cubicBezTo>
                    <a:cubicBezTo>
                      <a:pt x="37" y="14"/>
                      <a:pt x="95" y="10"/>
                      <a:pt x="113" y="10"/>
                    </a:cubicBezTo>
                    <a:cubicBezTo>
                      <a:pt x="117" y="10"/>
                      <a:pt x="117" y="10"/>
                      <a:pt x="117" y="10"/>
                    </a:cubicBezTo>
                    <a:cubicBezTo>
                      <a:pt x="125" y="10"/>
                      <a:pt x="185" y="19"/>
                      <a:pt x="191" y="60"/>
                    </a:cubicBezTo>
                    <a:cubicBezTo>
                      <a:pt x="196" y="97"/>
                      <a:pt x="194" y="100"/>
                      <a:pt x="181" y="1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sp>
            <p:nvSpPr>
              <p:cNvPr id="143" name="Freeform 504">
                <a:extLst>
                  <a:ext uri="{FF2B5EF4-FFF2-40B4-BE49-F238E27FC236}">
                    <a16:creationId xmlns:a16="http://schemas.microsoft.com/office/drawing/2014/main" id="{4E5D794D-A0E6-4568-9E2A-3B0C8FB9F7EA}"/>
                  </a:ext>
                </a:extLst>
              </p:cNvPr>
              <p:cNvSpPr>
                <a:spLocks noEditPoints="1"/>
              </p:cNvSpPr>
              <p:nvPr/>
            </p:nvSpPr>
            <p:spPr bwMode="auto">
              <a:xfrm>
                <a:off x="9985375" y="3032125"/>
                <a:ext cx="84138" cy="82550"/>
              </a:xfrm>
              <a:custGeom>
                <a:avLst/>
                <a:gdLst>
                  <a:gd name="T0" fmla="*/ 22 w 45"/>
                  <a:gd name="T1" fmla="*/ 0 h 44"/>
                  <a:gd name="T2" fmla="*/ 0 w 45"/>
                  <a:gd name="T3" fmla="*/ 22 h 44"/>
                  <a:gd name="T4" fmla="*/ 22 w 45"/>
                  <a:gd name="T5" fmla="*/ 44 h 44"/>
                  <a:gd name="T6" fmla="*/ 45 w 45"/>
                  <a:gd name="T7" fmla="*/ 22 h 44"/>
                  <a:gd name="T8" fmla="*/ 22 w 45"/>
                  <a:gd name="T9" fmla="*/ 0 h 44"/>
                  <a:gd name="T10" fmla="*/ 22 w 45"/>
                  <a:gd name="T11" fmla="*/ 35 h 44"/>
                  <a:gd name="T12" fmla="*/ 10 w 45"/>
                  <a:gd name="T13" fmla="*/ 22 h 44"/>
                  <a:gd name="T14" fmla="*/ 22 w 45"/>
                  <a:gd name="T15" fmla="*/ 10 h 44"/>
                  <a:gd name="T16" fmla="*/ 35 w 45"/>
                  <a:gd name="T17" fmla="*/ 22 h 44"/>
                  <a:gd name="T18" fmla="*/ 22 w 45"/>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22" y="0"/>
                    </a:moveTo>
                    <a:cubicBezTo>
                      <a:pt x="10" y="0"/>
                      <a:pt x="0" y="10"/>
                      <a:pt x="0" y="22"/>
                    </a:cubicBezTo>
                    <a:cubicBezTo>
                      <a:pt x="0" y="35"/>
                      <a:pt x="10" y="44"/>
                      <a:pt x="22" y="44"/>
                    </a:cubicBezTo>
                    <a:cubicBezTo>
                      <a:pt x="35" y="44"/>
                      <a:pt x="45" y="35"/>
                      <a:pt x="45" y="22"/>
                    </a:cubicBezTo>
                    <a:cubicBezTo>
                      <a:pt x="45" y="10"/>
                      <a:pt x="35" y="0"/>
                      <a:pt x="22" y="0"/>
                    </a:cubicBezTo>
                    <a:close/>
                    <a:moveTo>
                      <a:pt x="22" y="35"/>
                    </a:moveTo>
                    <a:cubicBezTo>
                      <a:pt x="16" y="35"/>
                      <a:pt x="10" y="29"/>
                      <a:pt x="10" y="22"/>
                    </a:cubicBezTo>
                    <a:cubicBezTo>
                      <a:pt x="10" y="15"/>
                      <a:pt x="16" y="10"/>
                      <a:pt x="22" y="10"/>
                    </a:cubicBezTo>
                    <a:cubicBezTo>
                      <a:pt x="29" y="10"/>
                      <a:pt x="35" y="15"/>
                      <a:pt x="35" y="22"/>
                    </a:cubicBezTo>
                    <a:cubicBezTo>
                      <a:pt x="35" y="29"/>
                      <a:pt x="29" y="35"/>
                      <a:pt x="22"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sp>
            <p:nvSpPr>
              <p:cNvPr id="144" name="Freeform 505">
                <a:extLst>
                  <a:ext uri="{FF2B5EF4-FFF2-40B4-BE49-F238E27FC236}">
                    <a16:creationId xmlns:a16="http://schemas.microsoft.com/office/drawing/2014/main" id="{CF5E8C89-A30F-4CBB-9668-7D9925BD736D}"/>
                  </a:ext>
                </a:extLst>
              </p:cNvPr>
              <p:cNvSpPr>
                <a:spLocks noEditPoints="1"/>
              </p:cNvSpPr>
              <p:nvPr/>
            </p:nvSpPr>
            <p:spPr bwMode="auto">
              <a:xfrm>
                <a:off x="9931400" y="2978150"/>
                <a:ext cx="192088" cy="192088"/>
              </a:xfrm>
              <a:custGeom>
                <a:avLst/>
                <a:gdLst>
                  <a:gd name="T0" fmla="*/ 89 w 103"/>
                  <a:gd name="T1" fmla="*/ 39 h 103"/>
                  <a:gd name="T2" fmla="*/ 93 w 103"/>
                  <a:gd name="T3" fmla="*/ 26 h 103"/>
                  <a:gd name="T4" fmla="*/ 83 w 103"/>
                  <a:gd name="T5" fmla="*/ 10 h 103"/>
                  <a:gd name="T6" fmla="*/ 69 w 103"/>
                  <a:gd name="T7" fmla="*/ 16 h 103"/>
                  <a:gd name="T8" fmla="*/ 63 w 103"/>
                  <a:gd name="T9" fmla="*/ 4 h 103"/>
                  <a:gd name="T10" fmla="*/ 44 w 103"/>
                  <a:gd name="T11" fmla="*/ 0 h 103"/>
                  <a:gd name="T12" fmla="*/ 39 w 103"/>
                  <a:gd name="T13" fmla="*/ 14 h 103"/>
                  <a:gd name="T14" fmla="*/ 26 w 103"/>
                  <a:gd name="T15" fmla="*/ 10 h 103"/>
                  <a:gd name="T16" fmla="*/ 15 w 103"/>
                  <a:gd name="T17" fmla="*/ 15 h 103"/>
                  <a:gd name="T18" fmla="*/ 10 w 103"/>
                  <a:gd name="T19" fmla="*/ 20 h 103"/>
                  <a:gd name="T20" fmla="*/ 16 w 103"/>
                  <a:gd name="T21" fmla="*/ 34 h 103"/>
                  <a:gd name="T22" fmla="*/ 5 w 103"/>
                  <a:gd name="T23" fmla="*/ 40 h 103"/>
                  <a:gd name="T24" fmla="*/ 0 w 103"/>
                  <a:gd name="T25" fmla="*/ 51 h 103"/>
                  <a:gd name="T26" fmla="*/ 0 w 103"/>
                  <a:gd name="T27" fmla="*/ 58 h 103"/>
                  <a:gd name="T28" fmla="*/ 14 w 103"/>
                  <a:gd name="T29" fmla="*/ 64 h 103"/>
                  <a:gd name="T30" fmla="*/ 10 w 103"/>
                  <a:gd name="T31" fmla="*/ 77 h 103"/>
                  <a:gd name="T32" fmla="*/ 15 w 103"/>
                  <a:gd name="T33" fmla="*/ 87 h 103"/>
                  <a:gd name="T34" fmla="*/ 20 w 103"/>
                  <a:gd name="T35" fmla="*/ 93 h 103"/>
                  <a:gd name="T36" fmla="*/ 34 w 103"/>
                  <a:gd name="T37" fmla="*/ 87 h 103"/>
                  <a:gd name="T38" fmla="*/ 40 w 103"/>
                  <a:gd name="T39" fmla="*/ 98 h 103"/>
                  <a:gd name="T40" fmla="*/ 51 w 103"/>
                  <a:gd name="T41" fmla="*/ 103 h 103"/>
                  <a:gd name="T42" fmla="*/ 63 w 103"/>
                  <a:gd name="T43" fmla="*/ 98 h 103"/>
                  <a:gd name="T44" fmla="*/ 69 w 103"/>
                  <a:gd name="T45" fmla="*/ 87 h 103"/>
                  <a:gd name="T46" fmla="*/ 83 w 103"/>
                  <a:gd name="T47" fmla="*/ 92 h 103"/>
                  <a:gd name="T48" fmla="*/ 93 w 103"/>
                  <a:gd name="T49" fmla="*/ 77 h 103"/>
                  <a:gd name="T50" fmla="*/ 89 w 103"/>
                  <a:gd name="T51" fmla="*/ 64 h 103"/>
                  <a:gd name="T52" fmla="*/ 103 w 103"/>
                  <a:gd name="T53" fmla="*/ 58 h 103"/>
                  <a:gd name="T54" fmla="*/ 103 w 103"/>
                  <a:gd name="T55" fmla="*/ 44 h 103"/>
                  <a:gd name="T56" fmla="*/ 93 w 103"/>
                  <a:gd name="T57" fmla="*/ 54 h 103"/>
                  <a:gd name="T58" fmla="*/ 80 w 103"/>
                  <a:gd name="T59" fmla="*/ 58 h 103"/>
                  <a:gd name="T60" fmla="*/ 77 w 103"/>
                  <a:gd name="T61" fmla="*/ 72 h 103"/>
                  <a:gd name="T62" fmla="*/ 80 w 103"/>
                  <a:gd name="T63" fmla="*/ 83 h 103"/>
                  <a:gd name="T64" fmla="*/ 67 w 103"/>
                  <a:gd name="T65" fmla="*/ 77 h 103"/>
                  <a:gd name="T66" fmla="*/ 55 w 103"/>
                  <a:gd name="T67" fmla="*/ 84 h 103"/>
                  <a:gd name="T68" fmla="*/ 49 w 103"/>
                  <a:gd name="T69" fmla="*/ 93 h 103"/>
                  <a:gd name="T70" fmla="*/ 44 w 103"/>
                  <a:gd name="T71" fmla="*/ 80 h 103"/>
                  <a:gd name="T72" fmla="*/ 30 w 103"/>
                  <a:gd name="T73" fmla="*/ 77 h 103"/>
                  <a:gd name="T74" fmla="*/ 22 w 103"/>
                  <a:gd name="T75" fmla="*/ 81 h 103"/>
                  <a:gd name="T76" fmla="*/ 20 w 103"/>
                  <a:gd name="T77" fmla="*/ 79 h 103"/>
                  <a:gd name="T78" fmla="*/ 26 w 103"/>
                  <a:gd name="T79" fmla="*/ 67 h 103"/>
                  <a:gd name="T80" fmla="*/ 18 w 103"/>
                  <a:gd name="T81" fmla="*/ 55 h 103"/>
                  <a:gd name="T82" fmla="*/ 10 w 103"/>
                  <a:gd name="T83" fmla="*/ 52 h 103"/>
                  <a:gd name="T84" fmla="*/ 10 w 103"/>
                  <a:gd name="T85" fmla="*/ 49 h 103"/>
                  <a:gd name="T86" fmla="*/ 23 w 103"/>
                  <a:gd name="T87" fmla="*/ 44 h 103"/>
                  <a:gd name="T88" fmla="*/ 26 w 103"/>
                  <a:gd name="T89" fmla="*/ 30 h 103"/>
                  <a:gd name="T90" fmla="*/ 21 w 103"/>
                  <a:gd name="T91" fmla="*/ 22 h 103"/>
                  <a:gd name="T92" fmla="*/ 23 w 103"/>
                  <a:gd name="T93" fmla="*/ 20 h 103"/>
                  <a:gd name="T94" fmla="*/ 36 w 103"/>
                  <a:gd name="T95" fmla="*/ 26 h 103"/>
                  <a:gd name="T96" fmla="*/ 48 w 103"/>
                  <a:gd name="T97" fmla="*/ 18 h 103"/>
                  <a:gd name="T98" fmla="*/ 54 w 103"/>
                  <a:gd name="T99" fmla="*/ 9 h 103"/>
                  <a:gd name="T100" fmla="*/ 58 w 103"/>
                  <a:gd name="T101" fmla="*/ 22 h 103"/>
                  <a:gd name="T102" fmla="*/ 72 w 103"/>
                  <a:gd name="T103" fmla="*/ 26 h 103"/>
                  <a:gd name="T104" fmla="*/ 83 w 103"/>
                  <a:gd name="T105" fmla="*/ 23 h 103"/>
                  <a:gd name="T106" fmla="*/ 77 w 103"/>
                  <a:gd name="T107" fmla="*/ 36 h 103"/>
                  <a:gd name="T108" fmla="*/ 84 w 103"/>
                  <a:gd name="T109" fmla="*/ 48 h 103"/>
                  <a:gd name="T110" fmla="*/ 93 w 103"/>
                  <a:gd name="T111"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103">
                    <a:moveTo>
                      <a:pt x="98" y="40"/>
                    </a:moveTo>
                    <a:cubicBezTo>
                      <a:pt x="89" y="39"/>
                      <a:pt x="89" y="39"/>
                      <a:pt x="89" y="39"/>
                    </a:cubicBezTo>
                    <a:cubicBezTo>
                      <a:pt x="88" y="37"/>
                      <a:pt x="88" y="35"/>
                      <a:pt x="87" y="34"/>
                    </a:cubicBezTo>
                    <a:cubicBezTo>
                      <a:pt x="93" y="26"/>
                      <a:pt x="93" y="26"/>
                      <a:pt x="93" y="26"/>
                    </a:cubicBezTo>
                    <a:cubicBezTo>
                      <a:pt x="94" y="24"/>
                      <a:pt x="94" y="22"/>
                      <a:pt x="93" y="20"/>
                    </a:cubicBezTo>
                    <a:cubicBezTo>
                      <a:pt x="90" y="16"/>
                      <a:pt x="86" y="13"/>
                      <a:pt x="83" y="10"/>
                    </a:cubicBezTo>
                    <a:cubicBezTo>
                      <a:pt x="81" y="9"/>
                      <a:pt x="78" y="9"/>
                      <a:pt x="77" y="10"/>
                    </a:cubicBezTo>
                    <a:cubicBezTo>
                      <a:pt x="69" y="16"/>
                      <a:pt x="69" y="16"/>
                      <a:pt x="69" y="16"/>
                    </a:cubicBezTo>
                    <a:cubicBezTo>
                      <a:pt x="67" y="15"/>
                      <a:pt x="66" y="15"/>
                      <a:pt x="64" y="14"/>
                    </a:cubicBezTo>
                    <a:cubicBezTo>
                      <a:pt x="63" y="4"/>
                      <a:pt x="63" y="4"/>
                      <a:pt x="63" y="4"/>
                    </a:cubicBezTo>
                    <a:cubicBezTo>
                      <a:pt x="62" y="2"/>
                      <a:pt x="61" y="1"/>
                      <a:pt x="59" y="0"/>
                    </a:cubicBezTo>
                    <a:cubicBezTo>
                      <a:pt x="54" y="0"/>
                      <a:pt x="49" y="0"/>
                      <a:pt x="44" y="0"/>
                    </a:cubicBezTo>
                    <a:cubicBezTo>
                      <a:pt x="42" y="1"/>
                      <a:pt x="41" y="2"/>
                      <a:pt x="40" y="4"/>
                    </a:cubicBezTo>
                    <a:cubicBezTo>
                      <a:pt x="39" y="14"/>
                      <a:pt x="39" y="14"/>
                      <a:pt x="39" y="14"/>
                    </a:cubicBezTo>
                    <a:cubicBezTo>
                      <a:pt x="37" y="15"/>
                      <a:pt x="36" y="15"/>
                      <a:pt x="34" y="16"/>
                    </a:cubicBezTo>
                    <a:cubicBezTo>
                      <a:pt x="26" y="10"/>
                      <a:pt x="26" y="10"/>
                      <a:pt x="26" y="10"/>
                    </a:cubicBezTo>
                    <a:cubicBezTo>
                      <a:pt x="25" y="9"/>
                      <a:pt x="22" y="9"/>
                      <a:pt x="20" y="10"/>
                    </a:cubicBezTo>
                    <a:cubicBezTo>
                      <a:pt x="19" y="11"/>
                      <a:pt x="17" y="13"/>
                      <a:pt x="15" y="15"/>
                    </a:cubicBezTo>
                    <a:cubicBezTo>
                      <a:pt x="15" y="15"/>
                      <a:pt x="15" y="15"/>
                      <a:pt x="15" y="15"/>
                    </a:cubicBezTo>
                    <a:cubicBezTo>
                      <a:pt x="13" y="17"/>
                      <a:pt x="12" y="19"/>
                      <a:pt x="10" y="20"/>
                    </a:cubicBezTo>
                    <a:cubicBezTo>
                      <a:pt x="9" y="22"/>
                      <a:pt x="9" y="24"/>
                      <a:pt x="10" y="26"/>
                    </a:cubicBezTo>
                    <a:cubicBezTo>
                      <a:pt x="16" y="34"/>
                      <a:pt x="16" y="34"/>
                      <a:pt x="16" y="34"/>
                    </a:cubicBezTo>
                    <a:cubicBezTo>
                      <a:pt x="15" y="35"/>
                      <a:pt x="15" y="37"/>
                      <a:pt x="14" y="39"/>
                    </a:cubicBezTo>
                    <a:cubicBezTo>
                      <a:pt x="5" y="40"/>
                      <a:pt x="5" y="40"/>
                      <a:pt x="5" y="40"/>
                    </a:cubicBezTo>
                    <a:cubicBezTo>
                      <a:pt x="2" y="40"/>
                      <a:pt x="1" y="42"/>
                      <a:pt x="0" y="44"/>
                    </a:cubicBezTo>
                    <a:cubicBezTo>
                      <a:pt x="0" y="46"/>
                      <a:pt x="0" y="48"/>
                      <a:pt x="0" y="51"/>
                    </a:cubicBezTo>
                    <a:cubicBezTo>
                      <a:pt x="0" y="52"/>
                      <a:pt x="0" y="52"/>
                      <a:pt x="0" y="52"/>
                    </a:cubicBezTo>
                    <a:cubicBezTo>
                      <a:pt x="0" y="54"/>
                      <a:pt x="0" y="56"/>
                      <a:pt x="0" y="58"/>
                    </a:cubicBezTo>
                    <a:cubicBezTo>
                      <a:pt x="1" y="61"/>
                      <a:pt x="2" y="62"/>
                      <a:pt x="5" y="63"/>
                    </a:cubicBezTo>
                    <a:cubicBezTo>
                      <a:pt x="14" y="64"/>
                      <a:pt x="14" y="64"/>
                      <a:pt x="14" y="64"/>
                    </a:cubicBezTo>
                    <a:cubicBezTo>
                      <a:pt x="15" y="66"/>
                      <a:pt x="15" y="67"/>
                      <a:pt x="16" y="69"/>
                    </a:cubicBezTo>
                    <a:cubicBezTo>
                      <a:pt x="10" y="77"/>
                      <a:pt x="10" y="77"/>
                      <a:pt x="10" y="77"/>
                    </a:cubicBezTo>
                    <a:cubicBezTo>
                      <a:pt x="9" y="78"/>
                      <a:pt x="9" y="81"/>
                      <a:pt x="10" y="82"/>
                    </a:cubicBezTo>
                    <a:cubicBezTo>
                      <a:pt x="12" y="84"/>
                      <a:pt x="13" y="86"/>
                      <a:pt x="15" y="87"/>
                    </a:cubicBezTo>
                    <a:cubicBezTo>
                      <a:pt x="15" y="88"/>
                      <a:pt x="15" y="88"/>
                      <a:pt x="15" y="88"/>
                    </a:cubicBezTo>
                    <a:cubicBezTo>
                      <a:pt x="17" y="90"/>
                      <a:pt x="19" y="91"/>
                      <a:pt x="20" y="93"/>
                    </a:cubicBezTo>
                    <a:cubicBezTo>
                      <a:pt x="22" y="94"/>
                      <a:pt x="25" y="94"/>
                      <a:pt x="26" y="92"/>
                    </a:cubicBezTo>
                    <a:cubicBezTo>
                      <a:pt x="34" y="87"/>
                      <a:pt x="34" y="87"/>
                      <a:pt x="34" y="87"/>
                    </a:cubicBezTo>
                    <a:cubicBezTo>
                      <a:pt x="36" y="87"/>
                      <a:pt x="37" y="88"/>
                      <a:pt x="39" y="89"/>
                    </a:cubicBezTo>
                    <a:cubicBezTo>
                      <a:pt x="40" y="98"/>
                      <a:pt x="40" y="98"/>
                      <a:pt x="40" y="98"/>
                    </a:cubicBezTo>
                    <a:cubicBezTo>
                      <a:pt x="41" y="100"/>
                      <a:pt x="42" y="102"/>
                      <a:pt x="44" y="102"/>
                    </a:cubicBezTo>
                    <a:cubicBezTo>
                      <a:pt x="47" y="103"/>
                      <a:pt x="49" y="103"/>
                      <a:pt x="51" y="103"/>
                    </a:cubicBezTo>
                    <a:cubicBezTo>
                      <a:pt x="54" y="103"/>
                      <a:pt x="56" y="103"/>
                      <a:pt x="59" y="102"/>
                    </a:cubicBezTo>
                    <a:cubicBezTo>
                      <a:pt x="61" y="102"/>
                      <a:pt x="62" y="100"/>
                      <a:pt x="63" y="98"/>
                    </a:cubicBezTo>
                    <a:cubicBezTo>
                      <a:pt x="64" y="89"/>
                      <a:pt x="64" y="89"/>
                      <a:pt x="64" y="89"/>
                    </a:cubicBezTo>
                    <a:cubicBezTo>
                      <a:pt x="66" y="88"/>
                      <a:pt x="67" y="87"/>
                      <a:pt x="69" y="87"/>
                    </a:cubicBezTo>
                    <a:cubicBezTo>
                      <a:pt x="77" y="92"/>
                      <a:pt x="77" y="92"/>
                      <a:pt x="77" y="92"/>
                    </a:cubicBezTo>
                    <a:cubicBezTo>
                      <a:pt x="78" y="94"/>
                      <a:pt x="81" y="94"/>
                      <a:pt x="83" y="92"/>
                    </a:cubicBezTo>
                    <a:cubicBezTo>
                      <a:pt x="86" y="90"/>
                      <a:pt x="90" y="86"/>
                      <a:pt x="93" y="82"/>
                    </a:cubicBezTo>
                    <a:cubicBezTo>
                      <a:pt x="94" y="81"/>
                      <a:pt x="94" y="78"/>
                      <a:pt x="93" y="77"/>
                    </a:cubicBezTo>
                    <a:cubicBezTo>
                      <a:pt x="87" y="69"/>
                      <a:pt x="87" y="69"/>
                      <a:pt x="87" y="69"/>
                    </a:cubicBezTo>
                    <a:cubicBezTo>
                      <a:pt x="88" y="67"/>
                      <a:pt x="88" y="66"/>
                      <a:pt x="89" y="64"/>
                    </a:cubicBezTo>
                    <a:cubicBezTo>
                      <a:pt x="98" y="63"/>
                      <a:pt x="98" y="63"/>
                      <a:pt x="98" y="63"/>
                    </a:cubicBezTo>
                    <a:cubicBezTo>
                      <a:pt x="101" y="62"/>
                      <a:pt x="102" y="61"/>
                      <a:pt x="103" y="58"/>
                    </a:cubicBezTo>
                    <a:cubicBezTo>
                      <a:pt x="103" y="56"/>
                      <a:pt x="103" y="54"/>
                      <a:pt x="103" y="51"/>
                    </a:cubicBezTo>
                    <a:cubicBezTo>
                      <a:pt x="103" y="49"/>
                      <a:pt x="103" y="47"/>
                      <a:pt x="103" y="44"/>
                    </a:cubicBezTo>
                    <a:cubicBezTo>
                      <a:pt x="102" y="42"/>
                      <a:pt x="101" y="40"/>
                      <a:pt x="98" y="40"/>
                    </a:cubicBezTo>
                    <a:close/>
                    <a:moveTo>
                      <a:pt x="93" y="54"/>
                    </a:moveTo>
                    <a:cubicBezTo>
                      <a:pt x="84" y="55"/>
                      <a:pt x="84" y="55"/>
                      <a:pt x="84" y="55"/>
                    </a:cubicBezTo>
                    <a:cubicBezTo>
                      <a:pt x="83" y="55"/>
                      <a:pt x="81" y="56"/>
                      <a:pt x="80" y="58"/>
                    </a:cubicBezTo>
                    <a:cubicBezTo>
                      <a:pt x="80" y="61"/>
                      <a:pt x="79" y="64"/>
                      <a:pt x="77" y="67"/>
                    </a:cubicBezTo>
                    <a:cubicBezTo>
                      <a:pt x="76" y="69"/>
                      <a:pt x="76" y="71"/>
                      <a:pt x="77" y="72"/>
                    </a:cubicBezTo>
                    <a:cubicBezTo>
                      <a:pt x="83" y="79"/>
                      <a:pt x="83" y="79"/>
                      <a:pt x="83" y="79"/>
                    </a:cubicBezTo>
                    <a:cubicBezTo>
                      <a:pt x="82" y="80"/>
                      <a:pt x="81" y="82"/>
                      <a:pt x="80" y="83"/>
                    </a:cubicBezTo>
                    <a:cubicBezTo>
                      <a:pt x="72" y="77"/>
                      <a:pt x="72" y="77"/>
                      <a:pt x="72" y="77"/>
                    </a:cubicBezTo>
                    <a:cubicBezTo>
                      <a:pt x="71" y="76"/>
                      <a:pt x="69" y="76"/>
                      <a:pt x="67" y="77"/>
                    </a:cubicBezTo>
                    <a:cubicBezTo>
                      <a:pt x="64" y="78"/>
                      <a:pt x="61" y="80"/>
                      <a:pt x="58" y="80"/>
                    </a:cubicBezTo>
                    <a:cubicBezTo>
                      <a:pt x="57" y="81"/>
                      <a:pt x="55" y="82"/>
                      <a:pt x="55" y="84"/>
                    </a:cubicBezTo>
                    <a:cubicBezTo>
                      <a:pt x="54" y="93"/>
                      <a:pt x="54" y="93"/>
                      <a:pt x="54" y="93"/>
                    </a:cubicBezTo>
                    <a:cubicBezTo>
                      <a:pt x="52" y="93"/>
                      <a:pt x="51" y="93"/>
                      <a:pt x="49" y="93"/>
                    </a:cubicBezTo>
                    <a:cubicBezTo>
                      <a:pt x="48" y="84"/>
                      <a:pt x="48" y="84"/>
                      <a:pt x="48" y="84"/>
                    </a:cubicBezTo>
                    <a:cubicBezTo>
                      <a:pt x="48" y="82"/>
                      <a:pt x="46" y="81"/>
                      <a:pt x="44" y="80"/>
                    </a:cubicBezTo>
                    <a:cubicBezTo>
                      <a:pt x="41" y="80"/>
                      <a:pt x="39" y="78"/>
                      <a:pt x="36" y="77"/>
                    </a:cubicBezTo>
                    <a:cubicBezTo>
                      <a:pt x="34" y="76"/>
                      <a:pt x="32" y="76"/>
                      <a:pt x="30" y="77"/>
                    </a:cubicBezTo>
                    <a:cubicBezTo>
                      <a:pt x="23" y="83"/>
                      <a:pt x="23" y="83"/>
                      <a:pt x="23" y="83"/>
                    </a:cubicBezTo>
                    <a:cubicBezTo>
                      <a:pt x="23" y="82"/>
                      <a:pt x="23" y="82"/>
                      <a:pt x="22" y="81"/>
                    </a:cubicBezTo>
                    <a:cubicBezTo>
                      <a:pt x="21" y="81"/>
                      <a:pt x="21" y="81"/>
                      <a:pt x="21" y="81"/>
                    </a:cubicBezTo>
                    <a:cubicBezTo>
                      <a:pt x="21" y="80"/>
                      <a:pt x="21" y="80"/>
                      <a:pt x="20" y="79"/>
                    </a:cubicBezTo>
                    <a:cubicBezTo>
                      <a:pt x="26" y="72"/>
                      <a:pt x="26" y="72"/>
                      <a:pt x="26" y="72"/>
                    </a:cubicBezTo>
                    <a:cubicBezTo>
                      <a:pt x="27" y="71"/>
                      <a:pt x="27" y="69"/>
                      <a:pt x="26" y="67"/>
                    </a:cubicBezTo>
                    <a:cubicBezTo>
                      <a:pt x="24" y="64"/>
                      <a:pt x="23" y="61"/>
                      <a:pt x="23" y="58"/>
                    </a:cubicBezTo>
                    <a:cubicBezTo>
                      <a:pt x="22" y="56"/>
                      <a:pt x="20" y="55"/>
                      <a:pt x="18" y="55"/>
                    </a:cubicBezTo>
                    <a:cubicBezTo>
                      <a:pt x="10" y="54"/>
                      <a:pt x="10" y="54"/>
                      <a:pt x="10" y="54"/>
                    </a:cubicBezTo>
                    <a:cubicBezTo>
                      <a:pt x="10" y="53"/>
                      <a:pt x="10" y="53"/>
                      <a:pt x="10" y="52"/>
                    </a:cubicBezTo>
                    <a:cubicBezTo>
                      <a:pt x="10" y="51"/>
                      <a:pt x="10" y="51"/>
                      <a:pt x="10" y="51"/>
                    </a:cubicBezTo>
                    <a:cubicBezTo>
                      <a:pt x="10" y="50"/>
                      <a:pt x="10" y="50"/>
                      <a:pt x="10" y="49"/>
                    </a:cubicBezTo>
                    <a:cubicBezTo>
                      <a:pt x="18" y="48"/>
                      <a:pt x="18" y="48"/>
                      <a:pt x="18" y="48"/>
                    </a:cubicBezTo>
                    <a:cubicBezTo>
                      <a:pt x="20" y="48"/>
                      <a:pt x="22" y="46"/>
                      <a:pt x="23" y="44"/>
                    </a:cubicBezTo>
                    <a:cubicBezTo>
                      <a:pt x="23" y="41"/>
                      <a:pt x="24" y="38"/>
                      <a:pt x="26" y="36"/>
                    </a:cubicBezTo>
                    <a:cubicBezTo>
                      <a:pt x="27" y="34"/>
                      <a:pt x="27" y="32"/>
                      <a:pt x="26" y="30"/>
                    </a:cubicBezTo>
                    <a:cubicBezTo>
                      <a:pt x="20" y="23"/>
                      <a:pt x="20" y="23"/>
                      <a:pt x="20" y="23"/>
                    </a:cubicBezTo>
                    <a:cubicBezTo>
                      <a:pt x="21" y="23"/>
                      <a:pt x="21" y="22"/>
                      <a:pt x="21" y="22"/>
                    </a:cubicBezTo>
                    <a:cubicBezTo>
                      <a:pt x="22" y="21"/>
                      <a:pt x="22" y="21"/>
                      <a:pt x="22" y="21"/>
                    </a:cubicBezTo>
                    <a:cubicBezTo>
                      <a:pt x="23" y="21"/>
                      <a:pt x="23" y="21"/>
                      <a:pt x="23" y="20"/>
                    </a:cubicBezTo>
                    <a:cubicBezTo>
                      <a:pt x="30" y="26"/>
                      <a:pt x="30" y="26"/>
                      <a:pt x="30" y="26"/>
                    </a:cubicBezTo>
                    <a:cubicBezTo>
                      <a:pt x="32" y="27"/>
                      <a:pt x="34" y="27"/>
                      <a:pt x="36" y="26"/>
                    </a:cubicBezTo>
                    <a:cubicBezTo>
                      <a:pt x="39" y="24"/>
                      <a:pt x="41" y="23"/>
                      <a:pt x="44" y="22"/>
                    </a:cubicBezTo>
                    <a:cubicBezTo>
                      <a:pt x="46" y="22"/>
                      <a:pt x="48" y="20"/>
                      <a:pt x="48" y="18"/>
                    </a:cubicBezTo>
                    <a:cubicBezTo>
                      <a:pt x="49" y="9"/>
                      <a:pt x="49" y="9"/>
                      <a:pt x="49" y="9"/>
                    </a:cubicBezTo>
                    <a:cubicBezTo>
                      <a:pt x="51" y="9"/>
                      <a:pt x="52" y="9"/>
                      <a:pt x="54" y="9"/>
                    </a:cubicBezTo>
                    <a:cubicBezTo>
                      <a:pt x="55" y="18"/>
                      <a:pt x="55" y="18"/>
                      <a:pt x="55" y="18"/>
                    </a:cubicBezTo>
                    <a:cubicBezTo>
                      <a:pt x="55" y="20"/>
                      <a:pt x="57" y="22"/>
                      <a:pt x="58" y="22"/>
                    </a:cubicBezTo>
                    <a:cubicBezTo>
                      <a:pt x="61" y="23"/>
                      <a:pt x="64" y="24"/>
                      <a:pt x="67" y="26"/>
                    </a:cubicBezTo>
                    <a:cubicBezTo>
                      <a:pt x="69" y="27"/>
                      <a:pt x="71" y="27"/>
                      <a:pt x="72" y="26"/>
                    </a:cubicBezTo>
                    <a:cubicBezTo>
                      <a:pt x="80" y="20"/>
                      <a:pt x="80" y="20"/>
                      <a:pt x="80" y="20"/>
                    </a:cubicBezTo>
                    <a:cubicBezTo>
                      <a:pt x="81" y="21"/>
                      <a:pt x="82" y="22"/>
                      <a:pt x="83" y="23"/>
                    </a:cubicBezTo>
                    <a:cubicBezTo>
                      <a:pt x="77" y="30"/>
                      <a:pt x="77" y="30"/>
                      <a:pt x="77" y="30"/>
                    </a:cubicBezTo>
                    <a:cubicBezTo>
                      <a:pt x="76" y="32"/>
                      <a:pt x="76" y="34"/>
                      <a:pt x="77" y="36"/>
                    </a:cubicBezTo>
                    <a:cubicBezTo>
                      <a:pt x="79" y="38"/>
                      <a:pt x="80" y="41"/>
                      <a:pt x="80" y="44"/>
                    </a:cubicBezTo>
                    <a:cubicBezTo>
                      <a:pt x="81" y="46"/>
                      <a:pt x="83" y="48"/>
                      <a:pt x="84" y="48"/>
                    </a:cubicBezTo>
                    <a:cubicBezTo>
                      <a:pt x="93" y="49"/>
                      <a:pt x="93" y="49"/>
                      <a:pt x="93" y="49"/>
                    </a:cubicBezTo>
                    <a:cubicBezTo>
                      <a:pt x="93" y="50"/>
                      <a:pt x="93" y="51"/>
                      <a:pt x="93" y="51"/>
                    </a:cubicBezTo>
                    <a:cubicBezTo>
                      <a:pt x="93" y="52"/>
                      <a:pt x="93" y="53"/>
                      <a:pt x="93"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141" name="Freeform 547">
              <a:extLst>
                <a:ext uri="{FF2B5EF4-FFF2-40B4-BE49-F238E27FC236}">
                  <a16:creationId xmlns:a16="http://schemas.microsoft.com/office/drawing/2014/main" id="{9712089B-6B24-45E6-B7D2-F920E5E431D8}"/>
                </a:ext>
              </a:extLst>
            </p:cNvPr>
            <p:cNvSpPr>
              <a:spLocks noEditPoints="1"/>
            </p:cNvSpPr>
            <p:nvPr/>
          </p:nvSpPr>
          <p:spPr bwMode="auto">
            <a:xfrm>
              <a:off x="7104733" y="1340898"/>
              <a:ext cx="367982" cy="367982"/>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GB" sz="891" b="0" i="0" u="none" strike="noStrike" kern="0" cap="none" spc="0" normalizeH="0" baseline="0" noProof="0" dirty="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324851137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Key statement teal">
    <p:bg>
      <p:bgPr>
        <a:solidFill>
          <a:srgbClr val="343434"/>
        </a:solidFill>
        <a:effectLst/>
      </p:bgPr>
    </p:bg>
    <p:spTree>
      <p:nvGrpSpPr>
        <p:cNvPr id="1" name=""/>
        <p:cNvGrpSpPr/>
        <p:nvPr/>
      </p:nvGrpSpPr>
      <p:grpSpPr>
        <a:xfrm>
          <a:off x="0" y="0"/>
          <a:ext cx="0" cy="0"/>
          <a:chOff x="0" y="0"/>
          <a:chExt cx="0" cy="0"/>
        </a:xfrm>
      </p:grpSpPr>
      <p:sp>
        <p:nvSpPr>
          <p:cNvPr id="59" name="Text Placeholder 8">
            <a:extLst>
              <a:ext uri="{FF2B5EF4-FFF2-40B4-BE49-F238E27FC236}">
                <a16:creationId xmlns:a16="http://schemas.microsoft.com/office/drawing/2014/main" id="{08198F33-BA62-4225-9551-E2CDD68ACCD8}"/>
              </a:ext>
            </a:extLst>
          </p:cNvPr>
          <p:cNvSpPr>
            <a:spLocks noGrp="1"/>
          </p:cNvSpPr>
          <p:nvPr>
            <p:ph type="body" sz="quarter" idx="13" hasCustomPrompt="1"/>
          </p:nvPr>
        </p:nvSpPr>
        <p:spPr>
          <a:xfrm>
            <a:off x="469909" y="736706"/>
            <a:ext cx="11252200" cy="757255"/>
          </a:xfrm>
          <a:prstGeom prst="rect">
            <a:avLst/>
          </a:prstGeom>
        </p:spPr>
        <p:txBody>
          <a:bodyPr lIns="0" tIns="0" rIns="0" bIns="0">
            <a:noAutofit/>
          </a:bodyPr>
          <a:lstStyle>
            <a:lvl1pPr marL="0" indent="0">
              <a:buNone/>
              <a:defRPr sz="1982" b="0">
                <a:solidFill>
                  <a:schemeClr val="bg1"/>
                </a:solidFill>
              </a:defRPr>
            </a:lvl1pPr>
          </a:lstStyle>
          <a:p>
            <a:pPr lvl="0"/>
            <a:r>
              <a:rPr lang="en-US" noProof="0" dirty="0"/>
              <a:t>Click to add subtitle</a:t>
            </a:r>
          </a:p>
        </p:txBody>
      </p:sp>
      <p:sp>
        <p:nvSpPr>
          <p:cNvPr id="60" name="Title Placeholder 1">
            <a:extLst>
              <a:ext uri="{FF2B5EF4-FFF2-40B4-BE49-F238E27FC236}">
                <a16:creationId xmlns:a16="http://schemas.microsoft.com/office/drawing/2014/main" id="{BDC72A00-958C-459F-971E-F8B29CABB969}"/>
              </a:ext>
            </a:extLst>
          </p:cNvPr>
          <p:cNvSpPr>
            <a:spLocks noGrp="1"/>
          </p:cNvSpPr>
          <p:nvPr>
            <p:ph type="title"/>
          </p:nvPr>
        </p:nvSpPr>
        <p:spPr>
          <a:xfrm>
            <a:off x="469909" y="402587"/>
            <a:ext cx="11252200" cy="334102"/>
          </a:xfrm>
          <a:prstGeom prst="rect">
            <a:avLst/>
          </a:prstGeom>
        </p:spPr>
        <p:txBody>
          <a:bodyPr vert="horz" lIns="0" tIns="0" rIns="0" bIns="0" rtlCol="0" anchor="t" anchorCtr="0">
            <a:noAutofit/>
          </a:bodyPr>
          <a:lstStyle>
            <a:lvl1pPr>
              <a:defRPr sz="1982">
                <a:solidFill>
                  <a:schemeClr val="bg1"/>
                </a:solidFill>
              </a:defRPr>
            </a:lvl1pPr>
          </a:lstStyle>
          <a:p>
            <a:r>
              <a:rPr lang="en-US" noProof="0" dirty="0"/>
              <a:t>Click to edit Master title style</a:t>
            </a:r>
          </a:p>
        </p:txBody>
      </p:sp>
      <p:sp>
        <p:nvSpPr>
          <p:cNvPr id="61" name="Text Placeholder 18">
            <a:extLst>
              <a:ext uri="{FF2B5EF4-FFF2-40B4-BE49-F238E27FC236}">
                <a16:creationId xmlns:a16="http://schemas.microsoft.com/office/drawing/2014/main" id="{353797D3-DF1B-487F-A65D-CD31F2A47832}"/>
              </a:ext>
            </a:extLst>
          </p:cNvPr>
          <p:cNvSpPr>
            <a:spLocks noGrp="1"/>
          </p:cNvSpPr>
          <p:nvPr>
            <p:ph idx="1"/>
          </p:nvPr>
        </p:nvSpPr>
        <p:spPr>
          <a:xfrm>
            <a:off x="469909" y="1665818"/>
            <a:ext cx="11252200" cy="4633383"/>
          </a:xfrm>
          <a:prstGeom prst="rect">
            <a:avLst/>
          </a:prstGeom>
        </p:spPr>
        <p:txBody>
          <a:bodyPr vert="horz" lIns="0" tIns="0" rIns="0" bIns="0" rtlCol="0">
            <a:noAutofit/>
          </a:bodyPr>
          <a:lstStyle>
            <a:lvl1pPr marL="0" indent="0" algn="l">
              <a:buFontTx/>
              <a:buNone/>
              <a:defRPr>
                <a:solidFill>
                  <a:schemeClr val="bg1"/>
                </a:solidFill>
              </a:defRPr>
            </a:lvl1pPr>
            <a:lvl2pPr marL="125862" indent="-125862" algn="l">
              <a:buClrTx/>
              <a:buSzPct val="100000"/>
              <a:buFont typeface="Arial" panose="020B0604020202020204" pitchFamily="34" charset="0"/>
              <a:buChar char="•"/>
              <a:defRPr>
                <a:solidFill>
                  <a:schemeClr val="bg1"/>
                </a:solidFill>
              </a:defRPr>
            </a:lvl2pPr>
            <a:lvl3pPr marL="276896" indent="-125862" algn="l">
              <a:buClrTx/>
              <a:buSzPct val="100000"/>
              <a:buFont typeface="Arial" panose="020B0604020202020204" pitchFamily="34" charset="0"/>
              <a:buChar char="−"/>
              <a:defRPr>
                <a:solidFill>
                  <a:schemeClr val="bg1"/>
                </a:solidFill>
              </a:defRPr>
            </a:lvl3pPr>
            <a:lvl4pPr marL="427929" indent="-125862" algn="l">
              <a:buClrTx/>
              <a:buSzPct val="100000"/>
              <a:buFont typeface="Arial" panose="020B0604020202020204" pitchFamily="34" charset="0"/>
              <a:buChar char="◦"/>
              <a:defRPr>
                <a:solidFill>
                  <a:schemeClr val="bg1"/>
                </a:solidFill>
              </a:defRPr>
            </a:lvl4pPr>
            <a:lvl5pPr marL="578963" indent="-125862" algn="l">
              <a:buClrTx/>
              <a:buSzPct val="100000"/>
              <a:buFont typeface="Arial" panose="020B0604020202020204" pitchFamily="34" charset="0"/>
              <a:buChar cha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grpSp>
        <p:nvGrpSpPr>
          <p:cNvPr id="73" name="Group 72">
            <a:extLst>
              <a:ext uri="{FF2B5EF4-FFF2-40B4-BE49-F238E27FC236}">
                <a16:creationId xmlns:a16="http://schemas.microsoft.com/office/drawing/2014/main" id="{B40C2050-7E2E-4B67-8F3A-0CD439740539}"/>
              </a:ext>
            </a:extLst>
          </p:cNvPr>
          <p:cNvGrpSpPr/>
          <p:nvPr userDrawn="1"/>
        </p:nvGrpSpPr>
        <p:grpSpPr>
          <a:xfrm>
            <a:off x="10835777" y="6454064"/>
            <a:ext cx="367881" cy="367881"/>
            <a:chOff x="2624423" y="132075"/>
            <a:chExt cx="864729" cy="864729"/>
          </a:xfrm>
        </p:grpSpPr>
        <p:sp>
          <p:nvSpPr>
            <p:cNvPr id="74" name="Oval 73">
              <a:extLst>
                <a:ext uri="{FF2B5EF4-FFF2-40B4-BE49-F238E27FC236}">
                  <a16:creationId xmlns:a16="http://schemas.microsoft.com/office/drawing/2014/main" id="{5FE2787F-6D06-4594-9263-0B04EBAEBE3A}"/>
                </a:ext>
              </a:extLst>
            </p:cNvPr>
            <p:cNvSpPr/>
            <p:nvPr userDrawn="1"/>
          </p:nvSpPr>
          <p:spPr bwMode="gray">
            <a:xfrm>
              <a:off x="2624423" y="132075"/>
              <a:ext cx="864729" cy="864729"/>
            </a:xfrm>
            <a:prstGeom prst="ellipse">
              <a:avLst/>
            </a:prstGeom>
            <a:solidFill>
              <a:srgbClr val="343434"/>
            </a:solidFill>
            <a:ln w="19050" algn="ctr">
              <a:noFill/>
              <a:miter lim="800000"/>
              <a:headEnd/>
              <a:tailEnd/>
            </a:ln>
          </p:spPr>
          <p:txBody>
            <a:bodyPr wrap="none" lIns="0" tIns="0" rIns="0" bIns="0"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75" name="Group 22">
              <a:extLst>
                <a:ext uri="{FF2B5EF4-FFF2-40B4-BE49-F238E27FC236}">
                  <a16:creationId xmlns:a16="http://schemas.microsoft.com/office/drawing/2014/main" id="{EBC93A6C-A0DD-451C-9C5F-3A4AC05A793C}"/>
                </a:ext>
              </a:extLst>
            </p:cNvPr>
            <p:cNvGrpSpPr>
              <a:grpSpLocks noChangeAspect="1"/>
            </p:cNvGrpSpPr>
            <p:nvPr userDrawn="1"/>
          </p:nvGrpSpPr>
          <p:grpSpPr bwMode="auto">
            <a:xfrm>
              <a:off x="2678782" y="201682"/>
              <a:ext cx="757994" cy="757994"/>
              <a:chOff x="3448" y="418"/>
              <a:chExt cx="1517" cy="1517"/>
            </a:xfrm>
            <a:solidFill>
              <a:srgbClr val="343434"/>
            </a:solidFill>
          </p:grpSpPr>
          <p:sp>
            <p:nvSpPr>
              <p:cNvPr id="76" name="Freeform 23">
                <a:extLst>
                  <a:ext uri="{FF2B5EF4-FFF2-40B4-BE49-F238E27FC236}">
                    <a16:creationId xmlns:a16="http://schemas.microsoft.com/office/drawing/2014/main" id="{6BE54730-3EDB-4BB7-9FF4-E32ABAB493B6}"/>
                  </a:ext>
                </a:extLst>
              </p:cNvPr>
              <p:cNvSpPr>
                <a:spLocks noEditPoints="1"/>
              </p:cNvSpPr>
              <p:nvPr/>
            </p:nvSpPr>
            <p:spPr bwMode="auto">
              <a:xfrm>
                <a:off x="3731" y="700"/>
                <a:ext cx="954" cy="888"/>
              </a:xfrm>
              <a:custGeom>
                <a:avLst/>
                <a:gdLst>
                  <a:gd name="T0" fmla="*/ 241 w 402"/>
                  <a:gd name="T1" fmla="*/ 347 h 374"/>
                  <a:gd name="T2" fmla="*/ 334 w 402"/>
                  <a:gd name="T3" fmla="*/ 347 h 374"/>
                  <a:gd name="T4" fmla="*/ 334 w 402"/>
                  <a:gd name="T5" fmla="*/ 174 h 374"/>
                  <a:gd name="T6" fmla="*/ 347 w 402"/>
                  <a:gd name="T7" fmla="*/ 161 h 374"/>
                  <a:gd name="T8" fmla="*/ 351 w 402"/>
                  <a:gd name="T9" fmla="*/ 161 h 374"/>
                  <a:gd name="T10" fmla="*/ 201 w 402"/>
                  <a:gd name="T11" fmla="*/ 32 h 374"/>
                  <a:gd name="T12" fmla="*/ 51 w 402"/>
                  <a:gd name="T13" fmla="*/ 161 h 374"/>
                  <a:gd name="T14" fmla="*/ 55 w 402"/>
                  <a:gd name="T15" fmla="*/ 161 h 374"/>
                  <a:gd name="T16" fmla="*/ 68 w 402"/>
                  <a:gd name="T17" fmla="*/ 174 h 374"/>
                  <a:gd name="T18" fmla="*/ 68 w 402"/>
                  <a:gd name="T19" fmla="*/ 347 h 374"/>
                  <a:gd name="T20" fmla="*/ 161 w 402"/>
                  <a:gd name="T21" fmla="*/ 347 h 374"/>
                  <a:gd name="T22" fmla="*/ 161 w 402"/>
                  <a:gd name="T23" fmla="*/ 280 h 374"/>
                  <a:gd name="T24" fmla="*/ 174 w 402"/>
                  <a:gd name="T25" fmla="*/ 267 h 374"/>
                  <a:gd name="T26" fmla="*/ 228 w 402"/>
                  <a:gd name="T27" fmla="*/ 267 h 374"/>
                  <a:gd name="T28" fmla="*/ 241 w 402"/>
                  <a:gd name="T29" fmla="*/ 280 h 374"/>
                  <a:gd name="T30" fmla="*/ 241 w 402"/>
                  <a:gd name="T31" fmla="*/ 347 h 374"/>
                  <a:gd name="T32" fmla="*/ 347 w 402"/>
                  <a:gd name="T33" fmla="*/ 374 h 374"/>
                  <a:gd name="T34" fmla="*/ 228 w 402"/>
                  <a:gd name="T35" fmla="*/ 374 h 374"/>
                  <a:gd name="T36" fmla="*/ 214 w 402"/>
                  <a:gd name="T37" fmla="*/ 360 h 374"/>
                  <a:gd name="T38" fmla="*/ 214 w 402"/>
                  <a:gd name="T39" fmla="*/ 294 h 374"/>
                  <a:gd name="T40" fmla="*/ 188 w 402"/>
                  <a:gd name="T41" fmla="*/ 294 h 374"/>
                  <a:gd name="T42" fmla="*/ 188 w 402"/>
                  <a:gd name="T43" fmla="*/ 360 h 374"/>
                  <a:gd name="T44" fmla="*/ 174 w 402"/>
                  <a:gd name="T45" fmla="*/ 374 h 374"/>
                  <a:gd name="T46" fmla="*/ 55 w 402"/>
                  <a:gd name="T47" fmla="*/ 374 h 374"/>
                  <a:gd name="T48" fmla="*/ 41 w 402"/>
                  <a:gd name="T49" fmla="*/ 360 h 374"/>
                  <a:gd name="T50" fmla="*/ 41 w 402"/>
                  <a:gd name="T51" fmla="*/ 187 h 374"/>
                  <a:gd name="T52" fmla="*/ 15 w 402"/>
                  <a:gd name="T53" fmla="*/ 187 h 374"/>
                  <a:gd name="T54" fmla="*/ 2 w 402"/>
                  <a:gd name="T55" fmla="*/ 179 h 374"/>
                  <a:gd name="T56" fmla="*/ 6 w 402"/>
                  <a:gd name="T57" fmla="*/ 164 h 374"/>
                  <a:gd name="T58" fmla="*/ 192 w 402"/>
                  <a:gd name="T59" fmla="*/ 4 h 374"/>
                  <a:gd name="T60" fmla="*/ 210 w 402"/>
                  <a:gd name="T61" fmla="*/ 4 h 374"/>
                  <a:gd name="T62" fmla="*/ 396 w 402"/>
                  <a:gd name="T63" fmla="*/ 164 h 374"/>
                  <a:gd name="T64" fmla="*/ 400 w 402"/>
                  <a:gd name="T65" fmla="*/ 179 h 374"/>
                  <a:gd name="T66" fmla="*/ 387 w 402"/>
                  <a:gd name="T67" fmla="*/ 187 h 374"/>
                  <a:gd name="T68" fmla="*/ 361 w 402"/>
                  <a:gd name="T69" fmla="*/ 187 h 374"/>
                  <a:gd name="T70" fmla="*/ 361 w 402"/>
                  <a:gd name="T71" fmla="*/ 360 h 374"/>
                  <a:gd name="T72" fmla="*/ 347 w 402"/>
                  <a:gd name="T7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2" h="374">
                    <a:moveTo>
                      <a:pt x="241" y="347"/>
                    </a:moveTo>
                    <a:cubicBezTo>
                      <a:pt x="334" y="347"/>
                      <a:pt x="334" y="347"/>
                      <a:pt x="334" y="347"/>
                    </a:cubicBezTo>
                    <a:cubicBezTo>
                      <a:pt x="334" y="174"/>
                      <a:pt x="334" y="174"/>
                      <a:pt x="334" y="174"/>
                    </a:cubicBezTo>
                    <a:cubicBezTo>
                      <a:pt x="334" y="167"/>
                      <a:pt x="340" y="161"/>
                      <a:pt x="347" y="161"/>
                    </a:cubicBezTo>
                    <a:cubicBezTo>
                      <a:pt x="351" y="161"/>
                      <a:pt x="351" y="161"/>
                      <a:pt x="351" y="161"/>
                    </a:cubicBezTo>
                    <a:cubicBezTo>
                      <a:pt x="201" y="32"/>
                      <a:pt x="201" y="32"/>
                      <a:pt x="201" y="32"/>
                    </a:cubicBezTo>
                    <a:cubicBezTo>
                      <a:pt x="51" y="161"/>
                      <a:pt x="51" y="161"/>
                      <a:pt x="51" y="161"/>
                    </a:cubicBezTo>
                    <a:cubicBezTo>
                      <a:pt x="55" y="161"/>
                      <a:pt x="55" y="161"/>
                      <a:pt x="55" y="161"/>
                    </a:cubicBezTo>
                    <a:cubicBezTo>
                      <a:pt x="62" y="161"/>
                      <a:pt x="68" y="167"/>
                      <a:pt x="68" y="174"/>
                    </a:cubicBezTo>
                    <a:cubicBezTo>
                      <a:pt x="68" y="347"/>
                      <a:pt x="68" y="347"/>
                      <a:pt x="68" y="347"/>
                    </a:cubicBezTo>
                    <a:cubicBezTo>
                      <a:pt x="161" y="347"/>
                      <a:pt x="161" y="347"/>
                      <a:pt x="161" y="347"/>
                    </a:cubicBezTo>
                    <a:cubicBezTo>
                      <a:pt x="161" y="280"/>
                      <a:pt x="161" y="280"/>
                      <a:pt x="161" y="280"/>
                    </a:cubicBezTo>
                    <a:cubicBezTo>
                      <a:pt x="161" y="273"/>
                      <a:pt x="167" y="267"/>
                      <a:pt x="174" y="267"/>
                    </a:cubicBezTo>
                    <a:cubicBezTo>
                      <a:pt x="228" y="267"/>
                      <a:pt x="228" y="267"/>
                      <a:pt x="228" y="267"/>
                    </a:cubicBezTo>
                    <a:cubicBezTo>
                      <a:pt x="235" y="267"/>
                      <a:pt x="241" y="273"/>
                      <a:pt x="241" y="280"/>
                    </a:cubicBezTo>
                    <a:cubicBezTo>
                      <a:pt x="241" y="347"/>
                      <a:pt x="241" y="347"/>
                      <a:pt x="241" y="347"/>
                    </a:cubicBezTo>
                    <a:close/>
                    <a:moveTo>
                      <a:pt x="347" y="374"/>
                    </a:moveTo>
                    <a:cubicBezTo>
                      <a:pt x="228" y="374"/>
                      <a:pt x="228" y="374"/>
                      <a:pt x="228" y="374"/>
                    </a:cubicBezTo>
                    <a:cubicBezTo>
                      <a:pt x="220" y="374"/>
                      <a:pt x="214" y="368"/>
                      <a:pt x="214" y="360"/>
                    </a:cubicBezTo>
                    <a:cubicBezTo>
                      <a:pt x="214" y="294"/>
                      <a:pt x="214" y="294"/>
                      <a:pt x="214" y="294"/>
                    </a:cubicBezTo>
                    <a:cubicBezTo>
                      <a:pt x="188" y="294"/>
                      <a:pt x="188" y="294"/>
                      <a:pt x="188" y="294"/>
                    </a:cubicBezTo>
                    <a:cubicBezTo>
                      <a:pt x="188" y="360"/>
                      <a:pt x="188" y="360"/>
                      <a:pt x="188" y="360"/>
                    </a:cubicBezTo>
                    <a:cubicBezTo>
                      <a:pt x="188" y="368"/>
                      <a:pt x="182" y="374"/>
                      <a:pt x="174" y="374"/>
                    </a:cubicBezTo>
                    <a:cubicBezTo>
                      <a:pt x="55" y="374"/>
                      <a:pt x="55" y="374"/>
                      <a:pt x="55" y="374"/>
                    </a:cubicBezTo>
                    <a:cubicBezTo>
                      <a:pt x="47" y="374"/>
                      <a:pt x="41" y="368"/>
                      <a:pt x="41" y="360"/>
                    </a:cubicBezTo>
                    <a:cubicBezTo>
                      <a:pt x="41" y="187"/>
                      <a:pt x="41" y="187"/>
                      <a:pt x="41" y="187"/>
                    </a:cubicBezTo>
                    <a:cubicBezTo>
                      <a:pt x="15" y="187"/>
                      <a:pt x="15" y="187"/>
                      <a:pt x="15" y="187"/>
                    </a:cubicBezTo>
                    <a:cubicBezTo>
                      <a:pt x="9" y="187"/>
                      <a:pt x="4" y="184"/>
                      <a:pt x="2" y="179"/>
                    </a:cubicBezTo>
                    <a:cubicBezTo>
                      <a:pt x="0" y="173"/>
                      <a:pt x="2" y="167"/>
                      <a:pt x="6" y="164"/>
                    </a:cubicBezTo>
                    <a:cubicBezTo>
                      <a:pt x="192" y="4"/>
                      <a:pt x="192" y="4"/>
                      <a:pt x="192" y="4"/>
                    </a:cubicBezTo>
                    <a:cubicBezTo>
                      <a:pt x="197" y="0"/>
                      <a:pt x="205" y="0"/>
                      <a:pt x="210" y="4"/>
                    </a:cubicBezTo>
                    <a:cubicBezTo>
                      <a:pt x="396" y="164"/>
                      <a:pt x="396" y="164"/>
                      <a:pt x="396" y="164"/>
                    </a:cubicBezTo>
                    <a:cubicBezTo>
                      <a:pt x="400" y="167"/>
                      <a:pt x="402" y="173"/>
                      <a:pt x="400" y="179"/>
                    </a:cubicBezTo>
                    <a:cubicBezTo>
                      <a:pt x="398" y="184"/>
                      <a:pt x="393" y="187"/>
                      <a:pt x="387" y="187"/>
                    </a:cubicBezTo>
                    <a:cubicBezTo>
                      <a:pt x="361" y="187"/>
                      <a:pt x="361" y="187"/>
                      <a:pt x="361" y="187"/>
                    </a:cubicBezTo>
                    <a:cubicBezTo>
                      <a:pt x="361" y="360"/>
                      <a:pt x="361" y="360"/>
                      <a:pt x="361" y="360"/>
                    </a:cubicBezTo>
                    <a:cubicBezTo>
                      <a:pt x="361" y="368"/>
                      <a:pt x="355" y="374"/>
                      <a:pt x="347" y="37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82" dirty="0">
                  <a:latin typeface="Calibri" panose="020F0502020204030204" pitchFamily="34" charset="0"/>
                </a:endParaRPr>
              </a:p>
            </p:txBody>
          </p:sp>
          <p:sp>
            <p:nvSpPr>
              <p:cNvPr id="77" name="Freeform 24">
                <a:extLst>
                  <a:ext uri="{FF2B5EF4-FFF2-40B4-BE49-F238E27FC236}">
                    <a16:creationId xmlns:a16="http://schemas.microsoft.com/office/drawing/2014/main" id="{971D552F-DD2A-4DC8-BF1A-BD99C865F121}"/>
                  </a:ext>
                </a:extLst>
              </p:cNvPr>
              <p:cNvSpPr>
                <a:spLocks noEditPoints="1"/>
              </p:cNvSpPr>
              <p:nvPr/>
            </p:nvSpPr>
            <p:spPr bwMode="auto">
              <a:xfrm>
                <a:off x="3448" y="418"/>
                <a:ext cx="1517" cy="1517"/>
              </a:xfrm>
              <a:custGeom>
                <a:avLst/>
                <a:gdLst>
                  <a:gd name="T0" fmla="*/ 320 w 639"/>
                  <a:gd name="T1" fmla="*/ 0 h 639"/>
                  <a:gd name="T2" fmla="*/ 0 w 639"/>
                  <a:gd name="T3" fmla="*/ 320 h 639"/>
                  <a:gd name="T4" fmla="*/ 320 w 639"/>
                  <a:gd name="T5" fmla="*/ 639 h 639"/>
                  <a:gd name="T6" fmla="*/ 639 w 639"/>
                  <a:gd name="T7" fmla="*/ 320 h 639"/>
                  <a:gd name="T8" fmla="*/ 320 w 639"/>
                  <a:gd name="T9" fmla="*/ 0 h 639"/>
                  <a:gd name="T10" fmla="*/ 320 w 639"/>
                  <a:gd name="T11" fmla="*/ 0 h 639"/>
                  <a:gd name="T12" fmla="*/ 320 w 639"/>
                  <a:gd name="T13" fmla="*/ 27 h 639"/>
                  <a:gd name="T14" fmla="*/ 613 w 639"/>
                  <a:gd name="T15" fmla="*/ 320 h 639"/>
                  <a:gd name="T16" fmla="*/ 320 w 639"/>
                  <a:gd name="T17" fmla="*/ 612 h 639"/>
                  <a:gd name="T18" fmla="*/ 27 w 639"/>
                  <a:gd name="T19" fmla="*/ 320 h 639"/>
                  <a:gd name="T20" fmla="*/ 320 w 639"/>
                  <a:gd name="T21" fmla="*/ 27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9" h="639">
                    <a:moveTo>
                      <a:pt x="320" y="0"/>
                    </a:moveTo>
                    <a:cubicBezTo>
                      <a:pt x="144" y="0"/>
                      <a:pt x="0" y="143"/>
                      <a:pt x="0" y="320"/>
                    </a:cubicBezTo>
                    <a:cubicBezTo>
                      <a:pt x="0" y="496"/>
                      <a:pt x="144" y="639"/>
                      <a:pt x="320" y="639"/>
                    </a:cubicBezTo>
                    <a:cubicBezTo>
                      <a:pt x="496" y="639"/>
                      <a:pt x="639" y="496"/>
                      <a:pt x="639" y="320"/>
                    </a:cubicBezTo>
                    <a:cubicBezTo>
                      <a:pt x="639" y="143"/>
                      <a:pt x="496" y="0"/>
                      <a:pt x="320" y="0"/>
                    </a:cubicBezTo>
                    <a:cubicBezTo>
                      <a:pt x="320" y="0"/>
                      <a:pt x="320" y="0"/>
                      <a:pt x="320" y="0"/>
                    </a:cubicBezTo>
                    <a:close/>
                    <a:moveTo>
                      <a:pt x="320" y="27"/>
                    </a:moveTo>
                    <a:cubicBezTo>
                      <a:pt x="481" y="27"/>
                      <a:pt x="613" y="158"/>
                      <a:pt x="613" y="320"/>
                    </a:cubicBezTo>
                    <a:cubicBezTo>
                      <a:pt x="613" y="481"/>
                      <a:pt x="481" y="612"/>
                      <a:pt x="320" y="612"/>
                    </a:cubicBezTo>
                    <a:cubicBezTo>
                      <a:pt x="158" y="612"/>
                      <a:pt x="27" y="481"/>
                      <a:pt x="27" y="320"/>
                    </a:cubicBezTo>
                    <a:cubicBezTo>
                      <a:pt x="27" y="158"/>
                      <a:pt x="158" y="27"/>
                      <a:pt x="320" y="2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82" dirty="0">
                  <a:latin typeface="Calibri" panose="020F0502020204030204" pitchFamily="34" charset="0"/>
                </a:endParaRPr>
              </a:p>
            </p:txBody>
          </p:sp>
        </p:grpSp>
      </p:grpSp>
      <p:sp>
        <p:nvSpPr>
          <p:cNvPr id="78" name="Oval 77">
            <a:hlinkClick r:id="rId2" action="ppaction://hlinksldjump" tooltip="Home"/>
            <a:extLst>
              <a:ext uri="{FF2B5EF4-FFF2-40B4-BE49-F238E27FC236}">
                <a16:creationId xmlns:a16="http://schemas.microsoft.com/office/drawing/2014/main" id="{B5E3FC66-0661-405F-BF5D-537886A1B40D}"/>
              </a:ext>
            </a:extLst>
          </p:cNvPr>
          <p:cNvSpPr/>
          <p:nvPr userDrawn="1"/>
        </p:nvSpPr>
        <p:spPr bwMode="gray">
          <a:xfrm>
            <a:off x="10795524" y="6454864"/>
            <a:ext cx="427074" cy="427074"/>
          </a:xfrm>
          <a:prstGeom prst="ellipse">
            <a:avLst/>
          </a:prstGeom>
          <a:solidFill>
            <a:srgbClr val="62B5E5">
              <a:alpha val="0"/>
            </a:srgb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panose="020F0502020204030204" pitchFamily="34" charset="0"/>
            </a:endParaRPr>
          </a:p>
        </p:txBody>
      </p:sp>
      <p:sp>
        <p:nvSpPr>
          <p:cNvPr id="66" name="Rectangle 65">
            <a:hlinkClick r:id="rId3" action="ppaction://hlinksldjump" tooltip="Pricing and fees"/>
            <a:extLst>
              <a:ext uri="{FF2B5EF4-FFF2-40B4-BE49-F238E27FC236}">
                <a16:creationId xmlns:a16="http://schemas.microsoft.com/office/drawing/2014/main" id="{6C85502E-9FA6-4D2A-8AE5-411D1608AA74}"/>
              </a:ext>
            </a:extLst>
          </p:cNvPr>
          <p:cNvSpPr/>
          <p:nvPr userDrawn="1"/>
        </p:nvSpPr>
        <p:spPr bwMode="gray">
          <a:xfrm>
            <a:off x="11307641" y="3904466"/>
            <a:ext cx="884213" cy="975609"/>
          </a:xfrm>
          <a:prstGeom prst="rect">
            <a:avLst/>
          </a:prstGeom>
          <a:solidFill>
            <a:srgbClr val="62B5E5">
              <a:alpha val="0"/>
            </a:srgb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sp>
        <p:nvSpPr>
          <p:cNvPr id="67" name="Rectangle 66">
            <a:hlinkClick r:id="rId4" action="ppaction://hlinksldjump" tooltip="Client references"/>
            <a:extLst>
              <a:ext uri="{FF2B5EF4-FFF2-40B4-BE49-F238E27FC236}">
                <a16:creationId xmlns:a16="http://schemas.microsoft.com/office/drawing/2014/main" id="{1FAAB899-0767-4C67-AFE3-64DE39DE5AA6}"/>
              </a:ext>
            </a:extLst>
          </p:cNvPr>
          <p:cNvSpPr/>
          <p:nvPr userDrawn="1"/>
        </p:nvSpPr>
        <p:spPr bwMode="gray">
          <a:xfrm>
            <a:off x="11307787" y="2953369"/>
            <a:ext cx="884213" cy="965124"/>
          </a:xfrm>
          <a:prstGeom prst="rect">
            <a:avLst/>
          </a:prstGeom>
          <a:solidFill>
            <a:srgbClr val="046A38">
              <a:alpha val="0"/>
            </a:srgb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sp>
        <p:nvSpPr>
          <p:cNvPr id="68" name="Rectangle 67">
            <a:extLst>
              <a:ext uri="{FF2B5EF4-FFF2-40B4-BE49-F238E27FC236}">
                <a16:creationId xmlns:a16="http://schemas.microsoft.com/office/drawing/2014/main" id="{B934452E-27F4-411F-AD7C-AAEEF24B351A}"/>
              </a:ext>
            </a:extLst>
          </p:cNvPr>
          <p:cNvSpPr/>
          <p:nvPr userDrawn="1"/>
        </p:nvSpPr>
        <p:spPr bwMode="gray">
          <a:xfrm>
            <a:off x="11307787" y="5745562"/>
            <a:ext cx="884213" cy="1112438"/>
          </a:xfrm>
          <a:prstGeom prst="rect">
            <a:avLst/>
          </a:prstGeom>
          <a:solidFill>
            <a:srgbClr val="343434"/>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sp>
        <p:nvSpPr>
          <p:cNvPr id="69" name="Rectangle 68">
            <a:extLst>
              <a:ext uri="{FF2B5EF4-FFF2-40B4-BE49-F238E27FC236}">
                <a16:creationId xmlns:a16="http://schemas.microsoft.com/office/drawing/2014/main" id="{6D907470-A248-48B9-8A40-3F282D0786C8}"/>
              </a:ext>
            </a:extLst>
          </p:cNvPr>
          <p:cNvSpPr/>
          <p:nvPr userDrawn="1"/>
        </p:nvSpPr>
        <p:spPr>
          <a:xfrm>
            <a:off x="11349439" y="5969718"/>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Appendix</a:t>
            </a:r>
            <a:endParaRPr lang="en-US" sz="891" b="0" dirty="0">
              <a:solidFill>
                <a:schemeClr val="bg1"/>
              </a:solidFill>
              <a:latin typeface="Calibri" panose="020F0502020204030204" pitchFamily="34" charset="0"/>
            </a:endParaRPr>
          </a:p>
        </p:txBody>
      </p:sp>
      <p:grpSp>
        <p:nvGrpSpPr>
          <p:cNvPr id="70" name="Group 69">
            <a:extLst>
              <a:ext uri="{FF2B5EF4-FFF2-40B4-BE49-F238E27FC236}">
                <a16:creationId xmlns:a16="http://schemas.microsoft.com/office/drawing/2014/main" id="{FA382298-5FA0-4E27-B707-74214319422A}"/>
              </a:ext>
            </a:extLst>
          </p:cNvPr>
          <p:cNvGrpSpPr/>
          <p:nvPr userDrawn="1"/>
        </p:nvGrpSpPr>
        <p:grpSpPr>
          <a:xfrm>
            <a:off x="11501750" y="6555510"/>
            <a:ext cx="496285" cy="143992"/>
            <a:chOff x="12956047" y="8113587"/>
            <a:chExt cx="496285" cy="143992"/>
          </a:xfrm>
        </p:grpSpPr>
        <p:sp>
          <p:nvSpPr>
            <p:cNvPr id="71" name="object 21">
              <a:hlinkClick r:id="" action="ppaction://hlinkshowjump?jump=nextslide" highlightClick="1"/>
              <a:extLst>
                <a:ext uri="{FF2B5EF4-FFF2-40B4-BE49-F238E27FC236}">
                  <a16:creationId xmlns:a16="http://schemas.microsoft.com/office/drawing/2014/main" id="{559D8513-CE40-4CAF-81A9-D1ACB4AE6A71}"/>
                </a:ext>
              </a:extLst>
            </p:cNvPr>
            <p:cNvSpPr/>
            <p:nvPr userDrawn="1"/>
          </p:nvSpPr>
          <p:spPr>
            <a:xfrm>
              <a:off x="13308327" y="8113587"/>
              <a:ext cx="144005" cy="143992"/>
            </a:xfrm>
            <a:prstGeom prst="rect">
              <a:avLst/>
            </a:prstGeom>
            <a:blipFill>
              <a:blip r:embed="rId5" cstate="screen">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tretch>
                <a:fillRect/>
              </a:stretch>
            </a:blipFill>
          </p:spPr>
          <p:txBody>
            <a:bodyPr wrap="square" lIns="0" tIns="0" rIns="0" bIns="0" rtlCol="0"/>
            <a:lstStyle/>
            <a:p>
              <a:endParaRPr sz="2773" dirty="0">
                <a:latin typeface="Calibri" panose="020F0502020204030204" pitchFamily="34" charset="0"/>
              </a:endParaRPr>
            </a:p>
          </p:txBody>
        </p:sp>
        <p:sp>
          <p:nvSpPr>
            <p:cNvPr id="79" name="object 22">
              <a:hlinkClick r:id="" action="ppaction://hlinkshowjump?jump=previousslide" highlightClick="1"/>
              <a:extLst>
                <a:ext uri="{FF2B5EF4-FFF2-40B4-BE49-F238E27FC236}">
                  <a16:creationId xmlns:a16="http://schemas.microsoft.com/office/drawing/2014/main" id="{43A43445-EA00-4A60-967F-D7D9F60EA328}"/>
                </a:ext>
              </a:extLst>
            </p:cNvPr>
            <p:cNvSpPr/>
            <p:nvPr userDrawn="1"/>
          </p:nvSpPr>
          <p:spPr>
            <a:xfrm>
              <a:off x="12956047" y="8113587"/>
              <a:ext cx="144005" cy="143992"/>
            </a:xfrm>
            <a:prstGeom prst="rect">
              <a:avLst/>
            </a:prstGeom>
            <a:blipFill>
              <a:blip r:embed="rId7" cstate="screen">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tretch>
                <a:fillRect/>
              </a:stretch>
            </a:blipFill>
            <a:ln>
              <a:noFill/>
            </a:ln>
          </p:spPr>
          <p:txBody>
            <a:bodyPr wrap="square" lIns="0" tIns="0" rIns="0" bIns="0" rtlCol="0"/>
            <a:lstStyle/>
            <a:p>
              <a:endParaRPr sz="2773" dirty="0">
                <a:latin typeface="Calibri" panose="020F0502020204030204" pitchFamily="34" charset="0"/>
              </a:endParaRPr>
            </a:p>
          </p:txBody>
        </p:sp>
      </p:grpSp>
      <p:grpSp>
        <p:nvGrpSpPr>
          <p:cNvPr id="80" name="Group 79">
            <a:extLst>
              <a:ext uri="{FF2B5EF4-FFF2-40B4-BE49-F238E27FC236}">
                <a16:creationId xmlns:a16="http://schemas.microsoft.com/office/drawing/2014/main" id="{6A57A2BA-92C0-45C4-8E16-5446BCD3D9C2}"/>
              </a:ext>
            </a:extLst>
          </p:cNvPr>
          <p:cNvGrpSpPr/>
          <p:nvPr userDrawn="1"/>
        </p:nvGrpSpPr>
        <p:grpSpPr>
          <a:xfrm>
            <a:off x="11307787" y="978701"/>
            <a:ext cx="884213" cy="978408"/>
            <a:chOff x="10576386" y="144060"/>
            <a:chExt cx="884213" cy="978408"/>
          </a:xfrm>
        </p:grpSpPr>
        <p:sp>
          <p:nvSpPr>
            <p:cNvPr id="81" name="Rectangle 80">
              <a:extLst>
                <a:ext uri="{FF2B5EF4-FFF2-40B4-BE49-F238E27FC236}">
                  <a16:creationId xmlns:a16="http://schemas.microsoft.com/office/drawing/2014/main" id="{452B2C53-C406-4353-93AE-531967BF8CB0}"/>
                </a:ext>
              </a:extLst>
            </p:cNvPr>
            <p:cNvSpPr/>
            <p:nvPr userDrawn="1"/>
          </p:nvSpPr>
          <p:spPr bwMode="gray">
            <a:xfrm>
              <a:off x="10576386" y="144060"/>
              <a:ext cx="884213" cy="978408"/>
            </a:xfrm>
            <a:prstGeom prst="rect">
              <a:avLst/>
            </a:prstGeom>
            <a:solidFill>
              <a:srgbClr val="7F7F7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82" name="Group 592">
              <a:extLst>
                <a:ext uri="{FF2B5EF4-FFF2-40B4-BE49-F238E27FC236}">
                  <a16:creationId xmlns:a16="http://schemas.microsoft.com/office/drawing/2014/main" id="{2302453D-9390-435B-918B-48353FBD1A65}"/>
                </a:ext>
              </a:extLst>
            </p:cNvPr>
            <p:cNvGrpSpPr>
              <a:grpSpLocks/>
            </p:cNvGrpSpPr>
            <p:nvPr userDrawn="1"/>
          </p:nvGrpSpPr>
          <p:grpSpPr bwMode="auto">
            <a:xfrm>
              <a:off x="10835612" y="271928"/>
              <a:ext cx="365760" cy="369676"/>
              <a:chOff x="373" y="1933"/>
              <a:chExt cx="341" cy="340"/>
            </a:xfrm>
            <a:solidFill>
              <a:schemeClr val="bg1"/>
            </a:solidFill>
          </p:grpSpPr>
          <p:sp>
            <p:nvSpPr>
              <p:cNvPr id="83" name="Freeform 82">
                <a:extLst>
                  <a:ext uri="{FF2B5EF4-FFF2-40B4-BE49-F238E27FC236}">
                    <a16:creationId xmlns:a16="http://schemas.microsoft.com/office/drawing/2014/main" id="{2B96DFC0-3179-4202-9D5F-05E1B8DF75BC}"/>
                  </a:ext>
                </a:extLst>
              </p:cNvPr>
              <p:cNvSpPr>
                <a:spLocks/>
              </p:cNvSpPr>
              <p:nvPr/>
            </p:nvSpPr>
            <p:spPr bwMode="auto">
              <a:xfrm>
                <a:off x="436" y="2031"/>
                <a:ext cx="207" cy="157"/>
              </a:xfrm>
              <a:custGeom>
                <a:avLst/>
                <a:gdLst>
                  <a:gd name="T0" fmla="*/ 307 w 311"/>
                  <a:gd name="T1" fmla="*/ 4 h 236"/>
                  <a:gd name="T2" fmla="*/ 292 w 311"/>
                  <a:gd name="T3" fmla="*/ 4 h 236"/>
                  <a:gd name="T4" fmla="*/ 86 w 311"/>
                  <a:gd name="T5" fmla="*/ 210 h 236"/>
                  <a:gd name="T6" fmla="*/ 19 w 311"/>
                  <a:gd name="T7" fmla="*/ 143 h 236"/>
                  <a:gd name="T8" fmla="*/ 4 w 311"/>
                  <a:gd name="T9" fmla="*/ 143 h 236"/>
                  <a:gd name="T10" fmla="*/ 4 w 311"/>
                  <a:gd name="T11" fmla="*/ 158 h 236"/>
                  <a:gd name="T12" fmla="*/ 78 w 311"/>
                  <a:gd name="T13" fmla="*/ 233 h 236"/>
                  <a:gd name="T14" fmla="*/ 86 w 311"/>
                  <a:gd name="T15" fmla="*/ 236 h 236"/>
                  <a:gd name="T16" fmla="*/ 94 w 311"/>
                  <a:gd name="T17" fmla="*/ 233 h 236"/>
                  <a:gd name="T18" fmla="*/ 307 w 311"/>
                  <a:gd name="T19" fmla="*/ 19 h 236"/>
                  <a:gd name="T20" fmla="*/ 307 w 311"/>
                  <a:gd name="T21" fmla="*/ 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236">
                    <a:moveTo>
                      <a:pt x="307" y="4"/>
                    </a:moveTo>
                    <a:cubicBezTo>
                      <a:pt x="303" y="0"/>
                      <a:pt x="296" y="0"/>
                      <a:pt x="292" y="4"/>
                    </a:cubicBezTo>
                    <a:cubicBezTo>
                      <a:pt x="86" y="210"/>
                      <a:pt x="86" y="210"/>
                      <a:pt x="86" y="210"/>
                    </a:cubicBezTo>
                    <a:cubicBezTo>
                      <a:pt x="19" y="143"/>
                      <a:pt x="19" y="143"/>
                      <a:pt x="19" y="143"/>
                    </a:cubicBezTo>
                    <a:cubicBezTo>
                      <a:pt x="15" y="139"/>
                      <a:pt x="8" y="139"/>
                      <a:pt x="4" y="143"/>
                    </a:cubicBezTo>
                    <a:cubicBezTo>
                      <a:pt x="0" y="147"/>
                      <a:pt x="0" y="154"/>
                      <a:pt x="4" y="158"/>
                    </a:cubicBezTo>
                    <a:cubicBezTo>
                      <a:pt x="78" y="233"/>
                      <a:pt x="78" y="233"/>
                      <a:pt x="78" y="233"/>
                    </a:cubicBezTo>
                    <a:cubicBezTo>
                      <a:pt x="81" y="235"/>
                      <a:pt x="83" y="236"/>
                      <a:pt x="86" y="236"/>
                    </a:cubicBezTo>
                    <a:cubicBezTo>
                      <a:pt x="89" y="236"/>
                      <a:pt x="91" y="235"/>
                      <a:pt x="94" y="233"/>
                    </a:cubicBezTo>
                    <a:cubicBezTo>
                      <a:pt x="307" y="19"/>
                      <a:pt x="307" y="19"/>
                      <a:pt x="307" y="19"/>
                    </a:cubicBezTo>
                    <a:cubicBezTo>
                      <a:pt x="311" y="15"/>
                      <a:pt x="311" y="8"/>
                      <a:pt x="30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GB" sz="891" b="0" i="0" u="none" strike="noStrike" kern="0" cap="none" spc="0" normalizeH="0" baseline="0" noProof="0" dirty="0">
                  <a:ln>
                    <a:noFill/>
                  </a:ln>
                  <a:solidFill>
                    <a:prstClr val="black"/>
                  </a:solidFill>
                  <a:effectLst/>
                  <a:uLnTx/>
                  <a:uFillTx/>
                  <a:latin typeface="Calibri"/>
                  <a:ea typeface="+mn-ea"/>
                  <a:cs typeface="+mn-cs"/>
                </a:endParaRPr>
              </a:p>
            </p:txBody>
          </p:sp>
          <p:sp>
            <p:nvSpPr>
              <p:cNvPr id="84" name="Freeform 83">
                <a:extLst>
                  <a:ext uri="{FF2B5EF4-FFF2-40B4-BE49-F238E27FC236}">
                    <a16:creationId xmlns:a16="http://schemas.microsoft.com/office/drawing/2014/main" id="{EF767435-580F-47EE-BF25-5FD8E9D10125}"/>
                  </a:ext>
                </a:extLst>
              </p:cNvPr>
              <p:cNvSpPr>
                <a:spLocks noEditPoints="1"/>
              </p:cNvSpPr>
              <p:nvPr/>
            </p:nvSpPr>
            <p:spPr bwMode="auto">
              <a:xfrm>
                <a:off x="373" y="1933"/>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GB" sz="891" b="0" i="0" u="none" strike="noStrike" kern="0" cap="none" spc="0" normalizeH="0" baseline="0" noProof="0" dirty="0">
                  <a:ln>
                    <a:noFill/>
                  </a:ln>
                  <a:solidFill>
                    <a:prstClr val="black"/>
                  </a:solidFill>
                  <a:effectLst/>
                  <a:uLnTx/>
                  <a:uFillTx/>
                  <a:latin typeface="Calibri"/>
                  <a:ea typeface="+mn-ea"/>
                  <a:cs typeface="+mn-cs"/>
                </a:endParaRPr>
              </a:p>
            </p:txBody>
          </p:sp>
        </p:grpSp>
      </p:grpSp>
      <p:grpSp>
        <p:nvGrpSpPr>
          <p:cNvPr id="139" name="Group 138">
            <a:extLst>
              <a:ext uri="{FF2B5EF4-FFF2-40B4-BE49-F238E27FC236}">
                <a16:creationId xmlns:a16="http://schemas.microsoft.com/office/drawing/2014/main" id="{9BB39C06-F26A-4111-BC2F-03379F92F894}"/>
              </a:ext>
            </a:extLst>
          </p:cNvPr>
          <p:cNvGrpSpPr/>
          <p:nvPr userDrawn="1"/>
        </p:nvGrpSpPr>
        <p:grpSpPr>
          <a:xfrm>
            <a:off x="11307787" y="0"/>
            <a:ext cx="884213" cy="978408"/>
            <a:chOff x="11320453" y="0"/>
            <a:chExt cx="884213" cy="978408"/>
          </a:xfrm>
        </p:grpSpPr>
        <p:sp>
          <p:nvSpPr>
            <p:cNvPr id="140" name="Rectangle 139">
              <a:extLst>
                <a:ext uri="{FF2B5EF4-FFF2-40B4-BE49-F238E27FC236}">
                  <a16:creationId xmlns:a16="http://schemas.microsoft.com/office/drawing/2014/main" id="{65FC472A-7D59-4D54-8FC9-7D6FA5E1EA47}"/>
                </a:ext>
              </a:extLst>
            </p:cNvPr>
            <p:cNvSpPr/>
            <p:nvPr userDrawn="1"/>
          </p:nvSpPr>
          <p:spPr bwMode="gray">
            <a:xfrm>
              <a:off x="11320453" y="0"/>
              <a:ext cx="884213" cy="978408"/>
            </a:xfrm>
            <a:prstGeom prst="rect">
              <a:avLst/>
            </a:prstGeom>
            <a:solidFill>
              <a:srgbClr val="00556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141" name="Group 140">
              <a:extLst>
                <a:ext uri="{FF2B5EF4-FFF2-40B4-BE49-F238E27FC236}">
                  <a16:creationId xmlns:a16="http://schemas.microsoft.com/office/drawing/2014/main" id="{9F17A192-3FD8-48E6-B53D-9EF7090C6044}"/>
                </a:ext>
              </a:extLst>
            </p:cNvPr>
            <p:cNvGrpSpPr/>
            <p:nvPr userDrawn="1"/>
          </p:nvGrpSpPr>
          <p:grpSpPr>
            <a:xfrm>
              <a:off x="11578568" y="107960"/>
              <a:ext cx="367982" cy="367982"/>
              <a:chOff x="6042955" y="3704076"/>
              <a:chExt cx="367982" cy="367982"/>
            </a:xfrm>
            <a:solidFill>
              <a:schemeClr val="bg1"/>
            </a:solidFill>
          </p:grpSpPr>
          <p:grpSp>
            <p:nvGrpSpPr>
              <p:cNvPr id="142" name="Group 141">
                <a:extLst>
                  <a:ext uri="{FF2B5EF4-FFF2-40B4-BE49-F238E27FC236}">
                    <a16:creationId xmlns:a16="http://schemas.microsoft.com/office/drawing/2014/main" id="{58A0B01D-64B0-4096-9E7F-DECD3B5567F6}"/>
                  </a:ext>
                </a:extLst>
              </p:cNvPr>
              <p:cNvGrpSpPr/>
              <p:nvPr/>
            </p:nvGrpSpPr>
            <p:grpSpPr>
              <a:xfrm>
                <a:off x="6131110" y="3758524"/>
                <a:ext cx="207980" cy="259087"/>
                <a:chOff x="1690688" y="5349875"/>
                <a:chExt cx="465138" cy="579438"/>
              </a:xfrm>
              <a:grpFill/>
            </p:grpSpPr>
            <p:sp>
              <p:nvSpPr>
                <p:cNvPr id="144" name="Freeform 68">
                  <a:extLst>
                    <a:ext uri="{FF2B5EF4-FFF2-40B4-BE49-F238E27FC236}">
                      <a16:creationId xmlns:a16="http://schemas.microsoft.com/office/drawing/2014/main" id="{6B823961-1297-4728-AA3F-690E6A76EF2B}"/>
                    </a:ext>
                  </a:extLst>
                </p:cNvPr>
                <p:cNvSpPr>
                  <a:spLocks/>
                </p:cNvSpPr>
                <p:nvPr/>
              </p:nvSpPr>
              <p:spPr bwMode="auto">
                <a:xfrm>
                  <a:off x="1781175" y="5778500"/>
                  <a:ext cx="273050" cy="23813"/>
                </a:xfrm>
                <a:custGeom>
                  <a:avLst/>
                  <a:gdLst>
                    <a:gd name="T0" fmla="*/ 109 w 114"/>
                    <a:gd name="T1" fmla="*/ 0 h 10"/>
                    <a:gd name="T2" fmla="*/ 5 w 114"/>
                    <a:gd name="T3" fmla="*/ 0 h 10"/>
                    <a:gd name="T4" fmla="*/ 0 w 114"/>
                    <a:gd name="T5" fmla="*/ 5 h 10"/>
                    <a:gd name="T6" fmla="*/ 5 w 114"/>
                    <a:gd name="T7" fmla="*/ 10 h 10"/>
                    <a:gd name="T8" fmla="*/ 109 w 114"/>
                    <a:gd name="T9" fmla="*/ 10 h 10"/>
                    <a:gd name="T10" fmla="*/ 114 w 114"/>
                    <a:gd name="T11" fmla="*/ 5 h 10"/>
                    <a:gd name="T12" fmla="*/ 109 w 11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14" h="10">
                      <a:moveTo>
                        <a:pt x="109" y="0"/>
                      </a:moveTo>
                      <a:cubicBezTo>
                        <a:pt x="5" y="0"/>
                        <a:pt x="5" y="0"/>
                        <a:pt x="5" y="0"/>
                      </a:cubicBezTo>
                      <a:cubicBezTo>
                        <a:pt x="2" y="0"/>
                        <a:pt x="0" y="2"/>
                        <a:pt x="0" y="5"/>
                      </a:cubicBezTo>
                      <a:cubicBezTo>
                        <a:pt x="0" y="7"/>
                        <a:pt x="2" y="10"/>
                        <a:pt x="5" y="10"/>
                      </a:cubicBezTo>
                      <a:cubicBezTo>
                        <a:pt x="109" y="10"/>
                        <a:pt x="109" y="10"/>
                        <a:pt x="109" y="10"/>
                      </a:cubicBezTo>
                      <a:cubicBezTo>
                        <a:pt x="111" y="10"/>
                        <a:pt x="114" y="7"/>
                        <a:pt x="114" y="5"/>
                      </a:cubicBezTo>
                      <a:cubicBezTo>
                        <a:pt x="114" y="2"/>
                        <a:pt x="111" y="0"/>
                        <a:pt x="10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sp>
              <p:nvSpPr>
                <p:cNvPr id="145" name="Freeform 69">
                  <a:extLst>
                    <a:ext uri="{FF2B5EF4-FFF2-40B4-BE49-F238E27FC236}">
                      <a16:creationId xmlns:a16="http://schemas.microsoft.com/office/drawing/2014/main" id="{2CE5E292-BC45-4468-B71B-4A6ADB984718}"/>
                    </a:ext>
                  </a:extLst>
                </p:cNvPr>
                <p:cNvSpPr>
                  <a:spLocks/>
                </p:cNvSpPr>
                <p:nvPr/>
              </p:nvSpPr>
              <p:spPr bwMode="auto">
                <a:xfrm>
                  <a:off x="1781175" y="5695950"/>
                  <a:ext cx="273050" cy="23813"/>
                </a:xfrm>
                <a:custGeom>
                  <a:avLst/>
                  <a:gdLst>
                    <a:gd name="T0" fmla="*/ 109 w 114"/>
                    <a:gd name="T1" fmla="*/ 0 h 10"/>
                    <a:gd name="T2" fmla="*/ 5 w 114"/>
                    <a:gd name="T3" fmla="*/ 0 h 10"/>
                    <a:gd name="T4" fmla="*/ 0 w 114"/>
                    <a:gd name="T5" fmla="*/ 5 h 10"/>
                    <a:gd name="T6" fmla="*/ 5 w 114"/>
                    <a:gd name="T7" fmla="*/ 10 h 10"/>
                    <a:gd name="T8" fmla="*/ 109 w 114"/>
                    <a:gd name="T9" fmla="*/ 10 h 10"/>
                    <a:gd name="T10" fmla="*/ 114 w 114"/>
                    <a:gd name="T11" fmla="*/ 5 h 10"/>
                    <a:gd name="T12" fmla="*/ 109 w 11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14" h="10">
                      <a:moveTo>
                        <a:pt x="109" y="0"/>
                      </a:moveTo>
                      <a:cubicBezTo>
                        <a:pt x="5" y="0"/>
                        <a:pt x="5" y="0"/>
                        <a:pt x="5" y="0"/>
                      </a:cubicBezTo>
                      <a:cubicBezTo>
                        <a:pt x="2" y="0"/>
                        <a:pt x="0" y="2"/>
                        <a:pt x="0" y="5"/>
                      </a:cubicBezTo>
                      <a:cubicBezTo>
                        <a:pt x="0" y="7"/>
                        <a:pt x="2" y="10"/>
                        <a:pt x="5" y="10"/>
                      </a:cubicBezTo>
                      <a:cubicBezTo>
                        <a:pt x="109" y="10"/>
                        <a:pt x="109" y="10"/>
                        <a:pt x="109" y="10"/>
                      </a:cubicBezTo>
                      <a:cubicBezTo>
                        <a:pt x="111" y="10"/>
                        <a:pt x="114" y="7"/>
                        <a:pt x="114" y="5"/>
                      </a:cubicBezTo>
                      <a:cubicBezTo>
                        <a:pt x="114" y="2"/>
                        <a:pt x="111" y="0"/>
                        <a:pt x="10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sp>
              <p:nvSpPr>
                <p:cNvPr id="146" name="Freeform 70">
                  <a:extLst>
                    <a:ext uri="{FF2B5EF4-FFF2-40B4-BE49-F238E27FC236}">
                      <a16:creationId xmlns:a16="http://schemas.microsoft.com/office/drawing/2014/main" id="{0BD6E49D-6BB9-4215-AC6E-CEF99CF5DFE5}"/>
                    </a:ext>
                  </a:extLst>
                </p:cNvPr>
                <p:cNvSpPr>
                  <a:spLocks/>
                </p:cNvSpPr>
                <p:nvPr/>
              </p:nvSpPr>
              <p:spPr bwMode="auto">
                <a:xfrm>
                  <a:off x="1781175" y="5614988"/>
                  <a:ext cx="273050" cy="23813"/>
                </a:xfrm>
                <a:custGeom>
                  <a:avLst/>
                  <a:gdLst>
                    <a:gd name="T0" fmla="*/ 109 w 114"/>
                    <a:gd name="T1" fmla="*/ 0 h 10"/>
                    <a:gd name="T2" fmla="*/ 5 w 114"/>
                    <a:gd name="T3" fmla="*/ 0 h 10"/>
                    <a:gd name="T4" fmla="*/ 0 w 114"/>
                    <a:gd name="T5" fmla="*/ 5 h 10"/>
                    <a:gd name="T6" fmla="*/ 5 w 114"/>
                    <a:gd name="T7" fmla="*/ 10 h 10"/>
                    <a:gd name="T8" fmla="*/ 109 w 114"/>
                    <a:gd name="T9" fmla="*/ 10 h 10"/>
                    <a:gd name="T10" fmla="*/ 114 w 114"/>
                    <a:gd name="T11" fmla="*/ 5 h 10"/>
                    <a:gd name="T12" fmla="*/ 109 w 11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14" h="10">
                      <a:moveTo>
                        <a:pt x="109" y="0"/>
                      </a:moveTo>
                      <a:cubicBezTo>
                        <a:pt x="5" y="0"/>
                        <a:pt x="5" y="0"/>
                        <a:pt x="5" y="0"/>
                      </a:cubicBezTo>
                      <a:cubicBezTo>
                        <a:pt x="2" y="0"/>
                        <a:pt x="0" y="2"/>
                        <a:pt x="0" y="5"/>
                      </a:cubicBezTo>
                      <a:cubicBezTo>
                        <a:pt x="0" y="7"/>
                        <a:pt x="2" y="10"/>
                        <a:pt x="5" y="10"/>
                      </a:cubicBezTo>
                      <a:cubicBezTo>
                        <a:pt x="109" y="10"/>
                        <a:pt x="109" y="10"/>
                        <a:pt x="109" y="10"/>
                      </a:cubicBezTo>
                      <a:cubicBezTo>
                        <a:pt x="111" y="10"/>
                        <a:pt x="114" y="7"/>
                        <a:pt x="114" y="5"/>
                      </a:cubicBezTo>
                      <a:cubicBezTo>
                        <a:pt x="114" y="2"/>
                        <a:pt x="111" y="0"/>
                        <a:pt x="10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sp>
              <p:nvSpPr>
                <p:cNvPr id="147" name="Freeform 71">
                  <a:extLst>
                    <a:ext uri="{FF2B5EF4-FFF2-40B4-BE49-F238E27FC236}">
                      <a16:creationId xmlns:a16="http://schemas.microsoft.com/office/drawing/2014/main" id="{BEC31180-1130-48F0-A010-446019D55F3B}"/>
                    </a:ext>
                  </a:extLst>
                </p:cNvPr>
                <p:cNvSpPr>
                  <a:spLocks/>
                </p:cNvSpPr>
                <p:nvPr/>
              </p:nvSpPr>
              <p:spPr bwMode="auto">
                <a:xfrm>
                  <a:off x="1781175" y="5534025"/>
                  <a:ext cx="136525" cy="20638"/>
                </a:xfrm>
                <a:custGeom>
                  <a:avLst/>
                  <a:gdLst>
                    <a:gd name="T0" fmla="*/ 5 w 57"/>
                    <a:gd name="T1" fmla="*/ 9 h 9"/>
                    <a:gd name="T2" fmla="*/ 52 w 57"/>
                    <a:gd name="T3" fmla="*/ 9 h 9"/>
                    <a:gd name="T4" fmla="*/ 57 w 57"/>
                    <a:gd name="T5" fmla="*/ 5 h 9"/>
                    <a:gd name="T6" fmla="*/ 52 w 57"/>
                    <a:gd name="T7" fmla="*/ 0 h 9"/>
                    <a:gd name="T8" fmla="*/ 5 w 57"/>
                    <a:gd name="T9" fmla="*/ 0 h 9"/>
                    <a:gd name="T10" fmla="*/ 0 w 57"/>
                    <a:gd name="T11" fmla="*/ 5 h 9"/>
                    <a:gd name="T12" fmla="*/ 5 w 5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7" h="9">
                      <a:moveTo>
                        <a:pt x="5" y="9"/>
                      </a:moveTo>
                      <a:cubicBezTo>
                        <a:pt x="52" y="9"/>
                        <a:pt x="52" y="9"/>
                        <a:pt x="52" y="9"/>
                      </a:cubicBezTo>
                      <a:cubicBezTo>
                        <a:pt x="54" y="9"/>
                        <a:pt x="57" y="7"/>
                        <a:pt x="57" y="5"/>
                      </a:cubicBezTo>
                      <a:cubicBezTo>
                        <a:pt x="57" y="2"/>
                        <a:pt x="54" y="0"/>
                        <a:pt x="52" y="0"/>
                      </a:cubicBezTo>
                      <a:cubicBezTo>
                        <a:pt x="5" y="0"/>
                        <a:pt x="5" y="0"/>
                        <a:pt x="5" y="0"/>
                      </a:cubicBezTo>
                      <a:cubicBezTo>
                        <a:pt x="2" y="0"/>
                        <a:pt x="0" y="2"/>
                        <a:pt x="0" y="5"/>
                      </a:cubicBezTo>
                      <a:cubicBezTo>
                        <a:pt x="0" y="7"/>
                        <a:pt x="2" y="9"/>
                        <a:pt x="5"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sp>
              <p:nvSpPr>
                <p:cNvPr id="148" name="Freeform 72">
                  <a:extLst>
                    <a:ext uri="{FF2B5EF4-FFF2-40B4-BE49-F238E27FC236}">
                      <a16:creationId xmlns:a16="http://schemas.microsoft.com/office/drawing/2014/main" id="{5E1B587E-1556-4EFA-BCEE-B0244F9C99D3}"/>
                    </a:ext>
                  </a:extLst>
                </p:cNvPr>
                <p:cNvSpPr>
                  <a:spLocks noEditPoints="1"/>
                </p:cNvSpPr>
                <p:nvPr/>
              </p:nvSpPr>
              <p:spPr bwMode="auto">
                <a:xfrm>
                  <a:off x="1690688" y="5349875"/>
                  <a:ext cx="465138" cy="579438"/>
                </a:xfrm>
                <a:custGeom>
                  <a:avLst/>
                  <a:gdLst>
                    <a:gd name="T0" fmla="*/ 190 w 194"/>
                    <a:gd name="T1" fmla="*/ 37 h 242"/>
                    <a:gd name="T2" fmla="*/ 156 w 194"/>
                    <a:gd name="T3" fmla="*/ 4 h 242"/>
                    <a:gd name="T4" fmla="*/ 147 w 194"/>
                    <a:gd name="T5" fmla="*/ 0 h 242"/>
                    <a:gd name="T6" fmla="*/ 147 w 194"/>
                    <a:gd name="T7" fmla="*/ 0 h 242"/>
                    <a:gd name="T8" fmla="*/ 13 w 194"/>
                    <a:gd name="T9" fmla="*/ 0 h 242"/>
                    <a:gd name="T10" fmla="*/ 0 w 194"/>
                    <a:gd name="T11" fmla="*/ 13 h 242"/>
                    <a:gd name="T12" fmla="*/ 0 w 194"/>
                    <a:gd name="T13" fmla="*/ 229 h 242"/>
                    <a:gd name="T14" fmla="*/ 13 w 194"/>
                    <a:gd name="T15" fmla="*/ 242 h 242"/>
                    <a:gd name="T16" fmla="*/ 181 w 194"/>
                    <a:gd name="T17" fmla="*/ 242 h 242"/>
                    <a:gd name="T18" fmla="*/ 194 w 194"/>
                    <a:gd name="T19" fmla="*/ 229 h 242"/>
                    <a:gd name="T20" fmla="*/ 194 w 194"/>
                    <a:gd name="T21" fmla="*/ 46 h 242"/>
                    <a:gd name="T22" fmla="*/ 190 w 194"/>
                    <a:gd name="T23" fmla="*/ 37 h 242"/>
                    <a:gd name="T24" fmla="*/ 180 w 194"/>
                    <a:gd name="T25" fmla="*/ 41 h 242"/>
                    <a:gd name="T26" fmla="*/ 152 w 194"/>
                    <a:gd name="T27" fmla="*/ 41 h 242"/>
                    <a:gd name="T28" fmla="*/ 152 w 194"/>
                    <a:gd name="T29" fmla="*/ 13 h 242"/>
                    <a:gd name="T30" fmla="*/ 180 w 194"/>
                    <a:gd name="T31" fmla="*/ 41 h 242"/>
                    <a:gd name="T32" fmla="*/ 181 w 194"/>
                    <a:gd name="T33" fmla="*/ 232 h 242"/>
                    <a:gd name="T34" fmla="*/ 13 w 194"/>
                    <a:gd name="T35" fmla="*/ 232 h 242"/>
                    <a:gd name="T36" fmla="*/ 9 w 194"/>
                    <a:gd name="T37" fmla="*/ 229 h 242"/>
                    <a:gd name="T38" fmla="*/ 9 w 194"/>
                    <a:gd name="T39" fmla="*/ 13 h 242"/>
                    <a:gd name="T40" fmla="*/ 13 w 194"/>
                    <a:gd name="T41" fmla="*/ 10 h 242"/>
                    <a:gd name="T42" fmla="*/ 142 w 194"/>
                    <a:gd name="T43" fmla="*/ 10 h 242"/>
                    <a:gd name="T44" fmla="*/ 142 w 194"/>
                    <a:gd name="T45" fmla="*/ 46 h 242"/>
                    <a:gd name="T46" fmla="*/ 147 w 194"/>
                    <a:gd name="T47" fmla="*/ 51 h 242"/>
                    <a:gd name="T48" fmla="*/ 184 w 194"/>
                    <a:gd name="T49" fmla="*/ 51 h 242"/>
                    <a:gd name="T50" fmla="*/ 184 w 194"/>
                    <a:gd name="T51" fmla="*/ 229 h 242"/>
                    <a:gd name="T52" fmla="*/ 181 w 194"/>
                    <a:gd name="T53" fmla="*/ 23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4" h="242">
                      <a:moveTo>
                        <a:pt x="190" y="37"/>
                      </a:moveTo>
                      <a:cubicBezTo>
                        <a:pt x="156" y="4"/>
                        <a:pt x="156" y="4"/>
                        <a:pt x="156" y="4"/>
                      </a:cubicBezTo>
                      <a:cubicBezTo>
                        <a:pt x="153" y="1"/>
                        <a:pt x="150" y="0"/>
                        <a:pt x="147" y="0"/>
                      </a:cubicBezTo>
                      <a:cubicBezTo>
                        <a:pt x="147" y="0"/>
                        <a:pt x="147" y="0"/>
                        <a:pt x="147" y="0"/>
                      </a:cubicBezTo>
                      <a:cubicBezTo>
                        <a:pt x="13" y="0"/>
                        <a:pt x="13" y="0"/>
                        <a:pt x="13" y="0"/>
                      </a:cubicBezTo>
                      <a:cubicBezTo>
                        <a:pt x="5" y="0"/>
                        <a:pt x="0" y="6"/>
                        <a:pt x="0" y="13"/>
                      </a:cubicBezTo>
                      <a:cubicBezTo>
                        <a:pt x="0" y="229"/>
                        <a:pt x="0" y="229"/>
                        <a:pt x="0" y="229"/>
                      </a:cubicBezTo>
                      <a:cubicBezTo>
                        <a:pt x="0" y="236"/>
                        <a:pt x="5" y="242"/>
                        <a:pt x="13" y="242"/>
                      </a:cubicBezTo>
                      <a:cubicBezTo>
                        <a:pt x="181" y="242"/>
                        <a:pt x="181" y="242"/>
                        <a:pt x="181" y="242"/>
                      </a:cubicBezTo>
                      <a:cubicBezTo>
                        <a:pt x="188" y="242"/>
                        <a:pt x="194" y="236"/>
                        <a:pt x="194" y="229"/>
                      </a:cubicBezTo>
                      <a:cubicBezTo>
                        <a:pt x="194" y="46"/>
                        <a:pt x="194" y="46"/>
                        <a:pt x="194" y="46"/>
                      </a:cubicBezTo>
                      <a:cubicBezTo>
                        <a:pt x="194" y="43"/>
                        <a:pt x="192" y="39"/>
                        <a:pt x="190" y="37"/>
                      </a:cubicBezTo>
                      <a:close/>
                      <a:moveTo>
                        <a:pt x="180" y="41"/>
                      </a:moveTo>
                      <a:cubicBezTo>
                        <a:pt x="152" y="41"/>
                        <a:pt x="152" y="41"/>
                        <a:pt x="152" y="41"/>
                      </a:cubicBezTo>
                      <a:cubicBezTo>
                        <a:pt x="152" y="13"/>
                        <a:pt x="152" y="13"/>
                        <a:pt x="152" y="13"/>
                      </a:cubicBezTo>
                      <a:lnTo>
                        <a:pt x="180" y="41"/>
                      </a:lnTo>
                      <a:close/>
                      <a:moveTo>
                        <a:pt x="181" y="232"/>
                      </a:moveTo>
                      <a:cubicBezTo>
                        <a:pt x="13" y="232"/>
                        <a:pt x="13" y="232"/>
                        <a:pt x="13" y="232"/>
                      </a:cubicBezTo>
                      <a:cubicBezTo>
                        <a:pt x="11" y="232"/>
                        <a:pt x="9" y="231"/>
                        <a:pt x="9" y="229"/>
                      </a:cubicBezTo>
                      <a:cubicBezTo>
                        <a:pt x="9" y="13"/>
                        <a:pt x="9" y="13"/>
                        <a:pt x="9" y="13"/>
                      </a:cubicBezTo>
                      <a:cubicBezTo>
                        <a:pt x="9" y="11"/>
                        <a:pt x="11" y="10"/>
                        <a:pt x="13" y="10"/>
                      </a:cubicBezTo>
                      <a:cubicBezTo>
                        <a:pt x="142" y="10"/>
                        <a:pt x="142" y="10"/>
                        <a:pt x="142" y="10"/>
                      </a:cubicBezTo>
                      <a:cubicBezTo>
                        <a:pt x="142" y="46"/>
                        <a:pt x="142" y="46"/>
                        <a:pt x="142" y="46"/>
                      </a:cubicBezTo>
                      <a:cubicBezTo>
                        <a:pt x="142" y="49"/>
                        <a:pt x="144" y="51"/>
                        <a:pt x="147" y="51"/>
                      </a:cubicBezTo>
                      <a:cubicBezTo>
                        <a:pt x="184" y="51"/>
                        <a:pt x="184" y="51"/>
                        <a:pt x="184" y="51"/>
                      </a:cubicBezTo>
                      <a:cubicBezTo>
                        <a:pt x="184" y="229"/>
                        <a:pt x="184" y="229"/>
                        <a:pt x="184" y="229"/>
                      </a:cubicBezTo>
                      <a:cubicBezTo>
                        <a:pt x="184" y="231"/>
                        <a:pt x="182" y="232"/>
                        <a:pt x="181" y="23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143" name="Freeform 547">
                <a:extLst>
                  <a:ext uri="{FF2B5EF4-FFF2-40B4-BE49-F238E27FC236}">
                    <a16:creationId xmlns:a16="http://schemas.microsoft.com/office/drawing/2014/main" id="{E05B9567-C06F-4895-B96C-079437953971}"/>
                  </a:ext>
                </a:extLst>
              </p:cNvPr>
              <p:cNvSpPr>
                <a:spLocks noEditPoints="1"/>
              </p:cNvSpPr>
              <p:nvPr/>
            </p:nvSpPr>
            <p:spPr bwMode="auto">
              <a:xfrm>
                <a:off x="6042955" y="3704076"/>
                <a:ext cx="367982" cy="367982"/>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GB" sz="891" b="0" i="0" u="none" strike="noStrike" kern="0" cap="none" spc="0" normalizeH="0" baseline="0" noProof="0" dirty="0">
                  <a:ln>
                    <a:noFill/>
                  </a:ln>
                  <a:solidFill>
                    <a:prstClr val="black"/>
                  </a:solidFill>
                  <a:effectLst/>
                  <a:uLnTx/>
                  <a:uFillTx/>
                  <a:latin typeface="Calibri"/>
                  <a:ea typeface="+mn-ea"/>
                  <a:cs typeface="+mn-cs"/>
                </a:endParaRPr>
              </a:p>
            </p:txBody>
          </p:sp>
        </p:grpSp>
      </p:grpSp>
      <p:grpSp>
        <p:nvGrpSpPr>
          <p:cNvPr id="149" name="Group 148">
            <a:extLst>
              <a:ext uri="{FF2B5EF4-FFF2-40B4-BE49-F238E27FC236}">
                <a16:creationId xmlns:a16="http://schemas.microsoft.com/office/drawing/2014/main" id="{52535618-950F-4AD7-9879-71AC75964C40}"/>
              </a:ext>
            </a:extLst>
          </p:cNvPr>
          <p:cNvGrpSpPr/>
          <p:nvPr userDrawn="1"/>
        </p:nvGrpSpPr>
        <p:grpSpPr>
          <a:xfrm>
            <a:off x="11307787" y="2933749"/>
            <a:ext cx="884213" cy="978408"/>
            <a:chOff x="10576386" y="144060"/>
            <a:chExt cx="884213" cy="978408"/>
          </a:xfrm>
          <a:solidFill>
            <a:srgbClr val="00ABAB"/>
          </a:solidFill>
        </p:grpSpPr>
        <p:sp>
          <p:nvSpPr>
            <p:cNvPr id="150" name="Rectangle 149">
              <a:extLst>
                <a:ext uri="{FF2B5EF4-FFF2-40B4-BE49-F238E27FC236}">
                  <a16:creationId xmlns:a16="http://schemas.microsoft.com/office/drawing/2014/main" id="{F323AD46-8660-48EE-92AD-6D2A6F4AA1C9}"/>
                </a:ext>
              </a:extLst>
            </p:cNvPr>
            <p:cNvSpPr/>
            <p:nvPr userDrawn="1"/>
          </p:nvSpPr>
          <p:spPr bwMode="gray">
            <a:xfrm>
              <a:off x="10576386" y="144060"/>
              <a:ext cx="884213" cy="978408"/>
            </a:xfrm>
            <a:prstGeom prst="rect">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151" name="Group 150">
              <a:extLst>
                <a:ext uri="{FF2B5EF4-FFF2-40B4-BE49-F238E27FC236}">
                  <a16:creationId xmlns:a16="http://schemas.microsoft.com/office/drawing/2014/main" id="{4B2371B7-590D-4ABB-BDC0-360DEF0B7FFD}"/>
                </a:ext>
              </a:extLst>
            </p:cNvPr>
            <p:cNvGrpSpPr/>
            <p:nvPr userDrawn="1"/>
          </p:nvGrpSpPr>
          <p:grpSpPr>
            <a:xfrm>
              <a:off x="10834501" y="254280"/>
              <a:ext cx="367982" cy="367982"/>
              <a:chOff x="7153126" y="1943100"/>
              <a:chExt cx="367982" cy="367982"/>
            </a:xfrm>
            <a:grpFill/>
          </p:grpSpPr>
          <p:sp>
            <p:nvSpPr>
              <p:cNvPr id="152" name="Freeform 903">
                <a:extLst>
                  <a:ext uri="{FF2B5EF4-FFF2-40B4-BE49-F238E27FC236}">
                    <a16:creationId xmlns:a16="http://schemas.microsoft.com/office/drawing/2014/main" id="{61F505EF-133A-48E6-A4FA-8980F74FC532}"/>
                  </a:ext>
                </a:extLst>
              </p:cNvPr>
              <p:cNvSpPr>
                <a:spLocks noEditPoints="1"/>
              </p:cNvSpPr>
              <p:nvPr/>
            </p:nvSpPr>
            <p:spPr bwMode="auto">
              <a:xfrm>
                <a:off x="7153126" y="1943100"/>
                <a:ext cx="367982" cy="367982"/>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GB" sz="1982" b="0" i="0" u="none" strike="noStrike" kern="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153" name="Freeform 118">
                <a:extLst>
                  <a:ext uri="{FF2B5EF4-FFF2-40B4-BE49-F238E27FC236}">
                    <a16:creationId xmlns:a16="http://schemas.microsoft.com/office/drawing/2014/main" id="{B4CF30F2-52CB-48DB-A00A-78AA01E6D16A}"/>
                  </a:ext>
                </a:extLst>
              </p:cNvPr>
              <p:cNvSpPr>
                <a:spLocks noChangeAspect="1"/>
              </p:cNvSpPr>
              <p:nvPr/>
            </p:nvSpPr>
            <p:spPr bwMode="auto">
              <a:xfrm>
                <a:off x="7213994" y="1999986"/>
                <a:ext cx="230527" cy="221307"/>
              </a:xfrm>
              <a:custGeom>
                <a:avLst/>
                <a:gdLst>
                  <a:gd name="T0" fmla="*/ 183 w 233"/>
                  <a:gd name="T1" fmla="*/ 167 h 224"/>
                  <a:gd name="T2" fmla="*/ 142 w 233"/>
                  <a:gd name="T3" fmla="*/ 126 h 224"/>
                  <a:gd name="T4" fmla="*/ 156 w 233"/>
                  <a:gd name="T5" fmla="*/ 96 h 224"/>
                  <a:gd name="T6" fmla="*/ 167 w 233"/>
                  <a:gd name="T7" fmla="*/ 75 h 224"/>
                  <a:gd name="T8" fmla="*/ 163 w 233"/>
                  <a:gd name="T9" fmla="*/ 65 h 224"/>
                  <a:gd name="T10" fmla="*/ 166 w 233"/>
                  <a:gd name="T11" fmla="*/ 43 h 224"/>
                  <a:gd name="T12" fmla="*/ 117 w 233"/>
                  <a:gd name="T13" fmla="*/ 0 h 224"/>
                  <a:gd name="T14" fmla="*/ 67 w 233"/>
                  <a:gd name="T15" fmla="*/ 43 h 224"/>
                  <a:gd name="T16" fmla="*/ 70 w 233"/>
                  <a:gd name="T17" fmla="*/ 65 h 224"/>
                  <a:gd name="T18" fmla="*/ 66 w 233"/>
                  <a:gd name="T19" fmla="*/ 75 h 224"/>
                  <a:gd name="T20" fmla="*/ 77 w 233"/>
                  <a:gd name="T21" fmla="*/ 96 h 224"/>
                  <a:gd name="T22" fmla="*/ 91 w 233"/>
                  <a:gd name="T23" fmla="*/ 126 h 224"/>
                  <a:gd name="T24" fmla="*/ 51 w 233"/>
                  <a:gd name="T25" fmla="*/ 167 h 224"/>
                  <a:gd name="T26" fmla="*/ 0 w 233"/>
                  <a:gd name="T27" fmla="*/ 197 h 224"/>
                  <a:gd name="T28" fmla="*/ 0 w 233"/>
                  <a:gd name="T29" fmla="*/ 224 h 224"/>
                  <a:gd name="T30" fmla="*/ 117 w 233"/>
                  <a:gd name="T31" fmla="*/ 224 h 224"/>
                  <a:gd name="T32" fmla="*/ 233 w 233"/>
                  <a:gd name="T33" fmla="*/ 224 h 224"/>
                  <a:gd name="T34" fmla="*/ 233 w 233"/>
                  <a:gd name="T35" fmla="*/ 197 h 224"/>
                  <a:gd name="T36" fmla="*/ 183 w 233"/>
                  <a:gd name="T37" fmla="*/ 16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24">
                    <a:moveTo>
                      <a:pt x="183" y="167"/>
                    </a:moveTo>
                    <a:cubicBezTo>
                      <a:pt x="152" y="156"/>
                      <a:pt x="142" y="146"/>
                      <a:pt x="142" y="126"/>
                    </a:cubicBezTo>
                    <a:cubicBezTo>
                      <a:pt x="142" y="114"/>
                      <a:pt x="152" y="118"/>
                      <a:pt x="156" y="96"/>
                    </a:cubicBezTo>
                    <a:cubicBezTo>
                      <a:pt x="157" y="87"/>
                      <a:pt x="166" y="96"/>
                      <a:pt x="167" y="75"/>
                    </a:cubicBezTo>
                    <a:cubicBezTo>
                      <a:pt x="167" y="67"/>
                      <a:pt x="163" y="65"/>
                      <a:pt x="163" y="65"/>
                    </a:cubicBezTo>
                    <a:cubicBezTo>
                      <a:pt x="163" y="65"/>
                      <a:pt x="165" y="52"/>
                      <a:pt x="166" y="43"/>
                    </a:cubicBezTo>
                    <a:cubicBezTo>
                      <a:pt x="167" y="31"/>
                      <a:pt x="159" y="0"/>
                      <a:pt x="117" y="0"/>
                    </a:cubicBezTo>
                    <a:cubicBezTo>
                      <a:pt x="74" y="0"/>
                      <a:pt x="66" y="31"/>
                      <a:pt x="67" y="43"/>
                    </a:cubicBezTo>
                    <a:cubicBezTo>
                      <a:pt x="68" y="52"/>
                      <a:pt x="70" y="65"/>
                      <a:pt x="70" y="65"/>
                    </a:cubicBezTo>
                    <a:cubicBezTo>
                      <a:pt x="70" y="65"/>
                      <a:pt x="66" y="67"/>
                      <a:pt x="66" y="75"/>
                    </a:cubicBezTo>
                    <a:cubicBezTo>
                      <a:pt x="67" y="96"/>
                      <a:pt x="76" y="87"/>
                      <a:pt x="77" y="96"/>
                    </a:cubicBezTo>
                    <a:cubicBezTo>
                      <a:pt x="82" y="118"/>
                      <a:pt x="91" y="114"/>
                      <a:pt x="91" y="126"/>
                    </a:cubicBezTo>
                    <a:cubicBezTo>
                      <a:pt x="91" y="146"/>
                      <a:pt x="81" y="156"/>
                      <a:pt x="51" y="167"/>
                    </a:cubicBezTo>
                    <a:cubicBezTo>
                      <a:pt x="20" y="178"/>
                      <a:pt x="0" y="190"/>
                      <a:pt x="0" y="197"/>
                    </a:cubicBezTo>
                    <a:cubicBezTo>
                      <a:pt x="0" y="205"/>
                      <a:pt x="0" y="224"/>
                      <a:pt x="0" y="224"/>
                    </a:cubicBezTo>
                    <a:cubicBezTo>
                      <a:pt x="117" y="224"/>
                      <a:pt x="117" y="224"/>
                      <a:pt x="117" y="224"/>
                    </a:cubicBezTo>
                    <a:cubicBezTo>
                      <a:pt x="233" y="224"/>
                      <a:pt x="233" y="224"/>
                      <a:pt x="233" y="224"/>
                    </a:cubicBezTo>
                    <a:cubicBezTo>
                      <a:pt x="233" y="224"/>
                      <a:pt x="233" y="205"/>
                      <a:pt x="233" y="197"/>
                    </a:cubicBezTo>
                    <a:cubicBezTo>
                      <a:pt x="233" y="190"/>
                      <a:pt x="213" y="178"/>
                      <a:pt x="183" y="167"/>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grpSp>
      </p:grpSp>
      <p:grpSp>
        <p:nvGrpSpPr>
          <p:cNvPr id="154" name="Group 153">
            <a:extLst>
              <a:ext uri="{FF2B5EF4-FFF2-40B4-BE49-F238E27FC236}">
                <a16:creationId xmlns:a16="http://schemas.microsoft.com/office/drawing/2014/main" id="{CB4FE53B-15EF-490D-BEA2-F8045E446B21}"/>
              </a:ext>
            </a:extLst>
          </p:cNvPr>
          <p:cNvGrpSpPr/>
          <p:nvPr userDrawn="1"/>
        </p:nvGrpSpPr>
        <p:grpSpPr>
          <a:xfrm>
            <a:off x="11307787" y="3885439"/>
            <a:ext cx="884213" cy="1008246"/>
            <a:chOff x="10576385" y="152400"/>
            <a:chExt cx="884213" cy="978408"/>
          </a:xfrm>
        </p:grpSpPr>
        <p:sp>
          <p:nvSpPr>
            <p:cNvPr id="155" name="Rectangle 154">
              <a:extLst>
                <a:ext uri="{FF2B5EF4-FFF2-40B4-BE49-F238E27FC236}">
                  <a16:creationId xmlns:a16="http://schemas.microsoft.com/office/drawing/2014/main" id="{88D691AE-DA2F-4DF1-AC3F-DDF1627E3081}"/>
                </a:ext>
              </a:extLst>
            </p:cNvPr>
            <p:cNvSpPr/>
            <p:nvPr userDrawn="1"/>
          </p:nvSpPr>
          <p:spPr bwMode="gray">
            <a:xfrm>
              <a:off x="10576385" y="152400"/>
              <a:ext cx="884213" cy="978408"/>
            </a:xfrm>
            <a:prstGeom prst="rect">
              <a:avLst/>
            </a:prstGeom>
            <a:solidFill>
              <a:srgbClr val="0097A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156" name="Group 48">
              <a:extLst>
                <a:ext uri="{FF2B5EF4-FFF2-40B4-BE49-F238E27FC236}">
                  <a16:creationId xmlns:a16="http://schemas.microsoft.com/office/drawing/2014/main" id="{8EE494FB-3BDC-4EDF-8EC3-4A82DD3087A1}"/>
                </a:ext>
              </a:extLst>
            </p:cNvPr>
            <p:cNvGrpSpPr>
              <a:grpSpLocks noChangeAspect="1"/>
            </p:cNvGrpSpPr>
            <p:nvPr userDrawn="1"/>
          </p:nvGrpSpPr>
          <p:grpSpPr bwMode="auto">
            <a:xfrm>
              <a:off x="10834676" y="260360"/>
              <a:ext cx="367631" cy="367631"/>
              <a:chOff x="4277" y="1990"/>
              <a:chExt cx="340" cy="340"/>
            </a:xfrm>
            <a:solidFill>
              <a:schemeClr val="bg1"/>
            </a:solidFill>
          </p:grpSpPr>
          <p:sp>
            <p:nvSpPr>
              <p:cNvPr id="157" name="Freeform 49">
                <a:extLst>
                  <a:ext uri="{FF2B5EF4-FFF2-40B4-BE49-F238E27FC236}">
                    <a16:creationId xmlns:a16="http://schemas.microsoft.com/office/drawing/2014/main" id="{17AD528F-9C4F-45E9-B80B-A32ADF2C35B1}"/>
                  </a:ext>
                </a:extLst>
              </p:cNvPr>
              <p:cNvSpPr>
                <a:spLocks noEditPoints="1"/>
              </p:cNvSpPr>
              <p:nvPr/>
            </p:nvSpPr>
            <p:spPr bwMode="auto">
              <a:xfrm>
                <a:off x="4277" y="199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sp>
            <p:nvSpPr>
              <p:cNvPr id="158" name="Freeform 50">
                <a:extLst>
                  <a:ext uri="{FF2B5EF4-FFF2-40B4-BE49-F238E27FC236}">
                    <a16:creationId xmlns:a16="http://schemas.microsoft.com/office/drawing/2014/main" id="{6E138BF3-BBA7-4F81-912B-C243DF5AC186}"/>
                  </a:ext>
                </a:extLst>
              </p:cNvPr>
              <p:cNvSpPr>
                <a:spLocks noEditPoints="1"/>
              </p:cNvSpPr>
              <p:nvPr/>
            </p:nvSpPr>
            <p:spPr bwMode="auto">
              <a:xfrm>
                <a:off x="4355" y="2054"/>
                <a:ext cx="170" cy="212"/>
              </a:xfrm>
              <a:custGeom>
                <a:avLst/>
                <a:gdLst>
                  <a:gd name="T0" fmla="*/ 235 w 256"/>
                  <a:gd name="T1" fmla="*/ 256 h 320"/>
                  <a:gd name="T2" fmla="*/ 224 w 256"/>
                  <a:gd name="T3" fmla="*/ 213 h 320"/>
                  <a:gd name="T4" fmla="*/ 245 w 256"/>
                  <a:gd name="T5" fmla="*/ 117 h 320"/>
                  <a:gd name="T6" fmla="*/ 11 w 256"/>
                  <a:gd name="T7" fmla="*/ 117 h 320"/>
                  <a:gd name="T8" fmla="*/ 11 w 256"/>
                  <a:gd name="T9" fmla="*/ 213 h 320"/>
                  <a:gd name="T10" fmla="*/ 0 w 256"/>
                  <a:gd name="T11" fmla="*/ 266 h 320"/>
                  <a:gd name="T12" fmla="*/ 21 w 256"/>
                  <a:gd name="T13" fmla="*/ 277 h 320"/>
                  <a:gd name="T14" fmla="*/ 32 w 256"/>
                  <a:gd name="T15" fmla="*/ 320 h 320"/>
                  <a:gd name="T16" fmla="*/ 256 w 256"/>
                  <a:gd name="T17" fmla="*/ 309 h 320"/>
                  <a:gd name="T18" fmla="*/ 245 w 256"/>
                  <a:gd name="T19" fmla="*/ 256 h 320"/>
                  <a:gd name="T20" fmla="*/ 192 w 256"/>
                  <a:gd name="T21" fmla="*/ 256 h 320"/>
                  <a:gd name="T22" fmla="*/ 213 w 256"/>
                  <a:gd name="T23" fmla="*/ 234 h 320"/>
                  <a:gd name="T24" fmla="*/ 64 w 256"/>
                  <a:gd name="T25" fmla="*/ 256 h 320"/>
                  <a:gd name="T26" fmla="*/ 85 w 256"/>
                  <a:gd name="T27" fmla="*/ 234 h 320"/>
                  <a:gd name="T28" fmla="*/ 64 w 256"/>
                  <a:gd name="T29" fmla="*/ 256 h 320"/>
                  <a:gd name="T30" fmla="*/ 107 w 256"/>
                  <a:gd name="T31" fmla="*/ 234 h 320"/>
                  <a:gd name="T32" fmla="*/ 128 w 256"/>
                  <a:gd name="T33" fmla="*/ 256 h 320"/>
                  <a:gd name="T34" fmla="*/ 149 w 256"/>
                  <a:gd name="T35" fmla="*/ 234 h 320"/>
                  <a:gd name="T36" fmla="*/ 171 w 256"/>
                  <a:gd name="T37" fmla="*/ 256 h 320"/>
                  <a:gd name="T38" fmla="*/ 149 w 256"/>
                  <a:gd name="T39" fmla="*/ 234 h 320"/>
                  <a:gd name="T40" fmla="*/ 192 w 256"/>
                  <a:gd name="T41" fmla="*/ 298 h 320"/>
                  <a:gd name="T42" fmla="*/ 171 w 256"/>
                  <a:gd name="T43" fmla="*/ 277 h 320"/>
                  <a:gd name="T44" fmla="*/ 32 w 256"/>
                  <a:gd name="T45" fmla="*/ 117 h 320"/>
                  <a:gd name="T46" fmla="*/ 224 w 256"/>
                  <a:gd name="T47" fmla="*/ 117 h 320"/>
                  <a:gd name="T48" fmla="*/ 32 w 256"/>
                  <a:gd name="T49" fmla="*/ 117 h 320"/>
                  <a:gd name="T50" fmla="*/ 43 w 256"/>
                  <a:gd name="T51" fmla="*/ 234 h 320"/>
                  <a:gd name="T52" fmla="*/ 32 w 256"/>
                  <a:gd name="T53" fmla="*/ 256 h 320"/>
                  <a:gd name="T54" fmla="*/ 21 w 256"/>
                  <a:gd name="T55" fmla="*/ 234 h 320"/>
                  <a:gd name="T56" fmla="*/ 64 w 256"/>
                  <a:gd name="T57" fmla="*/ 277 h 320"/>
                  <a:gd name="T58" fmla="*/ 43 w 256"/>
                  <a:gd name="T59" fmla="*/ 298 h 320"/>
                  <a:gd name="T60" fmla="*/ 85 w 256"/>
                  <a:gd name="T61" fmla="*/ 298 h 320"/>
                  <a:gd name="T62" fmla="*/ 107 w 256"/>
                  <a:gd name="T63" fmla="*/ 277 h 320"/>
                  <a:gd name="T64" fmla="*/ 85 w 256"/>
                  <a:gd name="T65" fmla="*/ 298 h 320"/>
                  <a:gd name="T66" fmla="*/ 149 w 256"/>
                  <a:gd name="T67" fmla="*/ 277 h 320"/>
                  <a:gd name="T68" fmla="*/ 128 w 256"/>
                  <a:gd name="T69" fmla="*/ 298 h 320"/>
                  <a:gd name="T70" fmla="*/ 235 w 256"/>
                  <a:gd name="T71" fmla="*/ 298 h 320"/>
                  <a:gd name="T72" fmla="*/ 213 w 256"/>
                  <a:gd name="T73" fmla="*/ 277 h 320"/>
                  <a:gd name="T74" fmla="*/ 235 w 256"/>
                  <a:gd name="T75" fmla="*/ 277 h 320"/>
                  <a:gd name="T76" fmla="*/ 128 w 256"/>
                  <a:gd name="T77" fmla="*/ 168 h 320"/>
                  <a:gd name="T78" fmla="*/ 96 w 256"/>
                  <a:gd name="T79" fmla="*/ 162 h 320"/>
                  <a:gd name="T80" fmla="*/ 113 w 256"/>
                  <a:gd name="T81" fmla="*/ 149 h 320"/>
                  <a:gd name="T82" fmla="*/ 136 w 256"/>
                  <a:gd name="T83" fmla="*/ 148 h 320"/>
                  <a:gd name="T84" fmla="*/ 138 w 256"/>
                  <a:gd name="T85" fmla="*/ 135 h 320"/>
                  <a:gd name="T86" fmla="*/ 121 w 256"/>
                  <a:gd name="T87" fmla="*/ 124 h 320"/>
                  <a:gd name="T88" fmla="*/ 100 w 256"/>
                  <a:gd name="T89" fmla="*/ 107 h 320"/>
                  <a:gd name="T90" fmla="*/ 108 w 256"/>
                  <a:gd name="T91" fmla="*/ 75 h 320"/>
                  <a:gd name="T92" fmla="*/ 128 w 256"/>
                  <a:gd name="T93" fmla="*/ 53 h 320"/>
                  <a:gd name="T94" fmla="*/ 139 w 256"/>
                  <a:gd name="T95" fmla="*/ 67 h 320"/>
                  <a:gd name="T96" fmla="*/ 160 w 256"/>
                  <a:gd name="T97" fmla="*/ 74 h 320"/>
                  <a:gd name="T98" fmla="*/ 140 w 256"/>
                  <a:gd name="T99" fmla="*/ 86 h 320"/>
                  <a:gd name="T100" fmla="*/ 121 w 256"/>
                  <a:gd name="T101" fmla="*/ 87 h 320"/>
                  <a:gd name="T102" fmla="*/ 119 w 256"/>
                  <a:gd name="T103" fmla="*/ 99 h 320"/>
                  <a:gd name="T104" fmla="*/ 136 w 256"/>
                  <a:gd name="T105" fmla="*/ 110 h 320"/>
                  <a:gd name="T106" fmla="*/ 161 w 256"/>
                  <a:gd name="T107" fmla="*/ 140 h 320"/>
                  <a:gd name="T108" fmla="*/ 139 w 256"/>
                  <a:gd name="T109" fmla="*/ 167 h 320"/>
                  <a:gd name="T110" fmla="*/ 128 w 256"/>
                  <a:gd name="T111" fmla="*/ 18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20">
                    <a:moveTo>
                      <a:pt x="245" y="256"/>
                    </a:moveTo>
                    <a:cubicBezTo>
                      <a:pt x="235" y="256"/>
                      <a:pt x="235" y="256"/>
                      <a:pt x="235" y="256"/>
                    </a:cubicBezTo>
                    <a:cubicBezTo>
                      <a:pt x="235" y="224"/>
                      <a:pt x="235" y="224"/>
                      <a:pt x="235" y="224"/>
                    </a:cubicBezTo>
                    <a:cubicBezTo>
                      <a:pt x="235" y="218"/>
                      <a:pt x="230" y="213"/>
                      <a:pt x="224" y="213"/>
                    </a:cubicBezTo>
                    <a:cubicBezTo>
                      <a:pt x="195" y="213"/>
                      <a:pt x="195" y="213"/>
                      <a:pt x="195" y="213"/>
                    </a:cubicBezTo>
                    <a:cubicBezTo>
                      <a:pt x="225" y="192"/>
                      <a:pt x="245" y="157"/>
                      <a:pt x="245" y="117"/>
                    </a:cubicBezTo>
                    <a:cubicBezTo>
                      <a:pt x="245" y="52"/>
                      <a:pt x="193" y="0"/>
                      <a:pt x="128" y="0"/>
                    </a:cubicBezTo>
                    <a:cubicBezTo>
                      <a:pt x="63" y="0"/>
                      <a:pt x="11" y="52"/>
                      <a:pt x="11" y="117"/>
                    </a:cubicBezTo>
                    <a:cubicBezTo>
                      <a:pt x="11" y="157"/>
                      <a:pt x="31" y="192"/>
                      <a:pt x="61" y="213"/>
                    </a:cubicBezTo>
                    <a:cubicBezTo>
                      <a:pt x="11" y="213"/>
                      <a:pt x="11" y="213"/>
                      <a:pt x="11" y="213"/>
                    </a:cubicBezTo>
                    <a:cubicBezTo>
                      <a:pt x="5" y="213"/>
                      <a:pt x="0" y="218"/>
                      <a:pt x="0" y="224"/>
                    </a:cubicBezTo>
                    <a:cubicBezTo>
                      <a:pt x="0" y="266"/>
                      <a:pt x="0" y="266"/>
                      <a:pt x="0" y="266"/>
                    </a:cubicBezTo>
                    <a:cubicBezTo>
                      <a:pt x="0" y="272"/>
                      <a:pt x="5" y="277"/>
                      <a:pt x="11" y="277"/>
                    </a:cubicBezTo>
                    <a:cubicBezTo>
                      <a:pt x="21" y="277"/>
                      <a:pt x="21" y="277"/>
                      <a:pt x="21" y="277"/>
                    </a:cubicBezTo>
                    <a:cubicBezTo>
                      <a:pt x="21" y="309"/>
                      <a:pt x="21" y="309"/>
                      <a:pt x="21" y="309"/>
                    </a:cubicBezTo>
                    <a:cubicBezTo>
                      <a:pt x="21" y="315"/>
                      <a:pt x="26" y="320"/>
                      <a:pt x="32" y="320"/>
                    </a:cubicBezTo>
                    <a:cubicBezTo>
                      <a:pt x="245" y="320"/>
                      <a:pt x="245" y="320"/>
                      <a:pt x="245" y="320"/>
                    </a:cubicBezTo>
                    <a:cubicBezTo>
                      <a:pt x="251" y="320"/>
                      <a:pt x="256" y="315"/>
                      <a:pt x="256" y="309"/>
                    </a:cubicBezTo>
                    <a:cubicBezTo>
                      <a:pt x="256" y="266"/>
                      <a:pt x="256" y="266"/>
                      <a:pt x="256" y="266"/>
                    </a:cubicBezTo>
                    <a:cubicBezTo>
                      <a:pt x="256" y="260"/>
                      <a:pt x="251" y="256"/>
                      <a:pt x="245" y="256"/>
                    </a:cubicBezTo>
                    <a:close/>
                    <a:moveTo>
                      <a:pt x="213" y="256"/>
                    </a:moveTo>
                    <a:cubicBezTo>
                      <a:pt x="192" y="256"/>
                      <a:pt x="192" y="256"/>
                      <a:pt x="192" y="256"/>
                    </a:cubicBezTo>
                    <a:cubicBezTo>
                      <a:pt x="192" y="234"/>
                      <a:pt x="192" y="234"/>
                      <a:pt x="192" y="234"/>
                    </a:cubicBezTo>
                    <a:cubicBezTo>
                      <a:pt x="213" y="234"/>
                      <a:pt x="213" y="234"/>
                      <a:pt x="213" y="234"/>
                    </a:cubicBezTo>
                    <a:lnTo>
                      <a:pt x="213" y="256"/>
                    </a:lnTo>
                    <a:close/>
                    <a:moveTo>
                      <a:pt x="64" y="256"/>
                    </a:moveTo>
                    <a:cubicBezTo>
                      <a:pt x="64" y="234"/>
                      <a:pt x="64" y="234"/>
                      <a:pt x="64" y="234"/>
                    </a:cubicBezTo>
                    <a:cubicBezTo>
                      <a:pt x="85" y="234"/>
                      <a:pt x="85" y="234"/>
                      <a:pt x="85" y="234"/>
                    </a:cubicBezTo>
                    <a:cubicBezTo>
                      <a:pt x="85" y="256"/>
                      <a:pt x="85" y="256"/>
                      <a:pt x="85" y="256"/>
                    </a:cubicBezTo>
                    <a:lnTo>
                      <a:pt x="64" y="256"/>
                    </a:lnTo>
                    <a:close/>
                    <a:moveTo>
                      <a:pt x="107" y="256"/>
                    </a:moveTo>
                    <a:cubicBezTo>
                      <a:pt x="107" y="234"/>
                      <a:pt x="107" y="234"/>
                      <a:pt x="107" y="234"/>
                    </a:cubicBezTo>
                    <a:cubicBezTo>
                      <a:pt x="128" y="234"/>
                      <a:pt x="128" y="234"/>
                      <a:pt x="128" y="234"/>
                    </a:cubicBezTo>
                    <a:cubicBezTo>
                      <a:pt x="128" y="256"/>
                      <a:pt x="128" y="256"/>
                      <a:pt x="128" y="256"/>
                    </a:cubicBezTo>
                    <a:lnTo>
                      <a:pt x="107" y="256"/>
                    </a:lnTo>
                    <a:close/>
                    <a:moveTo>
                      <a:pt x="149" y="234"/>
                    </a:moveTo>
                    <a:cubicBezTo>
                      <a:pt x="171" y="234"/>
                      <a:pt x="171" y="234"/>
                      <a:pt x="171" y="234"/>
                    </a:cubicBezTo>
                    <a:cubicBezTo>
                      <a:pt x="171" y="256"/>
                      <a:pt x="171" y="256"/>
                      <a:pt x="171" y="256"/>
                    </a:cubicBezTo>
                    <a:cubicBezTo>
                      <a:pt x="149" y="256"/>
                      <a:pt x="149" y="256"/>
                      <a:pt x="149" y="256"/>
                    </a:cubicBezTo>
                    <a:lnTo>
                      <a:pt x="149" y="234"/>
                    </a:lnTo>
                    <a:close/>
                    <a:moveTo>
                      <a:pt x="192" y="277"/>
                    </a:moveTo>
                    <a:cubicBezTo>
                      <a:pt x="192" y="298"/>
                      <a:pt x="192" y="298"/>
                      <a:pt x="192" y="298"/>
                    </a:cubicBezTo>
                    <a:cubicBezTo>
                      <a:pt x="171" y="298"/>
                      <a:pt x="171" y="298"/>
                      <a:pt x="171" y="298"/>
                    </a:cubicBezTo>
                    <a:cubicBezTo>
                      <a:pt x="171" y="277"/>
                      <a:pt x="171" y="277"/>
                      <a:pt x="171" y="277"/>
                    </a:cubicBezTo>
                    <a:lnTo>
                      <a:pt x="192" y="277"/>
                    </a:lnTo>
                    <a:close/>
                    <a:moveTo>
                      <a:pt x="32" y="117"/>
                    </a:moveTo>
                    <a:cubicBezTo>
                      <a:pt x="32" y="64"/>
                      <a:pt x="75" y="21"/>
                      <a:pt x="128" y="21"/>
                    </a:cubicBezTo>
                    <a:cubicBezTo>
                      <a:pt x="181" y="21"/>
                      <a:pt x="224" y="64"/>
                      <a:pt x="224" y="117"/>
                    </a:cubicBezTo>
                    <a:cubicBezTo>
                      <a:pt x="224" y="170"/>
                      <a:pt x="181" y="213"/>
                      <a:pt x="128" y="213"/>
                    </a:cubicBezTo>
                    <a:cubicBezTo>
                      <a:pt x="75" y="213"/>
                      <a:pt x="32" y="170"/>
                      <a:pt x="32" y="117"/>
                    </a:cubicBezTo>
                    <a:close/>
                    <a:moveTo>
                      <a:pt x="21" y="234"/>
                    </a:moveTo>
                    <a:cubicBezTo>
                      <a:pt x="43" y="234"/>
                      <a:pt x="43" y="234"/>
                      <a:pt x="43" y="234"/>
                    </a:cubicBezTo>
                    <a:cubicBezTo>
                      <a:pt x="43" y="256"/>
                      <a:pt x="43" y="256"/>
                      <a:pt x="43" y="256"/>
                    </a:cubicBezTo>
                    <a:cubicBezTo>
                      <a:pt x="32" y="256"/>
                      <a:pt x="32" y="256"/>
                      <a:pt x="32" y="256"/>
                    </a:cubicBezTo>
                    <a:cubicBezTo>
                      <a:pt x="21" y="256"/>
                      <a:pt x="21" y="256"/>
                      <a:pt x="21" y="256"/>
                    </a:cubicBezTo>
                    <a:lnTo>
                      <a:pt x="21" y="234"/>
                    </a:lnTo>
                    <a:close/>
                    <a:moveTo>
                      <a:pt x="43" y="277"/>
                    </a:moveTo>
                    <a:cubicBezTo>
                      <a:pt x="64" y="277"/>
                      <a:pt x="64" y="277"/>
                      <a:pt x="64" y="277"/>
                    </a:cubicBezTo>
                    <a:cubicBezTo>
                      <a:pt x="64" y="298"/>
                      <a:pt x="64" y="298"/>
                      <a:pt x="64" y="298"/>
                    </a:cubicBezTo>
                    <a:cubicBezTo>
                      <a:pt x="43" y="298"/>
                      <a:pt x="43" y="298"/>
                      <a:pt x="43" y="298"/>
                    </a:cubicBezTo>
                    <a:lnTo>
                      <a:pt x="43" y="277"/>
                    </a:lnTo>
                    <a:close/>
                    <a:moveTo>
                      <a:pt x="85" y="298"/>
                    </a:moveTo>
                    <a:cubicBezTo>
                      <a:pt x="85" y="277"/>
                      <a:pt x="85" y="277"/>
                      <a:pt x="85" y="277"/>
                    </a:cubicBezTo>
                    <a:cubicBezTo>
                      <a:pt x="107" y="277"/>
                      <a:pt x="107" y="277"/>
                      <a:pt x="107" y="277"/>
                    </a:cubicBezTo>
                    <a:cubicBezTo>
                      <a:pt x="107" y="298"/>
                      <a:pt x="107" y="298"/>
                      <a:pt x="107" y="298"/>
                    </a:cubicBezTo>
                    <a:lnTo>
                      <a:pt x="85" y="298"/>
                    </a:lnTo>
                    <a:close/>
                    <a:moveTo>
                      <a:pt x="128" y="277"/>
                    </a:moveTo>
                    <a:cubicBezTo>
                      <a:pt x="149" y="277"/>
                      <a:pt x="149" y="277"/>
                      <a:pt x="149" y="277"/>
                    </a:cubicBezTo>
                    <a:cubicBezTo>
                      <a:pt x="149" y="298"/>
                      <a:pt x="149" y="298"/>
                      <a:pt x="149" y="298"/>
                    </a:cubicBezTo>
                    <a:cubicBezTo>
                      <a:pt x="128" y="298"/>
                      <a:pt x="128" y="298"/>
                      <a:pt x="128" y="298"/>
                    </a:cubicBezTo>
                    <a:lnTo>
                      <a:pt x="128" y="277"/>
                    </a:lnTo>
                    <a:close/>
                    <a:moveTo>
                      <a:pt x="235" y="298"/>
                    </a:moveTo>
                    <a:cubicBezTo>
                      <a:pt x="213" y="298"/>
                      <a:pt x="213" y="298"/>
                      <a:pt x="213" y="298"/>
                    </a:cubicBezTo>
                    <a:cubicBezTo>
                      <a:pt x="213" y="277"/>
                      <a:pt x="213" y="277"/>
                      <a:pt x="213" y="277"/>
                    </a:cubicBezTo>
                    <a:cubicBezTo>
                      <a:pt x="224" y="277"/>
                      <a:pt x="224" y="277"/>
                      <a:pt x="224" y="277"/>
                    </a:cubicBezTo>
                    <a:cubicBezTo>
                      <a:pt x="235" y="277"/>
                      <a:pt x="235" y="277"/>
                      <a:pt x="235" y="277"/>
                    </a:cubicBezTo>
                    <a:lnTo>
                      <a:pt x="235" y="298"/>
                    </a:lnTo>
                    <a:close/>
                    <a:moveTo>
                      <a:pt x="128" y="168"/>
                    </a:moveTo>
                    <a:cubicBezTo>
                      <a:pt x="128" y="168"/>
                      <a:pt x="126" y="168"/>
                      <a:pt x="126" y="168"/>
                    </a:cubicBezTo>
                    <a:cubicBezTo>
                      <a:pt x="115" y="168"/>
                      <a:pt x="107" y="166"/>
                      <a:pt x="96" y="162"/>
                    </a:cubicBezTo>
                    <a:cubicBezTo>
                      <a:pt x="96" y="143"/>
                      <a:pt x="96" y="143"/>
                      <a:pt x="96" y="143"/>
                    </a:cubicBezTo>
                    <a:cubicBezTo>
                      <a:pt x="107" y="146"/>
                      <a:pt x="108" y="148"/>
                      <a:pt x="113" y="149"/>
                    </a:cubicBezTo>
                    <a:cubicBezTo>
                      <a:pt x="117" y="150"/>
                      <a:pt x="122" y="151"/>
                      <a:pt x="125" y="151"/>
                    </a:cubicBezTo>
                    <a:cubicBezTo>
                      <a:pt x="130" y="151"/>
                      <a:pt x="133" y="150"/>
                      <a:pt x="136" y="148"/>
                    </a:cubicBezTo>
                    <a:cubicBezTo>
                      <a:pt x="138" y="147"/>
                      <a:pt x="140" y="144"/>
                      <a:pt x="140" y="141"/>
                    </a:cubicBezTo>
                    <a:cubicBezTo>
                      <a:pt x="140" y="139"/>
                      <a:pt x="139" y="137"/>
                      <a:pt x="138" y="135"/>
                    </a:cubicBezTo>
                    <a:cubicBezTo>
                      <a:pt x="137" y="134"/>
                      <a:pt x="135" y="132"/>
                      <a:pt x="133" y="131"/>
                    </a:cubicBezTo>
                    <a:cubicBezTo>
                      <a:pt x="131" y="130"/>
                      <a:pt x="127" y="127"/>
                      <a:pt x="121" y="124"/>
                    </a:cubicBezTo>
                    <a:cubicBezTo>
                      <a:pt x="115" y="122"/>
                      <a:pt x="110" y="119"/>
                      <a:pt x="107" y="116"/>
                    </a:cubicBezTo>
                    <a:cubicBezTo>
                      <a:pt x="104" y="114"/>
                      <a:pt x="102" y="111"/>
                      <a:pt x="100" y="107"/>
                    </a:cubicBezTo>
                    <a:cubicBezTo>
                      <a:pt x="98" y="104"/>
                      <a:pt x="98" y="100"/>
                      <a:pt x="98" y="95"/>
                    </a:cubicBezTo>
                    <a:cubicBezTo>
                      <a:pt x="98" y="86"/>
                      <a:pt x="102" y="80"/>
                      <a:pt x="108" y="75"/>
                    </a:cubicBezTo>
                    <a:cubicBezTo>
                      <a:pt x="112" y="71"/>
                      <a:pt x="117" y="68"/>
                      <a:pt x="128" y="68"/>
                    </a:cubicBezTo>
                    <a:cubicBezTo>
                      <a:pt x="128" y="53"/>
                      <a:pt x="128" y="53"/>
                      <a:pt x="128" y="53"/>
                    </a:cubicBezTo>
                    <a:cubicBezTo>
                      <a:pt x="139" y="53"/>
                      <a:pt x="139" y="53"/>
                      <a:pt x="139" y="53"/>
                    </a:cubicBezTo>
                    <a:cubicBezTo>
                      <a:pt x="139" y="67"/>
                      <a:pt x="139" y="67"/>
                      <a:pt x="139" y="67"/>
                    </a:cubicBezTo>
                    <a:cubicBezTo>
                      <a:pt x="139" y="68"/>
                      <a:pt x="144" y="68"/>
                      <a:pt x="147" y="69"/>
                    </a:cubicBezTo>
                    <a:cubicBezTo>
                      <a:pt x="152" y="70"/>
                      <a:pt x="154" y="72"/>
                      <a:pt x="160" y="74"/>
                    </a:cubicBezTo>
                    <a:cubicBezTo>
                      <a:pt x="153" y="90"/>
                      <a:pt x="153" y="90"/>
                      <a:pt x="153" y="90"/>
                    </a:cubicBezTo>
                    <a:cubicBezTo>
                      <a:pt x="148" y="88"/>
                      <a:pt x="143" y="87"/>
                      <a:pt x="140" y="86"/>
                    </a:cubicBezTo>
                    <a:cubicBezTo>
                      <a:pt x="136" y="85"/>
                      <a:pt x="133" y="85"/>
                      <a:pt x="130" y="85"/>
                    </a:cubicBezTo>
                    <a:cubicBezTo>
                      <a:pt x="126" y="85"/>
                      <a:pt x="123" y="85"/>
                      <a:pt x="121" y="87"/>
                    </a:cubicBezTo>
                    <a:cubicBezTo>
                      <a:pt x="119" y="89"/>
                      <a:pt x="117" y="91"/>
                      <a:pt x="117" y="94"/>
                    </a:cubicBezTo>
                    <a:cubicBezTo>
                      <a:pt x="117" y="96"/>
                      <a:pt x="118" y="98"/>
                      <a:pt x="119" y="99"/>
                    </a:cubicBezTo>
                    <a:cubicBezTo>
                      <a:pt x="120" y="101"/>
                      <a:pt x="121" y="102"/>
                      <a:pt x="123" y="103"/>
                    </a:cubicBezTo>
                    <a:cubicBezTo>
                      <a:pt x="125" y="104"/>
                      <a:pt x="129" y="107"/>
                      <a:pt x="136" y="110"/>
                    </a:cubicBezTo>
                    <a:cubicBezTo>
                      <a:pt x="145" y="114"/>
                      <a:pt x="151" y="119"/>
                      <a:pt x="155" y="123"/>
                    </a:cubicBezTo>
                    <a:cubicBezTo>
                      <a:pt x="158" y="128"/>
                      <a:pt x="161" y="133"/>
                      <a:pt x="161" y="140"/>
                    </a:cubicBezTo>
                    <a:cubicBezTo>
                      <a:pt x="161" y="148"/>
                      <a:pt x="159" y="155"/>
                      <a:pt x="153" y="160"/>
                    </a:cubicBezTo>
                    <a:cubicBezTo>
                      <a:pt x="148" y="164"/>
                      <a:pt x="139" y="166"/>
                      <a:pt x="139" y="167"/>
                    </a:cubicBezTo>
                    <a:cubicBezTo>
                      <a:pt x="139" y="181"/>
                      <a:pt x="139" y="181"/>
                      <a:pt x="139" y="181"/>
                    </a:cubicBezTo>
                    <a:cubicBezTo>
                      <a:pt x="128" y="181"/>
                      <a:pt x="128" y="181"/>
                      <a:pt x="128" y="181"/>
                    </a:cubicBezTo>
                    <a:lnTo>
                      <a:pt x="128"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grpSp>
      </p:grpSp>
      <p:grpSp>
        <p:nvGrpSpPr>
          <p:cNvPr id="159" name="Group 158">
            <a:extLst>
              <a:ext uri="{FF2B5EF4-FFF2-40B4-BE49-F238E27FC236}">
                <a16:creationId xmlns:a16="http://schemas.microsoft.com/office/drawing/2014/main" id="{0EE0564B-4411-4F83-B317-594B84DA0DB8}"/>
              </a:ext>
            </a:extLst>
          </p:cNvPr>
          <p:cNvGrpSpPr/>
          <p:nvPr userDrawn="1"/>
        </p:nvGrpSpPr>
        <p:grpSpPr>
          <a:xfrm>
            <a:off x="11307787" y="4885264"/>
            <a:ext cx="884213" cy="978408"/>
            <a:chOff x="10576385" y="152400"/>
            <a:chExt cx="884213" cy="978408"/>
          </a:xfrm>
        </p:grpSpPr>
        <p:sp>
          <p:nvSpPr>
            <p:cNvPr id="160" name="Rectangle 159">
              <a:extLst>
                <a:ext uri="{FF2B5EF4-FFF2-40B4-BE49-F238E27FC236}">
                  <a16:creationId xmlns:a16="http://schemas.microsoft.com/office/drawing/2014/main" id="{EF9C0ABE-D2F0-46AD-9A12-179F940F05DC}"/>
                </a:ext>
              </a:extLst>
            </p:cNvPr>
            <p:cNvSpPr/>
            <p:nvPr userDrawn="1"/>
          </p:nvSpPr>
          <p:spPr bwMode="gray">
            <a:xfrm>
              <a:off x="10576385" y="152400"/>
              <a:ext cx="884213" cy="978408"/>
            </a:xfrm>
            <a:prstGeom prst="rect">
              <a:avLst/>
            </a:prstGeom>
            <a:solidFill>
              <a:srgbClr val="0076A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161" name="Group 555">
              <a:extLst>
                <a:ext uri="{FF2B5EF4-FFF2-40B4-BE49-F238E27FC236}">
                  <a16:creationId xmlns:a16="http://schemas.microsoft.com/office/drawing/2014/main" id="{FE33A27F-57F3-4359-A4CE-61F85444064D}"/>
                </a:ext>
              </a:extLst>
            </p:cNvPr>
            <p:cNvGrpSpPr>
              <a:grpSpLocks noChangeAspect="1"/>
            </p:cNvGrpSpPr>
            <p:nvPr userDrawn="1"/>
          </p:nvGrpSpPr>
          <p:grpSpPr bwMode="auto">
            <a:xfrm>
              <a:off x="10833438" y="257395"/>
              <a:ext cx="370106" cy="369021"/>
              <a:chOff x="1130" y="1948"/>
              <a:chExt cx="341" cy="340"/>
            </a:xfrm>
            <a:solidFill>
              <a:schemeClr val="bg1"/>
            </a:solidFill>
          </p:grpSpPr>
          <p:sp>
            <p:nvSpPr>
              <p:cNvPr id="162" name="Freeform 556">
                <a:extLst>
                  <a:ext uri="{FF2B5EF4-FFF2-40B4-BE49-F238E27FC236}">
                    <a16:creationId xmlns:a16="http://schemas.microsoft.com/office/drawing/2014/main" id="{9195C5F7-1EEE-4EF7-B979-B3D2BAEB7AB5}"/>
                  </a:ext>
                </a:extLst>
              </p:cNvPr>
              <p:cNvSpPr>
                <a:spLocks noEditPoints="1"/>
              </p:cNvSpPr>
              <p:nvPr/>
            </p:nvSpPr>
            <p:spPr bwMode="auto">
              <a:xfrm>
                <a:off x="1130" y="194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sp>
            <p:nvSpPr>
              <p:cNvPr id="163" name="Freeform 557">
                <a:extLst>
                  <a:ext uri="{FF2B5EF4-FFF2-40B4-BE49-F238E27FC236}">
                    <a16:creationId xmlns:a16="http://schemas.microsoft.com/office/drawing/2014/main" id="{0B9538E8-019F-4B1D-A1EC-ACCDCB03E039}"/>
                  </a:ext>
                </a:extLst>
              </p:cNvPr>
              <p:cNvSpPr>
                <a:spLocks/>
              </p:cNvSpPr>
              <p:nvPr/>
            </p:nvSpPr>
            <p:spPr bwMode="auto">
              <a:xfrm>
                <a:off x="1322" y="2068"/>
                <a:ext cx="85" cy="14"/>
              </a:xfrm>
              <a:custGeom>
                <a:avLst/>
                <a:gdLst>
                  <a:gd name="T0" fmla="*/ 10 w 128"/>
                  <a:gd name="T1" fmla="*/ 21 h 21"/>
                  <a:gd name="T2" fmla="*/ 117 w 128"/>
                  <a:gd name="T3" fmla="*/ 21 h 21"/>
                  <a:gd name="T4" fmla="*/ 128 w 128"/>
                  <a:gd name="T5" fmla="*/ 11 h 21"/>
                  <a:gd name="T6" fmla="*/ 117 w 128"/>
                  <a:gd name="T7" fmla="*/ 0 h 21"/>
                  <a:gd name="T8" fmla="*/ 10 w 128"/>
                  <a:gd name="T9" fmla="*/ 0 h 21"/>
                  <a:gd name="T10" fmla="*/ 0 w 128"/>
                  <a:gd name="T11" fmla="*/ 11 h 21"/>
                  <a:gd name="T12" fmla="*/ 10 w 12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128" h="21">
                    <a:moveTo>
                      <a:pt x="10" y="21"/>
                    </a:moveTo>
                    <a:cubicBezTo>
                      <a:pt x="117" y="21"/>
                      <a:pt x="117" y="21"/>
                      <a:pt x="117" y="21"/>
                    </a:cubicBezTo>
                    <a:cubicBezTo>
                      <a:pt x="123" y="21"/>
                      <a:pt x="128" y="17"/>
                      <a:pt x="128" y="11"/>
                    </a:cubicBezTo>
                    <a:cubicBezTo>
                      <a:pt x="128" y="5"/>
                      <a:pt x="123" y="0"/>
                      <a:pt x="117" y="0"/>
                    </a:cubicBezTo>
                    <a:cubicBezTo>
                      <a:pt x="10" y="0"/>
                      <a:pt x="10" y="0"/>
                      <a:pt x="10" y="0"/>
                    </a:cubicBezTo>
                    <a:cubicBezTo>
                      <a:pt x="4" y="0"/>
                      <a:pt x="0" y="5"/>
                      <a:pt x="0" y="11"/>
                    </a:cubicBezTo>
                    <a:cubicBezTo>
                      <a:pt x="0" y="17"/>
                      <a:pt x="4" y="21"/>
                      <a:pt x="10"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sp>
            <p:nvSpPr>
              <p:cNvPr id="164" name="Freeform 558">
                <a:extLst>
                  <a:ext uri="{FF2B5EF4-FFF2-40B4-BE49-F238E27FC236}">
                    <a16:creationId xmlns:a16="http://schemas.microsoft.com/office/drawing/2014/main" id="{005E2682-1E6B-439A-A456-BA5EFC751271}"/>
                  </a:ext>
                </a:extLst>
              </p:cNvPr>
              <p:cNvSpPr>
                <a:spLocks/>
              </p:cNvSpPr>
              <p:nvPr/>
            </p:nvSpPr>
            <p:spPr bwMode="auto">
              <a:xfrm>
                <a:off x="1322" y="2097"/>
                <a:ext cx="85" cy="14"/>
              </a:xfrm>
              <a:custGeom>
                <a:avLst/>
                <a:gdLst>
                  <a:gd name="T0" fmla="*/ 117 w 128"/>
                  <a:gd name="T1" fmla="*/ 0 h 21"/>
                  <a:gd name="T2" fmla="*/ 10 w 128"/>
                  <a:gd name="T3" fmla="*/ 0 h 21"/>
                  <a:gd name="T4" fmla="*/ 0 w 128"/>
                  <a:gd name="T5" fmla="*/ 10 h 21"/>
                  <a:gd name="T6" fmla="*/ 10 w 128"/>
                  <a:gd name="T7" fmla="*/ 21 h 21"/>
                  <a:gd name="T8" fmla="*/ 117 w 128"/>
                  <a:gd name="T9" fmla="*/ 21 h 21"/>
                  <a:gd name="T10" fmla="*/ 128 w 128"/>
                  <a:gd name="T11" fmla="*/ 10 h 21"/>
                  <a:gd name="T12" fmla="*/ 117 w 128"/>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28" h="21">
                    <a:moveTo>
                      <a:pt x="117" y="0"/>
                    </a:moveTo>
                    <a:cubicBezTo>
                      <a:pt x="10" y="0"/>
                      <a:pt x="10" y="0"/>
                      <a:pt x="10" y="0"/>
                    </a:cubicBezTo>
                    <a:cubicBezTo>
                      <a:pt x="4" y="0"/>
                      <a:pt x="0" y="4"/>
                      <a:pt x="0" y="10"/>
                    </a:cubicBezTo>
                    <a:cubicBezTo>
                      <a:pt x="0" y="16"/>
                      <a:pt x="4" y="21"/>
                      <a:pt x="10" y="21"/>
                    </a:cubicBezTo>
                    <a:cubicBezTo>
                      <a:pt x="117" y="21"/>
                      <a:pt x="117" y="21"/>
                      <a:pt x="117" y="21"/>
                    </a:cubicBezTo>
                    <a:cubicBezTo>
                      <a:pt x="123" y="21"/>
                      <a:pt x="128" y="16"/>
                      <a:pt x="128" y="10"/>
                    </a:cubicBezTo>
                    <a:cubicBezTo>
                      <a:pt x="128" y="4"/>
                      <a:pt x="123" y="0"/>
                      <a:pt x="11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sp>
            <p:nvSpPr>
              <p:cNvPr id="165" name="Freeform 559">
                <a:extLst>
                  <a:ext uri="{FF2B5EF4-FFF2-40B4-BE49-F238E27FC236}">
                    <a16:creationId xmlns:a16="http://schemas.microsoft.com/office/drawing/2014/main" id="{50782D0F-C253-485F-A5C1-D4CE2265D525}"/>
                  </a:ext>
                </a:extLst>
              </p:cNvPr>
              <p:cNvSpPr>
                <a:spLocks/>
              </p:cNvSpPr>
              <p:nvPr/>
            </p:nvSpPr>
            <p:spPr bwMode="auto">
              <a:xfrm>
                <a:off x="1322" y="2125"/>
                <a:ext cx="85" cy="14"/>
              </a:xfrm>
              <a:custGeom>
                <a:avLst/>
                <a:gdLst>
                  <a:gd name="T0" fmla="*/ 117 w 128"/>
                  <a:gd name="T1" fmla="*/ 0 h 22"/>
                  <a:gd name="T2" fmla="*/ 10 w 128"/>
                  <a:gd name="T3" fmla="*/ 0 h 22"/>
                  <a:gd name="T4" fmla="*/ 0 w 128"/>
                  <a:gd name="T5" fmla="*/ 11 h 22"/>
                  <a:gd name="T6" fmla="*/ 10 w 128"/>
                  <a:gd name="T7" fmla="*/ 22 h 22"/>
                  <a:gd name="T8" fmla="*/ 117 w 128"/>
                  <a:gd name="T9" fmla="*/ 22 h 22"/>
                  <a:gd name="T10" fmla="*/ 128 w 128"/>
                  <a:gd name="T11" fmla="*/ 11 h 22"/>
                  <a:gd name="T12" fmla="*/ 117 w 128"/>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28" h="22">
                    <a:moveTo>
                      <a:pt x="117" y="0"/>
                    </a:moveTo>
                    <a:cubicBezTo>
                      <a:pt x="10" y="0"/>
                      <a:pt x="10" y="0"/>
                      <a:pt x="10" y="0"/>
                    </a:cubicBezTo>
                    <a:cubicBezTo>
                      <a:pt x="4" y="0"/>
                      <a:pt x="0" y="5"/>
                      <a:pt x="0" y="11"/>
                    </a:cubicBezTo>
                    <a:cubicBezTo>
                      <a:pt x="0" y="17"/>
                      <a:pt x="4" y="22"/>
                      <a:pt x="10" y="22"/>
                    </a:cubicBezTo>
                    <a:cubicBezTo>
                      <a:pt x="117" y="22"/>
                      <a:pt x="117" y="22"/>
                      <a:pt x="117" y="22"/>
                    </a:cubicBezTo>
                    <a:cubicBezTo>
                      <a:pt x="123" y="22"/>
                      <a:pt x="128" y="17"/>
                      <a:pt x="128" y="11"/>
                    </a:cubicBezTo>
                    <a:cubicBezTo>
                      <a:pt x="128" y="5"/>
                      <a:pt x="123" y="0"/>
                      <a:pt x="11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sp>
            <p:nvSpPr>
              <p:cNvPr id="166" name="Freeform 560">
                <a:extLst>
                  <a:ext uri="{FF2B5EF4-FFF2-40B4-BE49-F238E27FC236}">
                    <a16:creationId xmlns:a16="http://schemas.microsoft.com/office/drawing/2014/main" id="{5C432577-4E76-40D9-B251-C8BBB77BA002}"/>
                  </a:ext>
                </a:extLst>
              </p:cNvPr>
              <p:cNvSpPr>
                <a:spLocks/>
              </p:cNvSpPr>
              <p:nvPr/>
            </p:nvSpPr>
            <p:spPr bwMode="auto">
              <a:xfrm>
                <a:off x="1193" y="2051"/>
                <a:ext cx="143" cy="139"/>
              </a:xfrm>
              <a:custGeom>
                <a:avLst/>
                <a:gdLst>
                  <a:gd name="T0" fmla="*/ 209 w 216"/>
                  <a:gd name="T1" fmla="*/ 187 h 209"/>
                  <a:gd name="T2" fmla="*/ 173 w 216"/>
                  <a:gd name="T3" fmla="*/ 179 h 209"/>
                  <a:gd name="T4" fmla="*/ 156 w 216"/>
                  <a:gd name="T5" fmla="*/ 176 h 209"/>
                  <a:gd name="T6" fmla="*/ 145 w 216"/>
                  <a:gd name="T7" fmla="*/ 147 h 209"/>
                  <a:gd name="T8" fmla="*/ 167 w 216"/>
                  <a:gd name="T9" fmla="*/ 96 h 209"/>
                  <a:gd name="T10" fmla="*/ 157 w 216"/>
                  <a:gd name="T11" fmla="*/ 22 h 209"/>
                  <a:gd name="T12" fmla="*/ 109 w 216"/>
                  <a:gd name="T13" fmla="*/ 0 h 209"/>
                  <a:gd name="T14" fmla="*/ 59 w 216"/>
                  <a:gd name="T15" fmla="*/ 22 h 209"/>
                  <a:gd name="T16" fmla="*/ 50 w 216"/>
                  <a:gd name="T17" fmla="*/ 96 h 209"/>
                  <a:gd name="T18" fmla="*/ 72 w 216"/>
                  <a:gd name="T19" fmla="*/ 147 h 209"/>
                  <a:gd name="T20" fmla="*/ 61 w 216"/>
                  <a:gd name="T21" fmla="*/ 176 h 209"/>
                  <a:gd name="T22" fmla="*/ 43 w 216"/>
                  <a:gd name="T23" fmla="*/ 179 h 209"/>
                  <a:gd name="T24" fmla="*/ 7 w 216"/>
                  <a:gd name="T25" fmla="*/ 187 h 209"/>
                  <a:gd name="T26" fmla="*/ 3 w 216"/>
                  <a:gd name="T27" fmla="*/ 202 h 209"/>
                  <a:gd name="T28" fmla="*/ 17 w 216"/>
                  <a:gd name="T29" fmla="*/ 206 h 209"/>
                  <a:gd name="T30" fmla="*/ 45 w 216"/>
                  <a:gd name="T31" fmla="*/ 201 h 209"/>
                  <a:gd name="T32" fmla="*/ 70 w 216"/>
                  <a:gd name="T33" fmla="*/ 196 h 209"/>
                  <a:gd name="T34" fmla="*/ 91 w 216"/>
                  <a:gd name="T35" fmla="*/ 163 h 209"/>
                  <a:gd name="T36" fmla="*/ 90 w 216"/>
                  <a:gd name="T37" fmla="*/ 135 h 209"/>
                  <a:gd name="T38" fmla="*/ 71 w 216"/>
                  <a:gd name="T39" fmla="*/ 91 h 209"/>
                  <a:gd name="T40" fmla="*/ 76 w 216"/>
                  <a:gd name="T41" fmla="*/ 36 h 209"/>
                  <a:gd name="T42" fmla="*/ 109 w 216"/>
                  <a:gd name="T43" fmla="*/ 22 h 209"/>
                  <a:gd name="T44" fmla="*/ 141 w 216"/>
                  <a:gd name="T45" fmla="*/ 36 h 209"/>
                  <a:gd name="T46" fmla="*/ 146 w 216"/>
                  <a:gd name="T47" fmla="*/ 91 h 209"/>
                  <a:gd name="T48" fmla="*/ 127 w 216"/>
                  <a:gd name="T49" fmla="*/ 135 h 209"/>
                  <a:gd name="T50" fmla="*/ 125 w 216"/>
                  <a:gd name="T51" fmla="*/ 163 h 209"/>
                  <a:gd name="T52" fmla="*/ 146 w 216"/>
                  <a:gd name="T53" fmla="*/ 196 h 209"/>
                  <a:gd name="T54" fmla="*/ 171 w 216"/>
                  <a:gd name="T55" fmla="*/ 201 h 209"/>
                  <a:gd name="T56" fmla="*/ 199 w 216"/>
                  <a:gd name="T57" fmla="*/ 206 h 209"/>
                  <a:gd name="T58" fmla="*/ 204 w 216"/>
                  <a:gd name="T59" fmla="*/ 207 h 209"/>
                  <a:gd name="T60" fmla="*/ 214 w 216"/>
                  <a:gd name="T61" fmla="*/ 202 h 209"/>
                  <a:gd name="T62" fmla="*/ 209 w 216"/>
                  <a:gd name="T63" fmla="*/ 18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209">
                    <a:moveTo>
                      <a:pt x="209" y="187"/>
                    </a:moveTo>
                    <a:cubicBezTo>
                      <a:pt x="199" y="182"/>
                      <a:pt x="185" y="180"/>
                      <a:pt x="173" y="179"/>
                    </a:cubicBezTo>
                    <a:cubicBezTo>
                      <a:pt x="166" y="179"/>
                      <a:pt x="158" y="178"/>
                      <a:pt x="156" y="176"/>
                    </a:cubicBezTo>
                    <a:cubicBezTo>
                      <a:pt x="149" y="173"/>
                      <a:pt x="143" y="153"/>
                      <a:pt x="145" y="147"/>
                    </a:cubicBezTo>
                    <a:cubicBezTo>
                      <a:pt x="153" y="134"/>
                      <a:pt x="162" y="114"/>
                      <a:pt x="167" y="96"/>
                    </a:cubicBezTo>
                    <a:cubicBezTo>
                      <a:pt x="174" y="64"/>
                      <a:pt x="171" y="39"/>
                      <a:pt x="157" y="22"/>
                    </a:cubicBezTo>
                    <a:cubicBezTo>
                      <a:pt x="139" y="0"/>
                      <a:pt x="109" y="0"/>
                      <a:pt x="109" y="0"/>
                    </a:cubicBezTo>
                    <a:cubicBezTo>
                      <a:pt x="107" y="0"/>
                      <a:pt x="78" y="0"/>
                      <a:pt x="59" y="22"/>
                    </a:cubicBezTo>
                    <a:cubicBezTo>
                      <a:pt x="45" y="39"/>
                      <a:pt x="42" y="64"/>
                      <a:pt x="50" y="96"/>
                    </a:cubicBezTo>
                    <a:cubicBezTo>
                      <a:pt x="54" y="114"/>
                      <a:pt x="63" y="134"/>
                      <a:pt x="72" y="147"/>
                    </a:cubicBezTo>
                    <a:cubicBezTo>
                      <a:pt x="73" y="153"/>
                      <a:pt x="67" y="173"/>
                      <a:pt x="61" y="176"/>
                    </a:cubicBezTo>
                    <a:cubicBezTo>
                      <a:pt x="58" y="178"/>
                      <a:pt x="50" y="179"/>
                      <a:pt x="43" y="179"/>
                    </a:cubicBezTo>
                    <a:cubicBezTo>
                      <a:pt x="31" y="180"/>
                      <a:pt x="18" y="182"/>
                      <a:pt x="7" y="187"/>
                    </a:cubicBezTo>
                    <a:cubicBezTo>
                      <a:pt x="2" y="190"/>
                      <a:pt x="0" y="196"/>
                      <a:pt x="3" y="202"/>
                    </a:cubicBezTo>
                    <a:cubicBezTo>
                      <a:pt x="6" y="207"/>
                      <a:pt x="12" y="209"/>
                      <a:pt x="17" y="206"/>
                    </a:cubicBezTo>
                    <a:cubicBezTo>
                      <a:pt x="24" y="202"/>
                      <a:pt x="35" y="201"/>
                      <a:pt x="45" y="201"/>
                    </a:cubicBezTo>
                    <a:cubicBezTo>
                      <a:pt x="55" y="200"/>
                      <a:pt x="64" y="199"/>
                      <a:pt x="70" y="196"/>
                    </a:cubicBezTo>
                    <a:cubicBezTo>
                      <a:pt x="84" y="189"/>
                      <a:pt x="90" y="169"/>
                      <a:pt x="91" y="163"/>
                    </a:cubicBezTo>
                    <a:cubicBezTo>
                      <a:pt x="93" y="154"/>
                      <a:pt x="95" y="142"/>
                      <a:pt x="90" y="135"/>
                    </a:cubicBezTo>
                    <a:cubicBezTo>
                      <a:pt x="82" y="125"/>
                      <a:pt x="74" y="106"/>
                      <a:pt x="71" y="91"/>
                    </a:cubicBezTo>
                    <a:cubicBezTo>
                      <a:pt x="65" y="66"/>
                      <a:pt x="66" y="47"/>
                      <a:pt x="76" y="36"/>
                    </a:cubicBezTo>
                    <a:cubicBezTo>
                      <a:pt x="87" y="21"/>
                      <a:pt x="108" y="21"/>
                      <a:pt x="109" y="22"/>
                    </a:cubicBezTo>
                    <a:cubicBezTo>
                      <a:pt x="109" y="21"/>
                      <a:pt x="129" y="21"/>
                      <a:pt x="141" y="36"/>
                    </a:cubicBezTo>
                    <a:cubicBezTo>
                      <a:pt x="150" y="47"/>
                      <a:pt x="152" y="66"/>
                      <a:pt x="146" y="91"/>
                    </a:cubicBezTo>
                    <a:cubicBezTo>
                      <a:pt x="142" y="106"/>
                      <a:pt x="134" y="125"/>
                      <a:pt x="127" y="135"/>
                    </a:cubicBezTo>
                    <a:cubicBezTo>
                      <a:pt x="122" y="142"/>
                      <a:pt x="123" y="154"/>
                      <a:pt x="125" y="163"/>
                    </a:cubicBezTo>
                    <a:cubicBezTo>
                      <a:pt x="127" y="169"/>
                      <a:pt x="133" y="189"/>
                      <a:pt x="146" y="196"/>
                    </a:cubicBezTo>
                    <a:cubicBezTo>
                      <a:pt x="153" y="199"/>
                      <a:pt x="161" y="200"/>
                      <a:pt x="171" y="201"/>
                    </a:cubicBezTo>
                    <a:cubicBezTo>
                      <a:pt x="181" y="201"/>
                      <a:pt x="192" y="202"/>
                      <a:pt x="199" y="206"/>
                    </a:cubicBezTo>
                    <a:cubicBezTo>
                      <a:pt x="201" y="207"/>
                      <a:pt x="202" y="207"/>
                      <a:pt x="204" y="207"/>
                    </a:cubicBezTo>
                    <a:cubicBezTo>
                      <a:pt x="208" y="207"/>
                      <a:pt x="212" y="205"/>
                      <a:pt x="214" y="202"/>
                    </a:cubicBezTo>
                    <a:cubicBezTo>
                      <a:pt x="216" y="196"/>
                      <a:pt x="214" y="190"/>
                      <a:pt x="209" y="1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grpSp>
      </p:grpSp>
      <p:sp>
        <p:nvSpPr>
          <p:cNvPr id="167" name="Rectangle 166">
            <a:extLst>
              <a:ext uri="{FF2B5EF4-FFF2-40B4-BE49-F238E27FC236}">
                <a16:creationId xmlns:a16="http://schemas.microsoft.com/office/drawing/2014/main" id="{0E50772F-1BDB-4F39-A749-4285C798E568}"/>
              </a:ext>
            </a:extLst>
          </p:cNvPr>
          <p:cNvSpPr/>
          <p:nvPr userDrawn="1"/>
        </p:nvSpPr>
        <p:spPr>
          <a:xfrm>
            <a:off x="11349439" y="1508981"/>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Executive summary</a:t>
            </a:r>
            <a:endParaRPr lang="en-US" sz="891" b="0" dirty="0">
              <a:solidFill>
                <a:schemeClr val="bg1"/>
              </a:solidFill>
              <a:latin typeface="Calibri" panose="020F0502020204030204" pitchFamily="34" charset="0"/>
            </a:endParaRPr>
          </a:p>
        </p:txBody>
      </p:sp>
      <p:sp>
        <p:nvSpPr>
          <p:cNvPr id="168" name="Rectangle 167">
            <a:extLst>
              <a:ext uri="{FF2B5EF4-FFF2-40B4-BE49-F238E27FC236}">
                <a16:creationId xmlns:a16="http://schemas.microsoft.com/office/drawing/2014/main" id="{86181D55-D3EF-4EAF-8728-CAAC57B6CE83}"/>
              </a:ext>
            </a:extLst>
          </p:cNvPr>
          <p:cNvSpPr/>
          <p:nvPr userDrawn="1"/>
        </p:nvSpPr>
        <p:spPr>
          <a:xfrm>
            <a:off x="11349439" y="521940"/>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Cover </a:t>
            </a:r>
          </a:p>
          <a:p>
            <a:pPr algn="ctr"/>
            <a:r>
              <a:rPr lang="en-US" sz="891" b="0" i="0" spc="-25" dirty="0">
                <a:solidFill>
                  <a:schemeClr val="bg1"/>
                </a:solidFill>
                <a:latin typeface="Calibri" panose="020F0502020204030204" pitchFamily="34" charset="0"/>
                <a:cs typeface="Open Sans Light"/>
              </a:rPr>
              <a:t>letter</a:t>
            </a:r>
            <a:endParaRPr lang="en-US" sz="891" b="0" dirty="0">
              <a:solidFill>
                <a:schemeClr val="bg1"/>
              </a:solidFill>
              <a:latin typeface="Calibri" panose="020F0502020204030204" pitchFamily="34" charset="0"/>
            </a:endParaRPr>
          </a:p>
        </p:txBody>
      </p:sp>
      <p:sp>
        <p:nvSpPr>
          <p:cNvPr id="169" name="Rectangle 168">
            <a:extLst>
              <a:ext uri="{FF2B5EF4-FFF2-40B4-BE49-F238E27FC236}">
                <a16:creationId xmlns:a16="http://schemas.microsoft.com/office/drawing/2014/main" id="{D803F228-5429-4EBB-A8E1-F4BD4F281C2A}"/>
              </a:ext>
            </a:extLst>
          </p:cNvPr>
          <p:cNvSpPr/>
          <p:nvPr userDrawn="1"/>
        </p:nvSpPr>
        <p:spPr>
          <a:xfrm>
            <a:off x="11349439" y="3464029"/>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Approach &amp; Methodology</a:t>
            </a:r>
            <a:endParaRPr lang="en-US" sz="891" b="0" dirty="0">
              <a:solidFill>
                <a:schemeClr val="bg1"/>
              </a:solidFill>
              <a:latin typeface="Calibri" panose="020F0502020204030204" pitchFamily="34" charset="0"/>
            </a:endParaRPr>
          </a:p>
        </p:txBody>
      </p:sp>
      <p:sp>
        <p:nvSpPr>
          <p:cNvPr id="170" name="Rectangle 169">
            <a:extLst>
              <a:ext uri="{FF2B5EF4-FFF2-40B4-BE49-F238E27FC236}">
                <a16:creationId xmlns:a16="http://schemas.microsoft.com/office/drawing/2014/main" id="{2E334B7A-F745-49AD-803E-FD0D26F74A97}"/>
              </a:ext>
            </a:extLst>
          </p:cNvPr>
          <p:cNvSpPr/>
          <p:nvPr userDrawn="1"/>
        </p:nvSpPr>
        <p:spPr>
          <a:xfrm>
            <a:off x="11349439" y="4435932"/>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Timeline and Assumptions </a:t>
            </a:r>
            <a:endParaRPr lang="en-US" sz="891" b="0" dirty="0">
              <a:solidFill>
                <a:schemeClr val="bg1"/>
              </a:solidFill>
              <a:latin typeface="Calibri" panose="020F0502020204030204" pitchFamily="34" charset="0"/>
            </a:endParaRPr>
          </a:p>
        </p:txBody>
      </p:sp>
      <p:sp>
        <p:nvSpPr>
          <p:cNvPr id="171" name="Rectangle 170">
            <a:extLst>
              <a:ext uri="{FF2B5EF4-FFF2-40B4-BE49-F238E27FC236}">
                <a16:creationId xmlns:a16="http://schemas.microsoft.com/office/drawing/2014/main" id="{D571380E-A60C-4DBB-9E42-8DDC403DA12C}"/>
              </a:ext>
            </a:extLst>
          </p:cNvPr>
          <p:cNvSpPr/>
          <p:nvPr userDrawn="1"/>
        </p:nvSpPr>
        <p:spPr>
          <a:xfrm>
            <a:off x="11349439" y="5415544"/>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Our Team</a:t>
            </a:r>
            <a:endParaRPr lang="en-US" sz="891" b="0" dirty="0">
              <a:solidFill>
                <a:schemeClr val="bg1"/>
              </a:solidFill>
              <a:latin typeface="Calibri" panose="020F0502020204030204" pitchFamily="34" charset="0"/>
            </a:endParaRPr>
          </a:p>
        </p:txBody>
      </p:sp>
      <p:sp>
        <p:nvSpPr>
          <p:cNvPr id="172" name="Rectangle 171">
            <a:hlinkClick r:id="rId4" action="ppaction://hlinksldjump" tooltip="Appendix"/>
            <a:extLst>
              <a:ext uri="{FF2B5EF4-FFF2-40B4-BE49-F238E27FC236}">
                <a16:creationId xmlns:a16="http://schemas.microsoft.com/office/drawing/2014/main" id="{37508B04-8A1E-4095-9F3D-76EAB96CAEDE}"/>
              </a:ext>
            </a:extLst>
          </p:cNvPr>
          <p:cNvSpPr/>
          <p:nvPr userDrawn="1"/>
        </p:nvSpPr>
        <p:spPr bwMode="gray">
          <a:xfrm>
            <a:off x="11307787" y="5863690"/>
            <a:ext cx="884213" cy="531181"/>
          </a:xfrm>
          <a:prstGeom prst="rect">
            <a:avLst/>
          </a:prstGeom>
          <a:solidFill>
            <a:srgbClr val="62B5E5">
              <a:alpha val="0"/>
            </a:srgb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sp>
        <p:nvSpPr>
          <p:cNvPr id="173" name="TextBox 172">
            <a:extLst>
              <a:ext uri="{FF2B5EF4-FFF2-40B4-BE49-F238E27FC236}">
                <a16:creationId xmlns:a16="http://schemas.microsoft.com/office/drawing/2014/main" id="{C1C83C94-3725-4252-8B8E-0E63D55631D1}"/>
              </a:ext>
            </a:extLst>
          </p:cNvPr>
          <p:cNvSpPr txBox="1"/>
          <p:nvPr userDrawn="1"/>
        </p:nvSpPr>
        <p:spPr bwMode="gray">
          <a:xfrm>
            <a:off x="11621841" y="6525041"/>
            <a:ext cx="255537" cy="200440"/>
          </a:xfrm>
          <a:prstGeom prst="rect">
            <a:avLst/>
          </a:prstGeom>
        </p:spPr>
        <p:txBody>
          <a:bodyPr wrap="square" lIns="0" rIns="0" rtlCol="0" anchor="b" anchorCtr="0">
            <a:noAutofit/>
          </a:bodyPr>
          <a:lstStyle/>
          <a:p>
            <a:pPr algn="ctr">
              <a:lnSpc>
                <a:spcPts val="891"/>
              </a:lnSpc>
            </a:pPr>
            <a:fld id="{7CA6D80E-4757-49F8-A753-97B21278F7E3}" type="slidenum">
              <a:rPr lang="en-US" sz="691" b="1" smtClean="0">
                <a:solidFill>
                  <a:schemeClr val="bg1"/>
                </a:solidFill>
                <a:latin typeface="Calibri" panose="020F0502020204030204" pitchFamily="34" charset="0"/>
              </a:rPr>
              <a:pPr algn="ctr">
                <a:lnSpc>
                  <a:spcPts val="891"/>
                </a:lnSpc>
              </a:pPr>
              <a:t>‹#›</a:t>
            </a:fld>
            <a:endParaRPr lang="en-US" sz="691" b="1" dirty="0">
              <a:solidFill>
                <a:schemeClr val="bg1"/>
              </a:solidFill>
              <a:latin typeface="Calibri" panose="020F0502020204030204" pitchFamily="34" charset="0"/>
            </a:endParaRPr>
          </a:p>
        </p:txBody>
      </p:sp>
      <p:sp>
        <p:nvSpPr>
          <p:cNvPr id="174" name="Rectangle 173">
            <a:extLst>
              <a:ext uri="{FF2B5EF4-FFF2-40B4-BE49-F238E27FC236}">
                <a16:creationId xmlns:a16="http://schemas.microsoft.com/office/drawing/2014/main" id="{2035DA86-FE41-42B0-918A-7D15D32FCE21}"/>
              </a:ext>
            </a:extLst>
          </p:cNvPr>
          <p:cNvSpPr/>
          <p:nvPr userDrawn="1"/>
        </p:nvSpPr>
        <p:spPr bwMode="gray">
          <a:xfrm>
            <a:off x="11307787" y="1955994"/>
            <a:ext cx="884213" cy="978408"/>
          </a:xfrm>
          <a:prstGeom prst="rect">
            <a:avLst/>
          </a:prstGeom>
          <a:solidFill>
            <a:srgbClr val="00A3E0"/>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sp>
        <p:nvSpPr>
          <p:cNvPr id="175" name="Rectangle 174">
            <a:extLst>
              <a:ext uri="{FF2B5EF4-FFF2-40B4-BE49-F238E27FC236}">
                <a16:creationId xmlns:a16="http://schemas.microsoft.com/office/drawing/2014/main" id="{B581F638-53E3-4627-A1A2-845D5F6A7B90}"/>
              </a:ext>
            </a:extLst>
          </p:cNvPr>
          <p:cNvSpPr/>
          <p:nvPr userDrawn="1"/>
        </p:nvSpPr>
        <p:spPr>
          <a:xfrm>
            <a:off x="11349439" y="2486274"/>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Our Capabilities</a:t>
            </a:r>
            <a:endParaRPr lang="en-US" sz="891" b="0" dirty="0">
              <a:solidFill>
                <a:schemeClr val="bg1"/>
              </a:solidFill>
              <a:latin typeface="Calibri" panose="020F0502020204030204" pitchFamily="34" charset="0"/>
            </a:endParaRPr>
          </a:p>
        </p:txBody>
      </p:sp>
      <p:grpSp>
        <p:nvGrpSpPr>
          <p:cNvPr id="176" name="Group 175">
            <a:extLst>
              <a:ext uri="{FF2B5EF4-FFF2-40B4-BE49-F238E27FC236}">
                <a16:creationId xmlns:a16="http://schemas.microsoft.com/office/drawing/2014/main" id="{B3F14A80-E7E9-48D0-8FA1-494046C5B8AC}"/>
              </a:ext>
            </a:extLst>
          </p:cNvPr>
          <p:cNvGrpSpPr/>
          <p:nvPr userDrawn="1"/>
        </p:nvGrpSpPr>
        <p:grpSpPr>
          <a:xfrm>
            <a:off x="11565911" y="2066214"/>
            <a:ext cx="367982" cy="367982"/>
            <a:chOff x="7104733" y="1340898"/>
            <a:chExt cx="367982" cy="367982"/>
          </a:xfrm>
          <a:solidFill>
            <a:schemeClr val="bg1"/>
          </a:solidFill>
        </p:grpSpPr>
        <p:grpSp>
          <p:nvGrpSpPr>
            <p:cNvPr id="177" name="Group 176">
              <a:extLst>
                <a:ext uri="{FF2B5EF4-FFF2-40B4-BE49-F238E27FC236}">
                  <a16:creationId xmlns:a16="http://schemas.microsoft.com/office/drawing/2014/main" id="{14F2021D-A27F-4402-9BF8-F2BBA3C6919E}"/>
                </a:ext>
              </a:extLst>
            </p:cNvPr>
            <p:cNvGrpSpPr/>
            <p:nvPr/>
          </p:nvGrpSpPr>
          <p:grpSpPr>
            <a:xfrm>
              <a:off x="7169563" y="1396188"/>
              <a:ext cx="224761" cy="257402"/>
              <a:chOff x="9812338" y="2919413"/>
              <a:chExt cx="382588" cy="438150"/>
            </a:xfrm>
            <a:grpFill/>
          </p:grpSpPr>
          <p:sp>
            <p:nvSpPr>
              <p:cNvPr id="179" name="Freeform 503">
                <a:extLst>
                  <a:ext uri="{FF2B5EF4-FFF2-40B4-BE49-F238E27FC236}">
                    <a16:creationId xmlns:a16="http://schemas.microsoft.com/office/drawing/2014/main" id="{CA751255-E8B2-46C9-B642-4676463DF6A0}"/>
                  </a:ext>
                </a:extLst>
              </p:cNvPr>
              <p:cNvSpPr>
                <a:spLocks noEditPoints="1"/>
              </p:cNvSpPr>
              <p:nvPr/>
            </p:nvSpPr>
            <p:spPr bwMode="auto">
              <a:xfrm>
                <a:off x="9812338" y="2919413"/>
                <a:ext cx="382588" cy="438150"/>
              </a:xfrm>
              <a:custGeom>
                <a:avLst/>
                <a:gdLst>
                  <a:gd name="T0" fmla="*/ 200 w 206"/>
                  <a:gd name="T1" fmla="*/ 59 h 236"/>
                  <a:gd name="T2" fmla="*/ 117 w 206"/>
                  <a:gd name="T3" fmla="*/ 0 h 236"/>
                  <a:gd name="T4" fmla="*/ 113 w 206"/>
                  <a:gd name="T5" fmla="*/ 0 h 236"/>
                  <a:gd name="T6" fmla="*/ 22 w 206"/>
                  <a:gd name="T7" fmla="*/ 71 h 236"/>
                  <a:gd name="T8" fmla="*/ 8 w 206"/>
                  <a:gd name="T9" fmla="*/ 111 h 236"/>
                  <a:gd name="T10" fmla="*/ 3 w 206"/>
                  <a:gd name="T11" fmla="*/ 127 h 236"/>
                  <a:gd name="T12" fmla="*/ 17 w 206"/>
                  <a:gd name="T13" fmla="*/ 134 h 236"/>
                  <a:gd name="T14" fmla="*/ 17 w 206"/>
                  <a:gd name="T15" fmla="*/ 137 h 236"/>
                  <a:gd name="T16" fmla="*/ 16 w 206"/>
                  <a:gd name="T17" fmla="*/ 143 h 236"/>
                  <a:gd name="T18" fmla="*/ 20 w 206"/>
                  <a:gd name="T19" fmla="*/ 151 h 236"/>
                  <a:gd name="T20" fmla="*/ 23 w 206"/>
                  <a:gd name="T21" fmla="*/ 163 h 236"/>
                  <a:gd name="T22" fmla="*/ 23 w 206"/>
                  <a:gd name="T23" fmla="*/ 171 h 236"/>
                  <a:gd name="T24" fmla="*/ 51 w 206"/>
                  <a:gd name="T25" fmla="*/ 192 h 236"/>
                  <a:gd name="T26" fmla="*/ 52 w 206"/>
                  <a:gd name="T27" fmla="*/ 192 h 236"/>
                  <a:gd name="T28" fmla="*/ 60 w 206"/>
                  <a:gd name="T29" fmla="*/ 191 h 236"/>
                  <a:gd name="T30" fmla="*/ 65 w 206"/>
                  <a:gd name="T31" fmla="*/ 193 h 236"/>
                  <a:gd name="T32" fmla="*/ 69 w 206"/>
                  <a:gd name="T33" fmla="*/ 198 h 236"/>
                  <a:gd name="T34" fmla="*/ 75 w 206"/>
                  <a:gd name="T35" fmla="*/ 216 h 236"/>
                  <a:gd name="T36" fmla="*/ 77 w 206"/>
                  <a:gd name="T37" fmla="*/ 232 h 236"/>
                  <a:gd name="T38" fmla="*/ 78 w 206"/>
                  <a:gd name="T39" fmla="*/ 233 h 236"/>
                  <a:gd name="T40" fmla="*/ 82 w 206"/>
                  <a:gd name="T41" fmla="*/ 236 h 236"/>
                  <a:gd name="T42" fmla="*/ 84 w 206"/>
                  <a:gd name="T43" fmla="*/ 236 h 236"/>
                  <a:gd name="T44" fmla="*/ 165 w 206"/>
                  <a:gd name="T45" fmla="*/ 212 h 236"/>
                  <a:gd name="T46" fmla="*/ 168 w 206"/>
                  <a:gd name="T47" fmla="*/ 206 h 236"/>
                  <a:gd name="T48" fmla="*/ 180 w 206"/>
                  <a:gd name="T49" fmla="*/ 143 h 236"/>
                  <a:gd name="T50" fmla="*/ 189 w 206"/>
                  <a:gd name="T51" fmla="*/ 128 h 236"/>
                  <a:gd name="T52" fmla="*/ 200 w 206"/>
                  <a:gd name="T53" fmla="*/ 59 h 236"/>
                  <a:gd name="T54" fmla="*/ 181 w 206"/>
                  <a:gd name="T55" fmla="*/ 123 h 236"/>
                  <a:gd name="T56" fmla="*/ 172 w 206"/>
                  <a:gd name="T57" fmla="*/ 138 h 236"/>
                  <a:gd name="T58" fmla="*/ 158 w 206"/>
                  <a:gd name="T59" fmla="*/ 204 h 236"/>
                  <a:gd name="T60" fmla="*/ 86 w 206"/>
                  <a:gd name="T61" fmla="*/ 225 h 236"/>
                  <a:gd name="T62" fmla="*/ 85 w 206"/>
                  <a:gd name="T63" fmla="*/ 216 h 236"/>
                  <a:gd name="T64" fmla="*/ 76 w 206"/>
                  <a:gd name="T65" fmla="*/ 191 h 236"/>
                  <a:gd name="T66" fmla="*/ 73 w 206"/>
                  <a:gd name="T67" fmla="*/ 187 h 236"/>
                  <a:gd name="T68" fmla="*/ 60 w 206"/>
                  <a:gd name="T69" fmla="*/ 181 h 236"/>
                  <a:gd name="T70" fmla="*/ 51 w 206"/>
                  <a:gd name="T71" fmla="*/ 182 h 236"/>
                  <a:gd name="T72" fmla="*/ 50 w 206"/>
                  <a:gd name="T73" fmla="*/ 183 h 236"/>
                  <a:gd name="T74" fmla="*/ 33 w 206"/>
                  <a:gd name="T75" fmla="*/ 171 h 236"/>
                  <a:gd name="T76" fmla="*/ 29 w 206"/>
                  <a:gd name="T77" fmla="*/ 156 h 236"/>
                  <a:gd name="T78" fmla="*/ 30 w 206"/>
                  <a:gd name="T79" fmla="*/ 153 h 236"/>
                  <a:gd name="T80" fmla="*/ 30 w 206"/>
                  <a:gd name="T81" fmla="*/ 152 h 236"/>
                  <a:gd name="T82" fmla="*/ 31 w 206"/>
                  <a:gd name="T83" fmla="*/ 148 h 236"/>
                  <a:gd name="T84" fmla="*/ 28 w 206"/>
                  <a:gd name="T85" fmla="*/ 145 h 236"/>
                  <a:gd name="T86" fmla="*/ 25 w 206"/>
                  <a:gd name="T87" fmla="*/ 143 h 236"/>
                  <a:gd name="T88" fmla="*/ 26 w 206"/>
                  <a:gd name="T89" fmla="*/ 140 h 236"/>
                  <a:gd name="T90" fmla="*/ 28 w 206"/>
                  <a:gd name="T91" fmla="*/ 131 h 236"/>
                  <a:gd name="T92" fmla="*/ 24 w 206"/>
                  <a:gd name="T93" fmla="*/ 125 h 236"/>
                  <a:gd name="T94" fmla="*/ 18 w 206"/>
                  <a:gd name="T95" fmla="*/ 125 h 236"/>
                  <a:gd name="T96" fmla="*/ 12 w 206"/>
                  <a:gd name="T97" fmla="*/ 124 h 236"/>
                  <a:gd name="T98" fmla="*/ 15 w 206"/>
                  <a:gd name="T99" fmla="*/ 118 h 236"/>
                  <a:gd name="T100" fmla="*/ 32 w 206"/>
                  <a:gd name="T101" fmla="*/ 72 h 236"/>
                  <a:gd name="T102" fmla="*/ 113 w 206"/>
                  <a:gd name="T103" fmla="*/ 10 h 236"/>
                  <a:gd name="T104" fmla="*/ 117 w 206"/>
                  <a:gd name="T105" fmla="*/ 10 h 236"/>
                  <a:gd name="T106" fmla="*/ 191 w 206"/>
                  <a:gd name="T107" fmla="*/ 60 h 236"/>
                  <a:gd name="T108" fmla="*/ 181 w 206"/>
                  <a:gd name="T109" fmla="*/ 12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6" h="236">
                    <a:moveTo>
                      <a:pt x="200" y="59"/>
                    </a:moveTo>
                    <a:cubicBezTo>
                      <a:pt x="193" y="11"/>
                      <a:pt x="128" y="0"/>
                      <a:pt x="117" y="0"/>
                    </a:cubicBezTo>
                    <a:cubicBezTo>
                      <a:pt x="113" y="0"/>
                      <a:pt x="113" y="0"/>
                      <a:pt x="113" y="0"/>
                    </a:cubicBezTo>
                    <a:cubicBezTo>
                      <a:pt x="34" y="0"/>
                      <a:pt x="24" y="54"/>
                      <a:pt x="22" y="71"/>
                    </a:cubicBezTo>
                    <a:cubicBezTo>
                      <a:pt x="21" y="82"/>
                      <a:pt x="16" y="103"/>
                      <a:pt x="8" y="111"/>
                    </a:cubicBezTo>
                    <a:cubicBezTo>
                      <a:pt x="6" y="114"/>
                      <a:pt x="0" y="120"/>
                      <a:pt x="3" y="127"/>
                    </a:cubicBezTo>
                    <a:cubicBezTo>
                      <a:pt x="5" y="134"/>
                      <a:pt x="13" y="134"/>
                      <a:pt x="17" y="134"/>
                    </a:cubicBezTo>
                    <a:cubicBezTo>
                      <a:pt x="17" y="136"/>
                      <a:pt x="17" y="137"/>
                      <a:pt x="17" y="137"/>
                    </a:cubicBezTo>
                    <a:cubicBezTo>
                      <a:pt x="16" y="139"/>
                      <a:pt x="16" y="141"/>
                      <a:pt x="16" y="143"/>
                    </a:cubicBezTo>
                    <a:cubicBezTo>
                      <a:pt x="16" y="147"/>
                      <a:pt x="17" y="149"/>
                      <a:pt x="20" y="151"/>
                    </a:cubicBezTo>
                    <a:cubicBezTo>
                      <a:pt x="18" y="156"/>
                      <a:pt x="19" y="160"/>
                      <a:pt x="23" y="163"/>
                    </a:cubicBezTo>
                    <a:cubicBezTo>
                      <a:pt x="23" y="164"/>
                      <a:pt x="23" y="165"/>
                      <a:pt x="23" y="171"/>
                    </a:cubicBezTo>
                    <a:cubicBezTo>
                      <a:pt x="23" y="187"/>
                      <a:pt x="39" y="194"/>
                      <a:pt x="51" y="192"/>
                    </a:cubicBezTo>
                    <a:cubicBezTo>
                      <a:pt x="52" y="192"/>
                      <a:pt x="52" y="192"/>
                      <a:pt x="52" y="192"/>
                    </a:cubicBezTo>
                    <a:cubicBezTo>
                      <a:pt x="55" y="192"/>
                      <a:pt x="58" y="191"/>
                      <a:pt x="60" y="191"/>
                    </a:cubicBezTo>
                    <a:cubicBezTo>
                      <a:pt x="63" y="191"/>
                      <a:pt x="64" y="192"/>
                      <a:pt x="65" y="193"/>
                    </a:cubicBezTo>
                    <a:cubicBezTo>
                      <a:pt x="66" y="195"/>
                      <a:pt x="68" y="196"/>
                      <a:pt x="69" y="198"/>
                    </a:cubicBezTo>
                    <a:cubicBezTo>
                      <a:pt x="73" y="202"/>
                      <a:pt x="75" y="205"/>
                      <a:pt x="75" y="216"/>
                    </a:cubicBezTo>
                    <a:cubicBezTo>
                      <a:pt x="75" y="226"/>
                      <a:pt x="77" y="230"/>
                      <a:pt x="77" y="232"/>
                    </a:cubicBezTo>
                    <a:cubicBezTo>
                      <a:pt x="78" y="233"/>
                      <a:pt x="78" y="233"/>
                      <a:pt x="78" y="233"/>
                    </a:cubicBezTo>
                    <a:cubicBezTo>
                      <a:pt x="78" y="235"/>
                      <a:pt x="80" y="236"/>
                      <a:pt x="82" y="236"/>
                    </a:cubicBezTo>
                    <a:cubicBezTo>
                      <a:pt x="83" y="236"/>
                      <a:pt x="83" y="236"/>
                      <a:pt x="84" y="236"/>
                    </a:cubicBezTo>
                    <a:cubicBezTo>
                      <a:pt x="165" y="212"/>
                      <a:pt x="165" y="212"/>
                      <a:pt x="165" y="212"/>
                    </a:cubicBezTo>
                    <a:cubicBezTo>
                      <a:pt x="167" y="211"/>
                      <a:pt x="169" y="209"/>
                      <a:pt x="168" y="206"/>
                    </a:cubicBezTo>
                    <a:cubicBezTo>
                      <a:pt x="166" y="191"/>
                      <a:pt x="168" y="164"/>
                      <a:pt x="180" y="143"/>
                    </a:cubicBezTo>
                    <a:cubicBezTo>
                      <a:pt x="184" y="137"/>
                      <a:pt x="186" y="132"/>
                      <a:pt x="189" y="128"/>
                    </a:cubicBezTo>
                    <a:cubicBezTo>
                      <a:pt x="203" y="103"/>
                      <a:pt x="206" y="99"/>
                      <a:pt x="200" y="59"/>
                    </a:cubicBezTo>
                    <a:close/>
                    <a:moveTo>
                      <a:pt x="181" y="123"/>
                    </a:moveTo>
                    <a:cubicBezTo>
                      <a:pt x="178" y="127"/>
                      <a:pt x="175" y="132"/>
                      <a:pt x="172" y="138"/>
                    </a:cubicBezTo>
                    <a:cubicBezTo>
                      <a:pt x="160" y="160"/>
                      <a:pt x="157" y="186"/>
                      <a:pt x="158" y="204"/>
                    </a:cubicBezTo>
                    <a:cubicBezTo>
                      <a:pt x="86" y="225"/>
                      <a:pt x="86" y="225"/>
                      <a:pt x="86" y="225"/>
                    </a:cubicBezTo>
                    <a:cubicBezTo>
                      <a:pt x="85" y="223"/>
                      <a:pt x="85" y="220"/>
                      <a:pt x="85" y="216"/>
                    </a:cubicBezTo>
                    <a:cubicBezTo>
                      <a:pt x="85" y="202"/>
                      <a:pt x="81" y="197"/>
                      <a:pt x="76" y="191"/>
                    </a:cubicBezTo>
                    <a:cubicBezTo>
                      <a:pt x="75" y="190"/>
                      <a:pt x="74" y="189"/>
                      <a:pt x="73" y="187"/>
                    </a:cubicBezTo>
                    <a:cubicBezTo>
                      <a:pt x="69" y="182"/>
                      <a:pt x="64" y="181"/>
                      <a:pt x="60" y="181"/>
                    </a:cubicBezTo>
                    <a:cubicBezTo>
                      <a:pt x="57" y="181"/>
                      <a:pt x="54" y="182"/>
                      <a:pt x="51" y="182"/>
                    </a:cubicBezTo>
                    <a:cubicBezTo>
                      <a:pt x="50" y="183"/>
                      <a:pt x="50" y="183"/>
                      <a:pt x="50" y="183"/>
                    </a:cubicBezTo>
                    <a:cubicBezTo>
                      <a:pt x="42" y="184"/>
                      <a:pt x="33" y="180"/>
                      <a:pt x="33" y="171"/>
                    </a:cubicBezTo>
                    <a:cubicBezTo>
                      <a:pt x="33" y="161"/>
                      <a:pt x="32" y="159"/>
                      <a:pt x="29" y="156"/>
                    </a:cubicBezTo>
                    <a:cubicBezTo>
                      <a:pt x="29" y="155"/>
                      <a:pt x="28" y="155"/>
                      <a:pt x="30" y="153"/>
                    </a:cubicBezTo>
                    <a:cubicBezTo>
                      <a:pt x="30" y="153"/>
                      <a:pt x="30" y="152"/>
                      <a:pt x="30" y="152"/>
                    </a:cubicBezTo>
                    <a:cubicBezTo>
                      <a:pt x="31" y="151"/>
                      <a:pt x="31" y="149"/>
                      <a:pt x="31" y="148"/>
                    </a:cubicBezTo>
                    <a:cubicBezTo>
                      <a:pt x="30" y="146"/>
                      <a:pt x="29" y="145"/>
                      <a:pt x="28" y="145"/>
                    </a:cubicBezTo>
                    <a:cubicBezTo>
                      <a:pt x="25" y="144"/>
                      <a:pt x="25" y="144"/>
                      <a:pt x="25" y="143"/>
                    </a:cubicBezTo>
                    <a:cubicBezTo>
                      <a:pt x="25" y="142"/>
                      <a:pt x="26" y="141"/>
                      <a:pt x="26" y="140"/>
                    </a:cubicBezTo>
                    <a:cubicBezTo>
                      <a:pt x="27" y="138"/>
                      <a:pt x="27" y="136"/>
                      <a:pt x="28" y="131"/>
                    </a:cubicBezTo>
                    <a:cubicBezTo>
                      <a:pt x="28" y="128"/>
                      <a:pt x="26" y="126"/>
                      <a:pt x="24" y="125"/>
                    </a:cubicBezTo>
                    <a:cubicBezTo>
                      <a:pt x="22" y="125"/>
                      <a:pt x="20" y="125"/>
                      <a:pt x="18" y="125"/>
                    </a:cubicBezTo>
                    <a:cubicBezTo>
                      <a:pt x="15" y="125"/>
                      <a:pt x="12" y="125"/>
                      <a:pt x="12" y="124"/>
                    </a:cubicBezTo>
                    <a:cubicBezTo>
                      <a:pt x="11" y="123"/>
                      <a:pt x="12" y="121"/>
                      <a:pt x="15" y="118"/>
                    </a:cubicBezTo>
                    <a:cubicBezTo>
                      <a:pt x="28" y="105"/>
                      <a:pt x="32" y="72"/>
                      <a:pt x="32" y="72"/>
                    </a:cubicBezTo>
                    <a:cubicBezTo>
                      <a:pt x="37" y="14"/>
                      <a:pt x="95" y="10"/>
                      <a:pt x="113" y="10"/>
                    </a:cubicBezTo>
                    <a:cubicBezTo>
                      <a:pt x="117" y="10"/>
                      <a:pt x="117" y="10"/>
                      <a:pt x="117" y="10"/>
                    </a:cubicBezTo>
                    <a:cubicBezTo>
                      <a:pt x="125" y="10"/>
                      <a:pt x="185" y="19"/>
                      <a:pt x="191" y="60"/>
                    </a:cubicBezTo>
                    <a:cubicBezTo>
                      <a:pt x="196" y="97"/>
                      <a:pt x="194" y="100"/>
                      <a:pt x="181" y="1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 name="Freeform 504">
                <a:extLst>
                  <a:ext uri="{FF2B5EF4-FFF2-40B4-BE49-F238E27FC236}">
                    <a16:creationId xmlns:a16="http://schemas.microsoft.com/office/drawing/2014/main" id="{4E5D794D-A0E6-4568-9E2A-3B0C8FB9F7EA}"/>
                  </a:ext>
                </a:extLst>
              </p:cNvPr>
              <p:cNvSpPr>
                <a:spLocks noEditPoints="1"/>
              </p:cNvSpPr>
              <p:nvPr/>
            </p:nvSpPr>
            <p:spPr bwMode="auto">
              <a:xfrm>
                <a:off x="9985375" y="3032125"/>
                <a:ext cx="84138" cy="82550"/>
              </a:xfrm>
              <a:custGeom>
                <a:avLst/>
                <a:gdLst>
                  <a:gd name="T0" fmla="*/ 22 w 45"/>
                  <a:gd name="T1" fmla="*/ 0 h 44"/>
                  <a:gd name="T2" fmla="*/ 0 w 45"/>
                  <a:gd name="T3" fmla="*/ 22 h 44"/>
                  <a:gd name="T4" fmla="*/ 22 w 45"/>
                  <a:gd name="T5" fmla="*/ 44 h 44"/>
                  <a:gd name="T6" fmla="*/ 45 w 45"/>
                  <a:gd name="T7" fmla="*/ 22 h 44"/>
                  <a:gd name="T8" fmla="*/ 22 w 45"/>
                  <a:gd name="T9" fmla="*/ 0 h 44"/>
                  <a:gd name="T10" fmla="*/ 22 w 45"/>
                  <a:gd name="T11" fmla="*/ 35 h 44"/>
                  <a:gd name="T12" fmla="*/ 10 w 45"/>
                  <a:gd name="T13" fmla="*/ 22 h 44"/>
                  <a:gd name="T14" fmla="*/ 22 w 45"/>
                  <a:gd name="T15" fmla="*/ 10 h 44"/>
                  <a:gd name="T16" fmla="*/ 35 w 45"/>
                  <a:gd name="T17" fmla="*/ 22 h 44"/>
                  <a:gd name="T18" fmla="*/ 22 w 45"/>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22" y="0"/>
                    </a:moveTo>
                    <a:cubicBezTo>
                      <a:pt x="10" y="0"/>
                      <a:pt x="0" y="10"/>
                      <a:pt x="0" y="22"/>
                    </a:cubicBezTo>
                    <a:cubicBezTo>
                      <a:pt x="0" y="35"/>
                      <a:pt x="10" y="44"/>
                      <a:pt x="22" y="44"/>
                    </a:cubicBezTo>
                    <a:cubicBezTo>
                      <a:pt x="35" y="44"/>
                      <a:pt x="45" y="35"/>
                      <a:pt x="45" y="22"/>
                    </a:cubicBezTo>
                    <a:cubicBezTo>
                      <a:pt x="45" y="10"/>
                      <a:pt x="35" y="0"/>
                      <a:pt x="22" y="0"/>
                    </a:cubicBezTo>
                    <a:close/>
                    <a:moveTo>
                      <a:pt x="22" y="35"/>
                    </a:moveTo>
                    <a:cubicBezTo>
                      <a:pt x="16" y="35"/>
                      <a:pt x="10" y="29"/>
                      <a:pt x="10" y="22"/>
                    </a:cubicBezTo>
                    <a:cubicBezTo>
                      <a:pt x="10" y="15"/>
                      <a:pt x="16" y="10"/>
                      <a:pt x="22" y="10"/>
                    </a:cubicBezTo>
                    <a:cubicBezTo>
                      <a:pt x="29" y="10"/>
                      <a:pt x="35" y="15"/>
                      <a:pt x="35" y="22"/>
                    </a:cubicBezTo>
                    <a:cubicBezTo>
                      <a:pt x="35" y="29"/>
                      <a:pt x="29" y="35"/>
                      <a:pt x="22"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sp>
            <p:nvSpPr>
              <p:cNvPr id="181" name="Freeform 505">
                <a:extLst>
                  <a:ext uri="{FF2B5EF4-FFF2-40B4-BE49-F238E27FC236}">
                    <a16:creationId xmlns:a16="http://schemas.microsoft.com/office/drawing/2014/main" id="{CF5E8C89-A30F-4CBB-9668-7D9925BD736D}"/>
                  </a:ext>
                </a:extLst>
              </p:cNvPr>
              <p:cNvSpPr>
                <a:spLocks noEditPoints="1"/>
              </p:cNvSpPr>
              <p:nvPr/>
            </p:nvSpPr>
            <p:spPr bwMode="auto">
              <a:xfrm>
                <a:off x="9931400" y="2978150"/>
                <a:ext cx="192088" cy="192088"/>
              </a:xfrm>
              <a:custGeom>
                <a:avLst/>
                <a:gdLst>
                  <a:gd name="T0" fmla="*/ 89 w 103"/>
                  <a:gd name="T1" fmla="*/ 39 h 103"/>
                  <a:gd name="T2" fmla="*/ 93 w 103"/>
                  <a:gd name="T3" fmla="*/ 26 h 103"/>
                  <a:gd name="T4" fmla="*/ 83 w 103"/>
                  <a:gd name="T5" fmla="*/ 10 h 103"/>
                  <a:gd name="T6" fmla="*/ 69 w 103"/>
                  <a:gd name="T7" fmla="*/ 16 h 103"/>
                  <a:gd name="T8" fmla="*/ 63 w 103"/>
                  <a:gd name="T9" fmla="*/ 4 h 103"/>
                  <a:gd name="T10" fmla="*/ 44 w 103"/>
                  <a:gd name="T11" fmla="*/ 0 h 103"/>
                  <a:gd name="T12" fmla="*/ 39 w 103"/>
                  <a:gd name="T13" fmla="*/ 14 h 103"/>
                  <a:gd name="T14" fmla="*/ 26 w 103"/>
                  <a:gd name="T15" fmla="*/ 10 h 103"/>
                  <a:gd name="T16" fmla="*/ 15 w 103"/>
                  <a:gd name="T17" fmla="*/ 15 h 103"/>
                  <a:gd name="T18" fmla="*/ 10 w 103"/>
                  <a:gd name="T19" fmla="*/ 20 h 103"/>
                  <a:gd name="T20" fmla="*/ 16 w 103"/>
                  <a:gd name="T21" fmla="*/ 34 h 103"/>
                  <a:gd name="T22" fmla="*/ 5 w 103"/>
                  <a:gd name="T23" fmla="*/ 40 h 103"/>
                  <a:gd name="T24" fmla="*/ 0 w 103"/>
                  <a:gd name="T25" fmla="*/ 51 h 103"/>
                  <a:gd name="T26" fmla="*/ 0 w 103"/>
                  <a:gd name="T27" fmla="*/ 58 h 103"/>
                  <a:gd name="T28" fmla="*/ 14 w 103"/>
                  <a:gd name="T29" fmla="*/ 64 h 103"/>
                  <a:gd name="T30" fmla="*/ 10 w 103"/>
                  <a:gd name="T31" fmla="*/ 77 h 103"/>
                  <a:gd name="T32" fmla="*/ 15 w 103"/>
                  <a:gd name="T33" fmla="*/ 87 h 103"/>
                  <a:gd name="T34" fmla="*/ 20 w 103"/>
                  <a:gd name="T35" fmla="*/ 93 h 103"/>
                  <a:gd name="T36" fmla="*/ 34 w 103"/>
                  <a:gd name="T37" fmla="*/ 87 h 103"/>
                  <a:gd name="T38" fmla="*/ 40 w 103"/>
                  <a:gd name="T39" fmla="*/ 98 h 103"/>
                  <a:gd name="T40" fmla="*/ 51 w 103"/>
                  <a:gd name="T41" fmla="*/ 103 h 103"/>
                  <a:gd name="T42" fmla="*/ 63 w 103"/>
                  <a:gd name="T43" fmla="*/ 98 h 103"/>
                  <a:gd name="T44" fmla="*/ 69 w 103"/>
                  <a:gd name="T45" fmla="*/ 87 h 103"/>
                  <a:gd name="T46" fmla="*/ 83 w 103"/>
                  <a:gd name="T47" fmla="*/ 92 h 103"/>
                  <a:gd name="T48" fmla="*/ 93 w 103"/>
                  <a:gd name="T49" fmla="*/ 77 h 103"/>
                  <a:gd name="T50" fmla="*/ 89 w 103"/>
                  <a:gd name="T51" fmla="*/ 64 h 103"/>
                  <a:gd name="T52" fmla="*/ 103 w 103"/>
                  <a:gd name="T53" fmla="*/ 58 h 103"/>
                  <a:gd name="T54" fmla="*/ 103 w 103"/>
                  <a:gd name="T55" fmla="*/ 44 h 103"/>
                  <a:gd name="T56" fmla="*/ 93 w 103"/>
                  <a:gd name="T57" fmla="*/ 54 h 103"/>
                  <a:gd name="T58" fmla="*/ 80 w 103"/>
                  <a:gd name="T59" fmla="*/ 58 h 103"/>
                  <a:gd name="T60" fmla="*/ 77 w 103"/>
                  <a:gd name="T61" fmla="*/ 72 h 103"/>
                  <a:gd name="T62" fmla="*/ 80 w 103"/>
                  <a:gd name="T63" fmla="*/ 83 h 103"/>
                  <a:gd name="T64" fmla="*/ 67 w 103"/>
                  <a:gd name="T65" fmla="*/ 77 h 103"/>
                  <a:gd name="T66" fmla="*/ 55 w 103"/>
                  <a:gd name="T67" fmla="*/ 84 h 103"/>
                  <a:gd name="T68" fmla="*/ 49 w 103"/>
                  <a:gd name="T69" fmla="*/ 93 h 103"/>
                  <a:gd name="T70" fmla="*/ 44 w 103"/>
                  <a:gd name="T71" fmla="*/ 80 h 103"/>
                  <a:gd name="T72" fmla="*/ 30 w 103"/>
                  <a:gd name="T73" fmla="*/ 77 h 103"/>
                  <a:gd name="T74" fmla="*/ 22 w 103"/>
                  <a:gd name="T75" fmla="*/ 81 h 103"/>
                  <a:gd name="T76" fmla="*/ 20 w 103"/>
                  <a:gd name="T77" fmla="*/ 79 h 103"/>
                  <a:gd name="T78" fmla="*/ 26 w 103"/>
                  <a:gd name="T79" fmla="*/ 67 h 103"/>
                  <a:gd name="T80" fmla="*/ 18 w 103"/>
                  <a:gd name="T81" fmla="*/ 55 h 103"/>
                  <a:gd name="T82" fmla="*/ 10 w 103"/>
                  <a:gd name="T83" fmla="*/ 52 h 103"/>
                  <a:gd name="T84" fmla="*/ 10 w 103"/>
                  <a:gd name="T85" fmla="*/ 49 h 103"/>
                  <a:gd name="T86" fmla="*/ 23 w 103"/>
                  <a:gd name="T87" fmla="*/ 44 h 103"/>
                  <a:gd name="T88" fmla="*/ 26 w 103"/>
                  <a:gd name="T89" fmla="*/ 30 h 103"/>
                  <a:gd name="T90" fmla="*/ 21 w 103"/>
                  <a:gd name="T91" fmla="*/ 22 h 103"/>
                  <a:gd name="T92" fmla="*/ 23 w 103"/>
                  <a:gd name="T93" fmla="*/ 20 h 103"/>
                  <a:gd name="T94" fmla="*/ 36 w 103"/>
                  <a:gd name="T95" fmla="*/ 26 h 103"/>
                  <a:gd name="T96" fmla="*/ 48 w 103"/>
                  <a:gd name="T97" fmla="*/ 18 h 103"/>
                  <a:gd name="T98" fmla="*/ 54 w 103"/>
                  <a:gd name="T99" fmla="*/ 9 h 103"/>
                  <a:gd name="T100" fmla="*/ 58 w 103"/>
                  <a:gd name="T101" fmla="*/ 22 h 103"/>
                  <a:gd name="T102" fmla="*/ 72 w 103"/>
                  <a:gd name="T103" fmla="*/ 26 h 103"/>
                  <a:gd name="T104" fmla="*/ 83 w 103"/>
                  <a:gd name="T105" fmla="*/ 23 h 103"/>
                  <a:gd name="T106" fmla="*/ 77 w 103"/>
                  <a:gd name="T107" fmla="*/ 36 h 103"/>
                  <a:gd name="T108" fmla="*/ 84 w 103"/>
                  <a:gd name="T109" fmla="*/ 48 h 103"/>
                  <a:gd name="T110" fmla="*/ 93 w 103"/>
                  <a:gd name="T111"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103">
                    <a:moveTo>
                      <a:pt x="98" y="40"/>
                    </a:moveTo>
                    <a:cubicBezTo>
                      <a:pt x="89" y="39"/>
                      <a:pt x="89" y="39"/>
                      <a:pt x="89" y="39"/>
                    </a:cubicBezTo>
                    <a:cubicBezTo>
                      <a:pt x="88" y="37"/>
                      <a:pt x="88" y="35"/>
                      <a:pt x="87" y="34"/>
                    </a:cubicBezTo>
                    <a:cubicBezTo>
                      <a:pt x="93" y="26"/>
                      <a:pt x="93" y="26"/>
                      <a:pt x="93" y="26"/>
                    </a:cubicBezTo>
                    <a:cubicBezTo>
                      <a:pt x="94" y="24"/>
                      <a:pt x="94" y="22"/>
                      <a:pt x="93" y="20"/>
                    </a:cubicBezTo>
                    <a:cubicBezTo>
                      <a:pt x="90" y="16"/>
                      <a:pt x="86" y="13"/>
                      <a:pt x="83" y="10"/>
                    </a:cubicBezTo>
                    <a:cubicBezTo>
                      <a:pt x="81" y="9"/>
                      <a:pt x="78" y="9"/>
                      <a:pt x="77" y="10"/>
                    </a:cubicBezTo>
                    <a:cubicBezTo>
                      <a:pt x="69" y="16"/>
                      <a:pt x="69" y="16"/>
                      <a:pt x="69" y="16"/>
                    </a:cubicBezTo>
                    <a:cubicBezTo>
                      <a:pt x="67" y="15"/>
                      <a:pt x="66" y="15"/>
                      <a:pt x="64" y="14"/>
                    </a:cubicBezTo>
                    <a:cubicBezTo>
                      <a:pt x="63" y="4"/>
                      <a:pt x="63" y="4"/>
                      <a:pt x="63" y="4"/>
                    </a:cubicBezTo>
                    <a:cubicBezTo>
                      <a:pt x="62" y="2"/>
                      <a:pt x="61" y="1"/>
                      <a:pt x="59" y="0"/>
                    </a:cubicBezTo>
                    <a:cubicBezTo>
                      <a:pt x="54" y="0"/>
                      <a:pt x="49" y="0"/>
                      <a:pt x="44" y="0"/>
                    </a:cubicBezTo>
                    <a:cubicBezTo>
                      <a:pt x="42" y="1"/>
                      <a:pt x="41" y="2"/>
                      <a:pt x="40" y="4"/>
                    </a:cubicBezTo>
                    <a:cubicBezTo>
                      <a:pt x="39" y="14"/>
                      <a:pt x="39" y="14"/>
                      <a:pt x="39" y="14"/>
                    </a:cubicBezTo>
                    <a:cubicBezTo>
                      <a:pt x="37" y="15"/>
                      <a:pt x="36" y="15"/>
                      <a:pt x="34" y="16"/>
                    </a:cubicBezTo>
                    <a:cubicBezTo>
                      <a:pt x="26" y="10"/>
                      <a:pt x="26" y="10"/>
                      <a:pt x="26" y="10"/>
                    </a:cubicBezTo>
                    <a:cubicBezTo>
                      <a:pt x="25" y="9"/>
                      <a:pt x="22" y="9"/>
                      <a:pt x="20" y="10"/>
                    </a:cubicBezTo>
                    <a:cubicBezTo>
                      <a:pt x="19" y="11"/>
                      <a:pt x="17" y="13"/>
                      <a:pt x="15" y="15"/>
                    </a:cubicBezTo>
                    <a:cubicBezTo>
                      <a:pt x="15" y="15"/>
                      <a:pt x="15" y="15"/>
                      <a:pt x="15" y="15"/>
                    </a:cubicBezTo>
                    <a:cubicBezTo>
                      <a:pt x="13" y="17"/>
                      <a:pt x="12" y="19"/>
                      <a:pt x="10" y="20"/>
                    </a:cubicBezTo>
                    <a:cubicBezTo>
                      <a:pt x="9" y="22"/>
                      <a:pt x="9" y="24"/>
                      <a:pt x="10" y="26"/>
                    </a:cubicBezTo>
                    <a:cubicBezTo>
                      <a:pt x="16" y="34"/>
                      <a:pt x="16" y="34"/>
                      <a:pt x="16" y="34"/>
                    </a:cubicBezTo>
                    <a:cubicBezTo>
                      <a:pt x="15" y="35"/>
                      <a:pt x="15" y="37"/>
                      <a:pt x="14" y="39"/>
                    </a:cubicBezTo>
                    <a:cubicBezTo>
                      <a:pt x="5" y="40"/>
                      <a:pt x="5" y="40"/>
                      <a:pt x="5" y="40"/>
                    </a:cubicBezTo>
                    <a:cubicBezTo>
                      <a:pt x="2" y="40"/>
                      <a:pt x="1" y="42"/>
                      <a:pt x="0" y="44"/>
                    </a:cubicBezTo>
                    <a:cubicBezTo>
                      <a:pt x="0" y="46"/>
                      <a:pt x="0" y="48"/>
                      <a:pt x="0" y="51"/>
                    </a:cubicBezTo>
                    <a:cubicBezTo>
                      <a:pt x="0" y="52"/>
                      <a:pt x="0" y="52"/>
                      <a:pt x="0" y="52"/>
                    </a:cubicBezTo>
                    <a:cubicBezTo>
                      <a:pt x="0" y="54"/>
                      <a:pt x="0" y="56"/>
                      <a:pt x="0" y="58"/>
                    </a:cubicBezTo>
                    <a:cubicBezTo>
                      <a:pt x="1" y="61"/>
                      <a:pt x="2" y="62"/>
                      <a:pt x="5" y="63"/>
                    </a:cubicBezTo>
                    <a:cubicBezTo>
                      <a:pt x="14" y="64"/>
                      <a:pt x="14" y="64"/>
                      <a:pt x="14" y="64"/>
                    </a:cubicBezTo>
                    <a:cubicBezTo>
                      <a:pt x="15" y="66"/>
                      <a:pt x="15" y="67"/>
                      <a:pt x="16" y="69"/>
                    </a:cubicBezTo>
                    <a:cubicBezTo>
                      <a:pt x="10" y="77"/>
                      <a:pt x="10" y="77"/>
                      <a:pt x="10" y="77"/>
                    </a:cubicBezTo>
                    <a:cubicBezTo>
                      <a:pt x="9" y="78"/>
                      <a:pt x="9" y="81"/>
                      <a:pt x="10" y="82"/>
                    </a:cubicBezTo>
                    <a:cubicBezTo>
                      <a:pt x="12" y="84"/>
                      <a:pt x="13" y="86"/>
                      <a:pt x="15" y="87"/>
                    </a:cubicBezTo>
                    <a:cubicBezTo>
                      <a:pt x="15" y="88"/>
                      <a:pt x="15" y="88"/>
                      <a:pt x="15" y="88"/>
                    </a:cubicBezTo>
                    <a:cubicBezTo>
                      <a:pt x="17" y="90"/>
                      <a:pt x="19" y="91"/>
                      <a:pt x="20" y="93"/>
                    </a:cubicBezTo>
                    <a:cubicBezTo>
                      <a:pt x="22" y="94"/>
                      <a:pt x="25" y="94"/>
                      <a:pt x="26" y="92"/>
                    </a:cubicBezTo>
                    <a:cubicBezTo>
                      <a:pt x="34" y="87"/>
                      <a:pt x="34" y="87"/>
                      <a:pt x="34" y="87"/>
                    </a:cubicBezTo>
                    <a:cubicBezTo>
                      <a:pt x="36" y="87"/>
                      <a:pt x="37" y="88"/>
                      <a:pt x="39" y="89"/>
                    </a:cubicBezTo>
                    <a:cubicBezTo>
                      <a:pt x="40" y="98"/>
                      <a:pt x="40" y="98"/>
                      <a:pt x="40" y="98"/>
                    </a:cubicBezTo>
                    <a:cubicBezTo>
                      <a:pt x="41" y="100"/>
                      <a:pt x="42" y="102"/>
                      <a:pt x="44" y="102"/>
                    </a:cubicBezTo>
                    <a:cubicBezTo>
                      <a:pt x="47" y="103"/>
                      <a:pt x="49" y="103"/>
                      <a:pt x="51" y="103"/>
                    </a:cubicBezTo>
                    <a:cubicBezTo>
                      <a:pt x="54" y="103"/>
                      <a:pt x="56" y="103"/>
                      <a:pt x="59" y="102"/>
                    </a:cubicBezTo>
                    <a:cubicBezTo>
                      <a:pt x="61" y="102"/>
                      <a:pt x="62" y="100"/>
                      <a:pt x="63" y="98"/>
                    </a:cubicBezTo>
                    <a:cubicBezTo>
                      <a:pt x="64" y="89"/>
                      <a:pt x="64" y="89"/>
                      <a:pt x="64" y="89"/>
                    </a:cubicBezTo>
                    <a:cubicBezTo>
                      <a:pt x="66" y="88"/>
                      <a:pt x="67" y="87"/>
                      <a:pt x="69" y="87"/>
                    </a:cubicBezTo>
                    <a:cubicBezTo>
                      <a:pt x="77" y="92"/>
                      <a:pt x="77" y="92"/>
                      <a:pt x="77" y="92"/>
                    </a:cubicBezTo>
                    <a:cubicBezTo>
                      <a:pt x="78" y="94"/>
                      <a:pt x="81" y="94"/>
                      <a:pt x="83" y="92"/>
                    </a:cubicBezTo>
                    <a:cubicBezTo>
                      <a:pt x="86" y="90"/>
                      <a:pt x="90" y="86"/>
                      <a:pt x="93" y="82"/>
                    </a:cubicBezTo>
                    <a:cubicBezTo>
                      <a:pt x="94" y="81"/>
                      <a:pt x="94" y="78"/>
                      <a:pt x="93" y="77"/>
                    </a:cubicBezTo>
                    <a:cubicBezTo>
                      <a:pt x="87" y="69"/>
                      <a:pt x="87" y="69"/>
                      <a:pt x="87" y="69"/>
                    </a:cubicBezTo>
                    <a:cubicBezTo>
                      <a:pt x="88" y="67"/>
                      <a:pt x="88" y="66"/>
                      <a:pt x="89" y="64"/>
                    </a:cubicBezTo>
                    <a:cubicBezTo>
                      <a:pt x="98" y="63"/>
                      <a:pt x="98" y="63"/>
                      <a:pt x="98" y="63"/>
                    </a:cubicBezTo>
                    <a:cubicBezTo>
                      <a:pt x="101" y="62"/>
                      <a:pt x="102" y="61"/>
                      <a:pt x="103" y="58"/>
                    </a:cubicBezTo>
                    <a:cubicBezTo>
                      <a:pt x="103" y="56"/>
                      <a:pt x="103" y="54"/>
                      <a:pt x="103" y="51"/>
                    </a:cubicBezTo>
                    <a:cubicBezTo>
                      <a:pt x="103" y="49"/>
                      <a:pt x="103" y="47"/>
                      <a:pt x="103" y="44"/>
                    </a:cubicBezTo>
                    <a:cubicBezTo>
                      <a:pt x="102" y="42"/>
                      <a:pt x="101" y="40"/>
                      <a:pt x="98" y="40"/>
                    </a:cubicBezTo>
                    <a:close/>
                    <a:moveTo>
                      <a:pt x="93" y="54"/>
                    </a:moveTo>
                    <a:cubicBezTo>
                      <a:pt x="84" y="55"/>
                      <a:pt x="84" y="55"/>
                      <a:pt x="84" y="55"/>
                    </a:cubicBezTo>
                    <a:cubicBezTo>
                      <a:pt x="83" y="55"/>
                      <a:pt x="81" y="56"/>
                      <a:pt x="80" y="58"/>
                    </a:cubicBezTo>
                    <a:cubicBezTo>
                      <a:pt x="80" y="61"/>
                      <a:pt x="79" y="64"/>
                      <a:pt x="77" y="67"/>
                    </a:cubicBezTo>
                    <a:cubicBezTo>
                      <a:pt x="76" y="69"/>
                      <a:pt x="76" y="71"/>
                      <a:pt x="77" y="72"/>
                    </a:cubicBezTo>
                    <a:cubicBezTo>
                      <a:pt x="83" y="79"/>
                      <a:pt x="83" y="79"/>
                      <a:pt x="83" y="79"/>
                    </a:cubicBezTo>
                    <a:cubicBezTo>
                      <a:pt x="82" y="80"/>
                      <a:pt x="81" y="82"/>
                      <a:pt x="80" y="83"/>
                    </a:cubicBezTo>
                    <a:cubicBezTo>
                      <a:pt x="72" y="77"/>
                      <a:pt x="72" y="77"/>
                      <a:pt x="72" y="77"/>
                    </a:cubicBezTo>
                    <a:cubicBezTo>
                      <a:pt x="71" y="76"/>
                      <a:pt x="69" y="76"/>
                      <a:pt x="67" y="77"/>
                    </a:cubicBezTo>
                    <a:cubicBezTo>
                      <a:pt x="64" y="78"/>
                      <a:pt x="61" y="80"/>
                      <a:pt x="58" y="80"/>
                    </a:cubicBezTo>
                    <a:cubicBezTo>
                      <a:pt x="57" y="81"/>
                      <a:pt x="55" y="82"/>
                      <a:pt x="55" y="84"/>
                    </a:cubicBezTo>
                    <a:cubicBezTo>
                      <a:pt x="54" y="93"/>
                      <a:pt x="54" y="93"/>
                      <a:pt x="54" y="93"/>
                    </a:cubicBezTo>
                    <a:cubicBezTo>
                      <a:pt x="52" y="93"/>
                      <a:pt x="51" y="93"/>
                      <a:pt x="49" y="93"/>
                    </a:cubicBezTo>
                    <a:cubicBezTo>
                      <a:pt x="48" y="84"/>
                      <a:pt x="48" y="84"/>
                      <a:pt x="48" y="84"/>
                    </a:cubicBezTo>
                    <a:cubicBezTo>
                      <a:pt x="48" y="82"/>
                      <a:pt x="46" y="81"/>
                      <a:pt x="44" y="80"/>
                    </a:cubicBezTo>
                    <a:cubicBezTo>
                      <a:pt x="41" y="80"/>
                      <a:pt x="39" y="78"/>
                      <a:pt x="36" y="77"/>
                    </a:cubicBezTo>
                    <a:cubicBezTo>
                      <a:pt x="34" y="76"/>
                      <a:pt x="32" y="76"/>
                      <a:pt x="30" y="77"/>
                    </a:cubicBezTo>
                    <a:cubicBezTo>
                      <a:pt x="23" y="83"/>
                      <a:pt x="23" y="83"/>
                      <a:pt x="23" y="83"/>
                    </a:cubicBezTo>
                    <a:cubicBezTo>
                      <a:pt x="23" y="82"/>
                      <a:pt x="23" y="82"/>
                      <a:pt x="22" y="81"/>
                    </a:cubicBezTo>
                    <a:cubicBezTo>
                      <a:pt x="21" y="81"/>
                      <a:pt x="21" y="81"/>
                      <a:pt x="21" y="81"/>
                    </a:cubicBezTo>
                    <a:cubicBezTo>
                      <a:pt x="21" y="80"/>
                      <a:pt x="21" y="80"/>
                      <a:pt x="20" y="79"/>
                    </a:cubicBezTo>
                    <a:cubicBezTo>
                      <a:pt x="26" y="72"/>
                      <a:pt x="26" y="72"/>
                      <a:pt x="26" y="72"/>
                    </a:cubicBezTo>
                    <a:cubicBezTo>
                      <a:pt x="27" y="71"/>
                      <a:pt x="27" y="69"/>
                      <a:pt x="26" y="67"/>
                    </a:cubicBezTo>
                    <a:cubicBezTo>
                      <a:pt x="24" y="64"/>
                      <a:pt x="23" y="61"/>
                      <a:pt x="23" y="58"/>
                    </a:cubicBezTo>
                    <a:cubicBezTo>
                      <a:pt x="22" y="56"/>
                      <a:pt x="20" y="55"/>
                      <a:pt x="18" y="55"/>
                    </a:cubicBezTo>
                    <a:cubicBezTo>
                      <a:pt x="10" y="54"/>
                      <a:pt x="10" y="54"/>
                      <a:pt x="10" y="54"/>
                    </a:cubicBezTo>
                    <a:cubicBezTo>
                      <a:pt x="10" y="53"/>
                      <a:pt x="10" y="53"/>
                      <a:pt x="10" y="52"/>
                    </a:cubicBezTo>
                    <a:cubicBezTo>
                      <a:pt x="10" y="51"/>
                      <a:pt x="10" y="51"/>
                      <a:pt x="10" y="51"/>
                    </a:cubicBezTo>
                    <a:cubicBezTo>
                      <a:pt x="10" y="50"/>
                      <a:pt x="10" y="50"/>
                      <a:pt x="10" y="49"/>
                    </a:cubicBezTo>
                    <a:cubicBezTo>
                      <a:pt x="18" y="48"/>
                      <a:pt x="18" y="48"/>
                      <a:pt x="18" y="48"/>
                    </a:cubicBezTo>
                    <a:cubicBezTo>
                      <a:pt x="20" y="48"/>
                      <a:pt x="22" y="46"/>
                      <a:pt x="23" y="44"/>
                    </a:cubicBezTo>
                    <a:cubicBezTo>
                      <a:pt x="23" y="41"/>
                      <a:pt x="24" y="38"/>
                      <a:pt x="26" y="36"/>
                    </a:cubicBezTo>
                    <a:cubicBezTo>
                      <a:pt x="27" y="34"/>
                      <a:pt x="27" y="32"/>
                      <a:pt x="26" y="30"/>
                    </a:cubicBezTo>
                    <a:cubicBezTo>
                      <a:pt x="20" y="23"/>
                      <a:pt x="20" y="23"/>
                      <a:pt x="20" y="23"/>
                    </a:cubicBezTo>
                    <a:cubicBezTo>
                      <a:pt x="21" y="23"/>
                      <a:pt x="21" y="22"/>
                      <a:pt x="21" y="22"/>
                    </a:cubicBezTo>
                    <a:cubicBezTo>
                      <a:pt x="22" y="21"/>
                      <a:pt x="22" y="21"/>
                      <a:pt x="22" y="21"/>
                    </a:cubicBezTo>
                    <a:cubicBezTo>
                      <a:pt x="23" y="21"/>
                      <a:pt x="23" y="21"/>
                      <a:pt x="23" y="20"/>
                    </a:cubicBezTo>
                    <a:cubicBezTo>
                      <a:pt x="30" y="26"/>
                      <a:pt x="30" y="26"/>
                      <a:pt x="30" y="26"/>
                    </a:cubicBezTo>
                    <a:cubicBezTo>
                      <a:pt x="32" y="27"/>
                      <a:pt x="34" y="27"/>
                      <a:pt x="36" y="26"/>
                    </a:cubicBezTo>
                    <a:cubicBezTo>
                      <a:pt x="39" y="24"/>
                      <a:pt x="41" y="23"/>
                      <a:pt x="44" y="22"/>
                    </a:cubicBezTo>
                    <a:cubicBezTo>
                      <a:pt x="46" y="22"/>
                      <a:pt x="48" y="20"/>
                      <a:pt x="48" y="18"/>
                    </a:cubicBezTo>
                    <a:cubicBezTo>
                      <a:pt x="49" y="9"/>
                      <a:pt x="49" y="9"/>
                      <a:pt x="49" y="9"/>
                    </a:cubicBezTo>
                    <a:cubicBezTo>
                      <a:pt x="51" y="9"/>
                      <a:pt x="52" y="9"/>
                      <a:pt x="54" y="9"/>
                    </a:cubicBezTo>
                    <a:cubicBezTo>
                      <a:pt x="55" y="18"/>
                      <a:pt x="55" y="18"/>
                      <a:pt x="55" y="18"/>
                    </a:cubicBezTo>
                    <a:cubicBezTo>
                      <a:pt x="55" y="20"/>
                      <a:pt x="57" y="22"/>
                      <a:pt x="58" y="22"/>
                    </a:cubicBezTo>
                    <a:cubicBezTo>
                      <a:pt x="61" y="23"/>
                      <a:pt x="64" y="24"/>
                      <a:pt x="67" y="26"/>
                    </a:cubicBezTo>
                    <a:cubicBezTo>
                      <a:pt x="69" y="27"/>
                      <a:pt x="71" y="27"/>
                      <a:pt x="72" y="26"/>
                    </a:cubicBezTo>
                    <a:cubicBezTo>
                      <a:pt x="80" y="20"/>
                      <a:pt x="80" y="20"/>
                      <a:pt x="80" y="20"/>
                    </a:cubicBezTo>
                    <a:cubicBezTo>
                      <a:pt x="81" y="21"/>
                      <a:pt x="82" y="22"/>
                      <a:pt x="83" y="23"/>
                    </a:cubicBezTo>
                    <a:cubicBezTo>
                      <a:pt x="77" y="30"/>
                      <a:pt x="77" y="30"/>
                      <a:pt x="77" y="30"/>
                    </a:cubicBezTo>
                    <a:cubicBezTo>
                      <a:pt x="76" y="32"/>
                      <a:pt x="76" y="34"/>
                      <a:pt x="77" y="36"/>
                    </a:cubicBezTo>
                    <a:cubicBezTo>
                      <a:pt x="79" y="38"/>
                      <a:pt x="80" y="41"/>
                      <a:pt x="80" y="44"/>
                    </a:cubicBezTo>
                    <a:cubicBezTo>
                      <a:pt x="81" y="46"/>
                      <a:pt x="83" y="48"/>
                      <a:pt x="84" y="48"/>
                    </a:cubicBezTo>
                    <a:cubicBezTo>
                      <a:pt x="93" y="49"/>
                      <a:pt x="93" y="49"/>
                      <a:pt x="93" y="49"/>
                    </a:cubicBezTo>
                    <a:cubicBezTo>
                      <a:pt x="93" y="50"/>
                      <a:pt x="93" y="51"/>
                      <a:pt x="93" y="51"/>
                    </a:cubicBezTo>
                    <a:cubicBezTo>
                      <a:pt x="93" y="52"/>
                      <a:pt x="93" y="53"/>
                      <a:pt x="93"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178" name="Freeform 547">
              <a:extLst>
                <a:ext uri="{FF2B5EF4-FFF2-40B4-BE49-F238E27FC236}">
                  <a16:creationId xmlns:a16="http://schemas.microsoft.com/office/drawing/2014/main" id="{9712089B-6B24-45E6-B7D2-F920E5E431D8}"/>
                </a:ext>
              </a:extLst>
            </p:cNvPr>
            <p:cNvSpPr>
              <a:spLocks noEditPoints="1"/>
            </p:cNvSpPr>
            <p:nvPr/>
          </p:nvSpPr>
          <p:spPr bwMode="auto">
            <a:xfrm>
              <a:off x="7104733" y="1340898"/>
              <a:ext cx="367982" cy="367982"/>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GB" sz="891" b="0" i="0" u="none" strike="noStrike" kern="0" cap="none" spc="0" normalizeH="0" baseline="0" noProof="0" dirty="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194703390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81"/>
            <a:ext cx="9029604" cy="4708525"/>
          </a:xfrm>
          <a:prstGeom prst="rect">
            <a:avLst/>
          </a:prstGeom>
        </p:spPr>
        <p:txBody>
          <a:bodyPr>
            <a:noAutofit/>
          </a:bodyPr>
          <a:lstStyle>
            <a:lvl1pPr>
              <a:spcBef>
                <a:spcPts val="4755"/>
              </a:spcBef>
              <a:defRPr sz="2773">
                <a:solidFill>
                  <a:schemeClr val="tx1"/>
                </a:solidFill>
              </a:defRPr>
            </a:lvl1pPr>
            <a:lvl2pPr marL="604120" indent="-604120">
              <a:defRPr sz="3964">
                <a:solidFill>
                  <a:schemeClr val="bg2"/>
                </a:solidFill>
              </a:defRPr>
            </a:lvl2pPr>
            <a:lvl3pPr>
              <a:defRPr sz="3964">
                <a:solidFill>
                  <a:schemeClr val="bg2"/>
                </a:solidFill>
              </a:defRPr>
            </a:lvl3pPr>
            <a:lvl4pPr>
              <a:defRPr sz="3964">
                <a:solidFill>
                  <a:schemeClr val="bg2"/>
                </a:solidFill>
              </a:defRPr>
            </a:lvl4pPr>
            <a:lvl5pPr>
              <a:defRPr sz="3964">
                <a:solidFill>
                  <a:schemeClr val="bg2"/>
                </a:solidFill>
              </a:defRPr>
            </a:lvl5pPr>
          </a:lstStyle>
          <a:p>
            <a:pPr lvl="0"/>
            <a:r>
              <a:rPr lang="en-US" noProof="0"/>
              <a:t>Edit Master text styles</a:t>
            </a:r>
          </a:p>
        </p:txBody>
      </p:sp>
    </p:spTree>
    <p:extLst>
      <p:ext uri="{BB962C8B-B14F-4D97-AF65-F5344CB8AC3E}">
        <p14:creationId xmlns:p14="http://schemas.microsoft.com/office/powerpoint/2010/main" val="406695442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47" Type="http://schemas.openxmlformats.org/officeDocument/2006/relationships/image" Target="../media/image3.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45" Type="http://schemas.microsoft.com/office/2007/relationships/hdphoto" Target="../media/hdphoto2.wdp"/><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microsoft.com/office/2007/relationships/hdphoto" Target="../media/hdphoto1.wdp"/><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oleObject" Target="../embeddings/oleObject1.bin"/><Relationship Id="rId20" Type="http://schemas.openxmlformats.org/officeDocument/2006/relationships/slideLayout" Target="../slideLayouts/slideLayout20.xml"/><Relationship Id="rId41"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7" name="Rectangle 66">
            <a:hlinkClick r:id="" action="ppaction://noaction"/>
            <a:extLst>
              <a:ext uri="{FF2B5EF4-FFF2-40B4-BE49-F238E27FC236}">
                <a16:creationId xmlns:a16="http://schemas.microsoft.com/office/drawing/2014/main" id="{6C85502E-9FA6-4D2A-8AE5-411D1608AA74}"/>
              </a:ext>
            </a:extLst>
          </p:cNvPr>
          <p:cNvSpPr/>
          <p:nvPr userDrawn="1"/>
        </p:nvSpPr>
        <p:spPr bwMode="gray">
          <a:xfrm>
            <a:off x="11307641" y="3904466"/>
            <a:ext cx="884213" cy="975609"/>
          </a:xfrm>
          <a:prstGeom prst="rect">
            <a:avLst/>
          </a:prstGeom>
          <a:solidFill>
            <a:srgbClr val="62B5E5">
              <a:alpha val="0"/>
            </a:srgb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sp>
        <p:nvSpPr>
          <p:cNvPr id="66" name="Rectangle 65">
            <a:hlinkClick r:id="" action="ppaction://noaction"/>
            <a:extLst>
              <a:ext uri="{FF2B5EF4-FFF2-40B4-BE49-F238E27FC236}">
                <a16:creationId xmlns:a16="http://schemas.microsoft.com/office/drawing/2014/main" id="{1FAAB899-0767-4C67-AFE3-64DE39DE5AA6}"/>
              </a:ext>
            </a:extLst>
          </p:cNvPr>
          <p:cNvSpPr/>
          <p:nvPr userDrawn="1"/>
        </p:nvSpPr>
        <p:spPr bwMode="gray">
          <a:xfrm>
            <a:off x="11307787" y="2953369"/>
            <a:ext cx="884213" cy="965124"/>
          </a:xfrm>
          <a:prstGeom prst="rect">
            <a:avLst/>
          </a:prstGeom>
          <a:solidFill>
            <a:srgbClr val="046A38">
              <a:alpha val="0"/>
            </a:srgb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sp>
        <p:nvSpPr>
          <p:cNvPr id="74" name="Rectangle 73">
            <a:extLst>
              <a:ext uri="{FF2B5EF4-FFF2-40B4-BE49-F238E27FC236}">
                <a16:creationId xmlns:a16="http://schemas.microsoft.com/office/drawing/2014/main" id="{B934452E-27F4-411F-AD7C-AAEEF24B351A}"/>
              </a:ext>
            </a:extLst>
          </p:cNvPr>
          <p:cNvSpPr/>
          <p:nvPr userDrawn="1"/>
        </p:nvSpPr>
        <p:spPr bwMode="gray">
          <a:xfrm>
            <a:off x="11307787" y="5745562"/>
            <a:ext cx="884213" cy="1112438"/>
          </a:xfrm>
          <a:prstGeom prst="rect">
            <a:avLst/>
          </a:prstGeom>
          <a:solidFill>
            <a:srgbClr val="343434"/>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sp>
        <p:nvSpPr>
          <p:cNvPr id="75" name="Rectangle 74">
            <a:extLst>
              <a:ext uri="{FF2B5EF4-FFF2-40B4-BE49-F238E27FC236}">
                <a16:creationId xmlns:a16="http://schemas.microsoft.com/office/drawing/2014/main" id="{6D907470-A248-48B9-8A40-3F282D0786C8}"/>
              </a:ext>
            </a:extLst>
          </p:cNvPr>
          <p:cNvSpPr/>
          <p:nvPr userDrawn="1"/>
        </p:nvSpPr>
        <p:spPr>
          <a:xfrm>
            <a:off x="11349439" y="5969718"/>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Appendix</a:t>
            </a:r>
            <a:endParaRPr lang="en-US" sz="891" b="0" dirty="0">
              <a:solidFill>
                <a:schemeClr val="bg1"/>
              </a:solidFill>
              <a:latin typeface="Calibri" panose="020F0502020204030204" pitchFamily="34" charset="0"/>
            </a:endParaRPr>
          </a:p>
        </p:txBody>
      </p:sp>
      <p:grpSp>
        <p:nvGrpSpPr>
          <p:cNvPr id="128" name="Group 127">
            <a:extLst>
              <a:ext uri="{FF2B5EF4-FFF2-40B4-BE49-F238E27FC236}">
                <a16:creationId xmlns:a16="http://schemas.microsoft.com/office/drawing/2014/main" id="{FA382298-5FA0-4E27-B707-74214319422A}"/>
              </a:ext>
            </a:extLst>
          </p:cNvPr>
          <p:cNvGrpSpPr/>
          <p:nvPr userDrawn="1"/>
        </p:nvGrpSpPr>
        <p:grpSpPr>
          <a:xfrm>
            <a:off x="11501750" y="6555510"/>
            <a:ext cx="496285" cy="143992"/>
            <a:chOff x="12956047" y="8113587"/>
            <a:chExt cx="496285" cy="143992"/>
          </a:xfrm>
        </p:grpSpPr>
        <p:sp>
          <p:nvSpPr>
            <p:cNvPr id="129" name="object 21">
              <a:hlinkClick r:id="" action="ppaction://hlinkshowjump?jump=nextslide" highlightClick="1"/>
              <a:extLst>
                <a:ext uri="{FF2B5EF4-FFF2-40B4-BE49-F238E27FC236}">
                  <a16:creationId xmlns:a16="http://schemas.microsoft.com/office/drawing/2014/main" id="{559D8513-CE40-4CAF-81A9-D1ACB4AE6A71}"/>
                </a:ext>
              </a:extLst>
            </p:cNvPr>
            <p:cNvSpPr/>
            <p:nvPr userDrawn="1"/>
          </p:nvSpPr>
          <p:spPr>
            <a:xfrm>
              <a:off x="13308327" y="8113587"/>
              <a:ext cx="144005" cy="143992"/>
            </a:xfrm>
            <a:prstGeom prst="rect">
              <a:avLst/>
            </a:prstGeom>
            <a:blipFill>
              <a:blip r:embed="rId42" cstate="screen">
                <a:extLst>
                  <a:ext uri="{BEBA8EAE-BF5A-486C-A8C5-ECC9F3942E4B}">
                    <a14:imgProps xmlns:a14="http://schemas.microsoft.com/office/drawing/2010/main">
                      <a14:imgLayer r:embed="rId43">
                        <a14:imgEffect>
                          <a14:saturation sat="0"/>
                        </a14:imgEffect>
                      </a14:imgLayer>
                    </a14:imgProps>
                  </a:ext>
                  <a:ext uri="{28A0092B-C50C-407E-A947-70E740481C1C}">
                    <a14:useLocalDpi xmlns:a14="http://schemas.microsoft.com/office/drawing/2010/main"/>
                  </a:ext>
                </a:extLst>
              </a:blip>
              <a:stretch>
                <a:fillRect/>
              </a:stretch>
            </a:blipFill>
          </p:spPr>
          <p:txBody>
            <a:bodyPr wrap="square" lIns="0" tIns="0" rIns="0" bIns="0" rtlCol="0"/>
            <a:lstStyle/>
            <a:p>
              <a:endParaRPr sz="2773" dirty="0">
                <a:latin typeface="Calibri" panose="020F0502020204030204" pitchFamily="34" charset="0"/>
              </a:endParaRPr>
            </a:p>
          </p:txBody>
        </p:sp>
        <p:sp>
          <p:nvSpPr>
            <p:cNvPr id="130" name="object 22">
              <a:hlinkClick r:id="" action="ppaction://hlinkshowjump?jump=previousslide" highlightClick="1"/>
              <a:extLst>
                <a:ext uri="{FF2B5EF4-FFF2-40B4-BE49-F238E27FC236}">
                  <a16:creationId xmlns:a16="http://schemas.microsoft.com/office/drawing/2014/main" id="{43A43445-EA00-4A60-967F-D7D9F60EA328}"/>
                </a:ext>
              </a:extLst>
            </p:cNvPr>
            <p:cNvSpPr/>
            <p:nvPr userDrawn="1"/>
          </p:nvSpPr>
          <p:spPr>
            <a:xfrm>
              <a:off x="12956047" y="8113587"/>
              <a:ext cx="144005" cy="143992"/>
            </a:xfrm>
            <a:prstGeom prst="rect">
              <a:avLst/>
            </a:prstGeom>
            <a:blipFill>
              <a:blip r:embed="rId44" cstate="screen">
                <a:extLst>
                  <a:ext uri="{BEBA8EAE-BF5A-486C-A8C5-ECC9F3942E4B}">
                    <a14:imgProps xmlns:a14="http://schemas.microsoft.com/office/drawing/2010/main">
                      <a14:imgLayer r:embed="rId45">
                        <a14:imgEffect>
                          <a14:saturation sat="0"/>
                        </a14:imgEffect>
                      </a14:imgLayer>
                    </a14:imgProps>
                  </a:ext>
                  <a:ext uri="{28A0092B-C50C-407E-A947-70E740481C1C}">
                    <a14:useLocalDpi xmlns:a14="http://schemas.microsoft.com/office/drawing/2010/main"/>
                  </a:ext>
                </a:extLst>
              </a:blip>
              <a:stretch>
                <a:fillRect/>
              </a:stretch>
            </a:blipFill>
            <a:ln>
              <a:noFill/>
            </a:ln>
          </p:spPr>
          <p:txBody>
            <a:bodyPr wrap="square" lIns="0" tIns="0" rIns="0" bIns="0" rtlCol="0"/>
            <a:lstStyle/>
            <a:p>
              <a:endParaRPr sz="2773" dirty="0">
                <a:latin typeface="Calibri" panose="020F0502020204030204" pitchFamily="34" charset="0"/>
              </a:endParaRPr>
            </a:p>
          </p:txBody>
        </p:sp>
      </p:grpSp>
      <p:graphicFrame>
        <p:nvGraphicFramePr>
          <p:cNvPr id="4" name="Object 3" hidden="1"/>
          <p:cNvGraphicFramePr>
            <a:graphicFrameLocks noChangeAspect="1"/>
          </p:cNvGraphicFramePr>
          <p:nvPr userDrawn="1">
            <p:custDataLst>
              <p:tags r:id="rId41"/>
            </p:custDataLst>
          </p:nvPr>
        </p:nvGraphicFramePr>
        <p:xfrm>
          <a:off x="2119" y="1607"/>
          <a:ext cx="2116" cy="1587"/>
        </p:xfrm>
        <a:graphic>
          <a:graphicData uri="http://schemas.openxmlformats.org/presentationml/2006/ole">
            <mc:AlternateContent xmlns:mc="http://schemas.openxmlformats.org/markup-compatibility/2006">
              <mc:Choice xmlns:v="urn:schemas-microsoft-com:vml" Requires="v">
                <p:oleObj name="think-cell Slide" r:id="rId46" imgW="270" imgH="270" progId="TCLayout.ActiveDocument.1">
                  <p:embed/>
                </p:oleObj>
              </mc:Choice>
              <mc:Fallback>
                <p:oleObj name="think-cell Slide" r:id="rId46" imgW="270" imgH="270" progId="TCLayout.ActiveDocument.1">
                  <p:embed/>
                  <p:pic>
                    <p:nvPicPr>
                      <p:cNvPr id="4" name="Object 3" hidden="1"/>
                      <p:cNvPicPr/>
                      <p:nvPr/>
                    </p:nvPicPr>
                    <p:blipFill>
                      <a:blip r:embed="rId47"/>
                      <a:stretch>
                        <a:fillRect/>
                      </a:stretch>
                    </p:blipFill>
                    <p:spPr>
                      <a:xfrm>
                        <a:off x="2119" y="1607"/>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604"/>
            <a:ext cx="10251905" cy="692151"/>
          </a:xfrm>
          <a:prstGeom prst="rect">
            <a:avLst/>
          </a:prstGeom>
        </p:spPr>
        <p:txBody>
          <a:bodyPr vert="horz" lIns="0" tIns="0" rIns="0" bIns="0" rtlCol="0" anchor="t" anchorCtr="0">
            <a:noAutofit/>
          </a:bodyPr>
          <a:lstStyle/>
          <a:p>
            <a:r>
              <a:rPr lang="en-US" noProof="0" dirty="0"/>
              <a:t>Click to edit Master title style</a:t>
            </a:r>
          </a:p>
        </p:txBody>
      </p:sp>
      <p:sp>
        <p:nvSpPr>
          <p:cNvPr id="19" name="Text Placeholder 18"/>
          <p:cNvSpPr>
            <a:spLocks noGrp="1"/>
          </p:cNvSpPr>
          <p:nvPr userDrawn="1">
            <p:ph type="body" idx="1"/>
          </p:nvPr>
        </p:nvSpPr>
        <p:spPr>
          <a:xfrm>
            <a:off x="469909" y="1665290"/>
            <a:ext cx="10264159" cy="4633911"/>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grpSp>
        <p:nvGrpSpPr>
          <p:cNvPr id="6" name="Group 5">
            <a:extLst>
              <a:ext uri="{FF2B5EF4-FFF2-40B4-BE49-F238E27FC236}">
                <a16:creationId xmlns:a16="http://schemas.microsoft.com/office/drawing/2014/main" id="{6A57A2BA-92C0-45C4-8E16-5446BCD3D9C2}"/>
              </a:ext>
            </a:extLst>
          </p:cNvPr>
          <p:cNvGrpSpPr/>
          <p:nvPr userDrawn="1"/>
        </p:nvGrpSpPr>
        <p:grpSpPr>
          <a:xfrm>
            <a:off x="11307787" y="978701"/>
            <a:ext cx="884213" cy="978408"/>
            <a:chOff x="10576386" y="144060"/>
            <a:chExt cx="884213" cy="978408"/>
          </a:xfrm>
        </p:grpSpPr>
        <p:sp>
          <p:nvSpPr>
            <p:cNvPr id="76" name="Rectangle 75">
              <a:extLst>
                <a:ext uri="{FF2B5EF4-FFF2-40B4-BE49-F238E27FC236}">
                  <a16:creationId xmlns:a16="http://schemas.microsoft.com/office/drawing/2014/main" id="{452B2C53-C406-4353-93AE-531967BF8CB0}"/>
                </a:ext>
              </a:extLst>
            </p:cNvPr>
            <p:cNvSpPr/>
            <p:nvPr userDrawn="1"/>
          </p:nvSpPr>
          <p:spPr bwMode="gray">
            <a:xfrm>
              <a:off x="10576386" y="144060"/>
              <a:ext cx="884213" cy="978408"/>
            </a:xfrm>
            <a:prstGeom prst="rect">
              <a:avLst/>
            </a:prstGeom>
            <a:solidFill>
              <a:srgbClr val="7F7F7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77" name="Group 592">
              <a:extLst>
                <a:ext uri="{FF2B5EF4-FFF2-40B4-BE49-F238E27FC236}">
                  <a16:creationId xmlns:a16="http://schemas.microsoft.com/office/drawing/2014/main" id="{2302453D-9390-435B-918B-48353FBD1A65}"/>
                </a:ext>
              </a:extLst>
            </p:cNvPr>
            <p:cNvGrpSpPr>
              <a:grpSpLocks/>
            </p:cNvGrpSpPr>
            <p:nvPr userDrawn="1"/>
          </p:nvGrpSpPr>
          <p:grpSpPr bwMode="auto">
            <a:xfrm>
              <a:off x="10835612" y="271928"/>
              <a:ext cx="365760" cy="369676"/>
              <a:chOff x="373" y="1933"/>
              <a:chExt cx="341" cy="340"/>
            </a:xfrm>
            <a:solidFill>
              <a:schemeClr val="bg1"/>
            </a:solidFill>
          </p:grpSpPr>
          <p:sp>
            <p:nvSpPr>
              <p:cNvPr id="78" name="Freeform 77">
                <a:extLst>
                  <a:ext uri="{FF2B5EF4-FFF2-40B4-BE49-F238E27FC236}">
                    <a16:creationId xmlns:a16="http://schemas.microsoft.com/office/drawing/2014/main" id="{2B96DFC0-3179-4202-9D5F-05E1B8DF75BC}"/>
                  </a:ext>
                </a:extLst>
              </p:cNvPr>
              <p:cNvSpPr>
                <a:spLocks/>
              </p:cNvSpPr>
              <p:nvPr/>
            </p:nvSpPr>
            <p:spPr bwMode="auto">
              <a:xfrm>
                <a:off x="436" y="2031"/>
                <a:ext cx="207" cy="157"/>
              </a:xfrm>
              <a:custGeom>
                <a:avLst/>
                <a:gdLst>
                  <a:gd name="T0" fmla="*/ 307 w 311"/>
                  <a:gd name="T1" fmla="*/ 4 h 236"/>
                  <a:gd name="T2" fmla="*/ 292 w 311"/>
                  <a:gd name="T3" fmla="*/ 4 h 236"/>
                  <a:gd name="T4" fmla="*/ 86 w 311"/>
                  <a:gd name="T5" fmla="*/ 210 h 236"/>
                  <a:gd name="T6" fmla="*/ 19 w 311"/>
                  <a:gd name="T7" fmla="*/ 143 h 236"/>
                  <a:gd name="T8" fmla="*/ 4 w 311"/>
                  <a:gd name="T9" fmla="*/ 143 h 236"/>
                  <a:gd name="T10" fmla="*/ 4 w 311"/>
                  <a:gd name="T11" fmla="*/ 158 h 236"/>
                  <a:gd name="T12" fmla="*/ 78 w 311"/>
                  <a:gd name="T13" fmla="*/ 233 h 236"/>
                  <a:gd name="T14" fmla="*/ 86 w 311"/>
                  <a:gd name="T15" fmla="*/ 236 h 236"/>
                  <a:gd name="T16" fmla="*/ 94 w 311"/>
                  <a:gd name="T17" fmla="*/ 233 h 236"/>
                  <a:gd name="T18" fmla="*/ 307 w 311"/>
                  <a:gd name="T19" fmla="*/ 19 h 236"/>
                  <a:gd name="T20" fmla="*/ 307 w 311"/>
                  <a:gd name="T21" fmla="*/ 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236">
                    <a:moveTo>
                      <a:pt x="307" y="4"/>
                    </a:moveTo>
                    <a:cubicBezTo>
                      <a:pt x="303" y="0"/>
                      <a:pt x="296" y="0"/>
                      <a:pt x="292" y="4"/>
                    </a:cubicBezTo>
                    <a:cubicBezTo>
                      <a:pt x="86" y="210"/>
                      <a:pt x="86" y="210"/>
                      <a:pt x="86" y="210"/>
                    </a:cubicBezTo>
                    <a:cubicBezTo>
                      <a:pt x="19" y="143"/>
                      <a:pt x="19" y="143"/>
                      <a:pt x="19" y="143"/>
                    </a:cubicBezTo>
                    <a:cubicBezTo>
                      <a:pt x="15" y="139"/>
                      <a:pt x="8" y="139"/>
                      <a:pt x="4" y="143"/>
                    </a:cubicBezTo>
                    <a:cubicBezTo>
                      <a:pt x="0" y="147"/>
                      <a:pt x="0" y="154"/>
                      <a:pt x="4" y="158"/>
                    </a:cubicBezTo>
                    <a:cubicBezTo>
                      <a:pt x="78" y="233"/>
                      <a:pt x="78" y="233"/>
                      <a:pt x="78" y="233"/>
                    </a:cubicBezTo>
                    <a:cubicBezTo>
                      <a:pt x="81" y="235"/>
                      <a:pt x="83" y="236"/>
                      <a:pt x="86" y="236"/>
                    </a:cubicBezTo>
                    <a:cubicBezTo>
                      <a:pt x="89" y="236"/>
                      <a:pt x="91" y="235"/>
                      <a:pt x="94" y="233"/>
                    </a:cubicBezTo>
                    <a:cubicBezTo>
                      <a:pt x="307" y="19"/>
                      <a:pt x="307" y="19"/>
                      <a:pt x="307" y="19"/>
                    </a:cubicBezTo>
                    <a:cubicBezTo>
                      <a:pt x="311" y="15"/>
                      <a:pt x="311" y="8"/>
                      <a:pt x="30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GB" sz="891" b="0" i="0" u="none" strike="noStrike" kern="0" cap="none" spc="0" normalizeH="0" baseline="0" noProof="0" dirty="0">
                  <a:ln>
                    <a:noFill/>
                  </a:ln>
                  <a:solidFill>
                    <a:prstClr val="black"/>
                  </a:solidFill>
                  <a:effectLst/>
                  <a:uLnTx/>
                  <a:uFillTx/>
                  <a:latin typeface="Calibri"/>
                  <a:ea typeface="+mn-ea"/>
                  <a:cs typeface="+mn-cs"/>
                </a:endParaRPr>
              </a:p>
            </p:txBody>
          </p:sp>
          <p:sp>
            <p:nvSpPr>
              <p:cNvPr id="79" name="Freeform 78">
                <a:extLst>
                  <a:ext uri="{FF2B5EF4-FFF2-40B4-BE49-F238E27FC236}">
                    <a16:creationId xmlns:a16="http://schemas.microsoft.com/office/drawing/2014/main" id="{EF767435-580F-47EE-BF25-5FD8E9D10125}"/>
                  </a:ext>
                </a:extLst>
              </p:cNvPr>
              <p:cNvSpPr>
                <a:spLocks noEditPoints="1"/>
              </p:cNvSpPr>
              <p:nvPr/>
            </p:nvSpPr>
            <p:spPr bwMode="auto">
              <a:xfrm>
                <a:off x="373" y="1933"/>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GB" sz="891" b="0" i="0" u="none" strike="noStrike" kern="0" cap="none" spc="0" normalizeH="0" baseline="0" noProof="0" dirty="0">
                  <a:ln>
                    <a:noFill/>
                  </a:ln>
                  <a:solidFill>
                    <a:prstClr val="black"/>
                  </a:solidFill>
                  <a:effectLst/>
                  <a:uLnTx/>
                  <a:uFillTx/>
                  <a:latin typeface="Calibri"/>
                  <a:ea typeface="+mn-ea"/>
                  <a:cs typeface="+mn-cs"/>
                </a:endParaRPr>
              </a:p>
            </p:txBody>
          </p:sp>
        </p:grpSp>
      </p:grpSp>
      <p:grpSp>
        <p:nvGrpSpPr>
          <p:cNvPr id="105" name="Group 104">
            <a:extLst>
              <a:ext uri="{FF2B5EF4-FFF2-40B4-BE49-F238E27FC236}">
                <a16:creationId xmlns:a16="http://schemas.microsoft.com/office/drawing/2014/main" id="{9BB39C06-F26A-4111-BC2F-03379F92F894}"/>
              </a:ext>
            </a:extLst>
          </p:cNvPr>
          <p:cNvGrpSpPr/>
          <p:nvPr userDrawn="1"/>
        </p:nvGrpSpPr>
        <p:grpSpPr>
          <a:xfrm>
            <a:off x="11307787" y="0"/>
            <a:ext cx="884213" cy="978408"/>
            <a:chOff x="11320453" y="0"/>
            <a:chExt cx="884213" cy="978408"/>
          </a:xfrm>
        </p:grpSpPr>
        <p:sp>
          <p:nvSpPr>
            <p:cNvPr id="3" name="Rectangle 2">
              <a:extLst>
                <a:ext uri="{FF2B5EF4-FFF2-40B4-BE49-F238E27FC236}">
                  <a16:creationId xmlns:a16="http://schemas.microsoft.com/office/drawing/2014/main" id="{65FC472A-7D59-4D54-8FC9-7D6FA5E1EA47}"/>
                </a:ext>
              </a:extLst>
            </p:cNvPr>
            <p:cNvSpPr/>
            <p:nvPr userDrawn="1"/>
          </p:nvSpPr>
          <p:spPr bwMode="gray">
            <a:xfrm>
              <a:off x="11320453" y="0"/>
              <a:ext cx="884213" cy="978408"/>
            </a:xfrm>
            <a:prstGeom prst="rect">
              <a:avLst/>
            </a:prstGeom>
            <a:solidFill>
              <a:srgbClr val="00556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20" name="Group 19">
              <a:extLst>
                <a:ext uri="{FF2B5EF4-FFF2-40B4-BE49-F238E27FC236}">
                  <a16:creationId xmlns:a16="http://schemas.microsoft.com/office/drawing/2014/main" id="{9F17A192-3FD8-48E6-B53D-9EF7090C6044}"/>
                </a:ext>
              </a:extLst>
            </p:cNvPr>
            <p:cNvGrpSpPr/>
            <p:nvPr userDrawn="1"/>
          </p:nvGrpSpPr>
          <p:grpSpPr>
            <a:xfrm>
              <a:off x="11578568" y="107960"/>
              <a:ext cx="367982" cy="367982"/>
              <a:chOff x="6042955" y="3704076"/>
              <a:chExt cx="367982" cy="367982"/>
            </a:xfrm>
            <a:solidFill>
              <a:schemeClr val="bg1"/>
            </a:solidFill>
          </p:grpSpPr>
          <p:grpSp>
            <p:nvGrpSpPr>
              <p:cNvPr id="22" name="Group 21">
                <a:extLst>
                  <a:ext uri="{FF2B5EF4-FFF2-40B4-BE49-F238E27FC236}">
                    <a16:creationId xmlns:a16="http://schemas.microsoft.com/office/drawing/2014/main" id="{58A0B01D-64B0-4096-9E7F-DECD3B5567F6}"/>
                  </a:ext>
                </a:extLst>
              </p:cNvPr>
              <p:cNvGrpSpPr/>
              <p:nvPr/>
            </p:nvGrpSpPr>
            <p:grpSpPr>
              <a:xfrm>
                <a:off x="6131110" y="3758524"/>
                <a:ext cx="207980" cy="259087"/>
                <a:chOff x="1690688" y="5349875"/>
                <a:chExt cx="465138" cy="579438"/>
              </a:xfrm>
              <a:grpFill/>
            </p:grpSpPr>
            <p:sp>
              <p:nvSpPr>
                <p:cNvPr id="24" name="Freeform 68">
                  <a:extLst>
                    <a:ext uri="{FF2B5EF4-FFF2-40B4-BE49-F238E27FC236}">
                      <a16:creationId xmlns:a16="http://schemas.microsoft.com/office/drawing/2014/main" id="{6B823961-1297-4728-AA3F-690E6A76EF2B}"/>
                    </a:ext>
                  </a:extLst>
                </p:cNvPr>
                <p:cNvSpPr>
                  <a:spLocks/>
                </p:cNvSpPr>
                <p:nvPr/>
              </p:nvSpPr>
              <p:spPr bwMode="auto">
                <a:xfrm>
                  <a:off x="1781175" y="5778500"/>
                  <a:ext cx="273050" cy="23813"/>
                </a:xfrm>
                <a:custGeom>
                  <a:avLst/>
                  <a:gdLst>
                    <a:gd name="T0" fmla="*/ 109 w 114"/>
                    <a:gd name="T1" fmla="*/ 0 h 10"/>
                    <a:gd name="T2" fmla="*/ 5 w 114"/>
                    <a:gd name="T3" fmla="*/ 0 h 10"/>
                    <a:gd name="T4" fmla="*/ 0 w 114"/>
                    <a:gd name="T5" fmla="*/ 5 h 10"/>
                    <a:gd name="T6" fmla="*/ 5 w 114"/>
                    <a:gd name="T7" fmla="*/ 10 h 10"/>
                    <a:gd name="T8" fmla="*/ 109 w 114"/>
                    <a:gd name="T9" fmla="*/ 10 h 10"/>
                    <a:gd name="T10" fmla="*/ 114 w 114"/>
                    <a:gd name="T11" fmla="*/ 5 h 10"/>
                    <a:gd name="T12" fmla="*/ 109 w 11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14" h="10">
                      <a:moveTo>
                        <a:pt x="109" y="0"/>
                      </a:moveTo>
                      <a:cubicBezTo>
                        <a:pt x="5" y="0"/>
                        <a:pt x="5" y="0"/>
                        <a:pt x="5" y="0"/>
                      </a:cubicBezTo>
                      <a:cubicBezTo>
                        <a:pt x="2" y="0"/>
                        <a:pt x="0" y="2"/>
                        <a:pt x="0" y="5"/>
                      </a:cubicBezTo>
                      <a:cubicBezTo>
                        <a:pt x="0" y="7"/>
                        <a:pt x="2" y="10"/>
                        <a:pt x="5" y="10"/>
                      </a:cubicBezTo>
                      <a:cubicBezTo>
                        <a:pt x="109" y="10"/>
                        <a:pt x="109" y="10"/>
                        <a:pt x="109" y="10"/>
                      </a:cubicBezTo>
                      <a:cubicBezTo>
                        <a:pt x="111" y="10"/>
                        <a:pt x="114" y="7"/>
                        <a:pt x="114" y="5"/>
                      </a:cubicBezTo>
                      <a:cubicBezTo>
                        <a:pt x="114" y="2"/>
                        <a:pt x="111" y="0"/>
                        <a:pt x="10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sp>
              <p:nvSpPr>
                <p:cNvPr id="25" name="Freeform 69">
                  <a:extLst>
                    <a:ext uri="{FF2B5EF4-FFF2-40B4-BE49-F238E27FC236}">
                      <a16:creationId xmlns:a16="http://schemas.microsoft.com/office/drawing/2014/main" id="{2CE5E292-BC45-4468-B71B-4A6ADB984718}"/>
                    </a:ext>
                  </a:extLst>
                </p:cNvPr>
                <p:cNvSpPr>
                  <a:spLocks/>
                </p:cNvSpPr>
                <p:nvPr/>
              </p:nvSpPr>
              <p:spPr bwMode="auto">
                <a:xfrm>
                  <a:off x="1781175" y="5695950"/>
                  <a:ext cx="273050" cy="23813"/>
                </a:xfrm>
                <a:custGeom>
                  <a:avLst/>
                  <a:gdLst>
                    <a:gd name="T0" fmla="*/ 109 w 114"/>
                    <a:gd name="T1" fmla="*/ 0 h 10"/>
                    <a:gd name="T2" fmla="*/ 5 w 114"/>
                    <a:gd name="T3" fmla="*/ 0 h 10"/>
                    <a:gd name="T4" fmla="*/ 0 w 114"/>
                    <a:gd name="T5" fmla="*/ 5 h 10"/>
                    <a:gd name="T6" fmla="*/ 5 w 114"/>
                    <a:gd name="T7" fmla="*/ 10 h 10"/>
                    <a:gd name="T8" fmla="*/ 109 w 114"/>
                    <a:gd name="T9" fmla="*/ 10 h 10"/>
                    <a:gd name="T10" fmla="*/ 114 w 114"/>
                    <a:gd name="T11" fmla="*/ 5 h 10"/>
                    <a:gd name="T12" fmla="*/ 109 w 11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14" h="10">
                      <a:moveTo>
                        <a:pt x="109" y="0"/>
                      </a:moveTo>
                      <a:cubicBezTo>
                        <a:pt x="5" y="0"/>
                        <a:pt x="5" y="0"/>
                        <a:pt x="5" y="0"/>
                      </a:cubicBezTo>
                      <a:cubicBezTo>
                        <a:pt x="2" y="0"/>
                        <a:pt x="0" y="2"/>
                        <a:pt x="0" y="5"/>
                      </a:cubicBezTo>
                      <a:cubicBezTo>
                        <a:pt x="0" y="7"/>
                        <a:pt x="2" y="10"/>
                        <a:pt x="5" y="10"/>
                      </a:cubicBezTo>
                      <a:cubicBezTo>
                        <a:pt x="109" y="10"/>
                        <a:pt x="109" y="10"/>
                        <a:pt x="109" y="10"/>
                      </a:cubicBezTo>
                      <a:cubicBezTo>
                        <a:pt x="111" y="10"/>
                        <a:pt x="114" y="7"/>
                        <a:pt x="114" y="5"/>
                      </a:cubicBezTo>
                      <a:cubicBezTo>
                        <a:pt x="114" y="2"/>
                        <a:pt x="111" y="0"/>
                        <a:pt x="10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sp>
              <p:nvSpPr>
                <p:cNvPr id="26" name="Freeform 70">
                  <a:extLst>
                    <a:ext uri="{FF2B5EF4-FFF2-40B4-BE49-F238E27FC236}">
                      <a16:creationId xmlns:a16="http://schemas.microsoft.com/office/drawing/2014/main" id="{0BD6E49D-6BB9-4215-AC6E-CEF99CF5DFE5}"/>
                    </a:ext>
                  </a:extLst>
                </p:cNvPr>
                <p:cNvSpPr>
                  <a:spLocks/>
                </p:cNvSpPr>
                <p:nvPr/>
              </p:nvSpPr>
              <p:spPr bwMode="auto">
                <a:xfrm>
                  <a:off x="1781175" y="5614988"/>
                  <a:ext cx="273050" cy="23813"/>
                </a:xfrm>
                <a:custGeom>
                  <a:avLst/>
                  <a:gdLst>
                    <a:gd name="T0" fmla="*/ 109 w 114"/>
                    <a:gd name="T1" fmla="*/ 0 h 10"/>
                    <a:gd name="T2" fmla="*/ 5 w 114"/>
                    <a:gd name="T3" fmla="*/ 0 h 10"/>
                    <a:gd name="T4" fmla="*/ 0 w 114"/>
                    <a:gd name="T5" fmla="*/ 5 h 10"/>
                    <a:gd name="T6" fmla="*/ 5 w 114"/>
                    <a:gd name="T7" fmla="*/ 10 h 10"/>
                    <a:gd name="T8" fmla="*/ 109 w 114"/>
                    <a:gd name="T9" fmla="*/ 10 h 10"/>
                    <a:gd name="T10" fmla="*/ 114 w 114"/>
                    <a:gd name="T11" fmla="*/ 5 h 10"/>
                    <a:gd name="T12" fmla="*/ 109 w 11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14" h="10">
                      <a:moveTo>
                        <a:pt x="109" y="0"/>
                      </a:moveTo>
                      <a:cubicBezTo>
                        <a:pt x="5" y="0"/>
                        <a:pt x="5" y="0"/>
                        <a:pt x="5" y="0"/>
                      </a:cubicBezTo>
                      <a:cubicBezTo>
                        <a:pt x="2" y="0"/>
                        <a:pt x="0" y="2"/>
                        <a:pt x="0" y="5"/>
                      </a:cubicBezTo>
                      <a:cubicBezTo>
                        <a:pt x="0" y="7"/>
                        <a:pt x="2" y="10"/>
                        <a:pt x="5" y="10"/>
                      </a:cubicBezTo>
                      <a:cubicBezTo>
                        <a:pt x="109" y="10"/>
                        <a:pt x="109" y="10"/>
                        <a:pt x="109" y="10"/>
                      </a:cubicBezTo>
                      <a:cubicBezTo>
                        <a:pt x="111" y="10"/>
                        <a:pt x="114" y="7"/>
                        <a:pt x="114" y="5"/>
                      </a:cubicBezTo>
                      <a:cubicBezTo>
                        <a:pt x="114" y="2"/>
                        <a:pt x="111" y="0"/>
                        <a:pt x="10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sp>
              <p:nvSpPr>
                <p:cNvPr id="27" name="Freeform 71">
                  <a:extLst>
                    <a:ext uri="{FF2B5EF4-FFF2-40B4-BE49-F238E27FC236}">
                      <a16:creationId xmlns:a16="http://schemas.microsoft.com/office/drawing/2014/main" id="{BEC31180-1130-48F0-A010-446019D55F3B}"/>
                    </a:ext>
                  </a:extLst>
                </p:cNvPr>
                <p:cNvSpPr>
                  <a:spLocks/>
                </p:cNvSpPr>
                <p:nvPr/>
              </p:nvSpPr>
              <p:spPr bwMode="auto">
                <a:xfrm>
                  <a:off x="1781175" y="5534025"/>
                  <a:ext cx="136525" cy="20638"/>
                </a:xfrm>
                <a:custGeom>
                  <a:avLst/>
                  <a:gdLst>
                    <a:gd name="T0" fmla="*/ 5 w 57"/>
                    <a:gd name="T1" fmla="*/ 9 h 9"/>
                    <a:gd name="T2" fmla="*/ 52 w 57"/>
                    <a:gd name="T3" fmla="*/ 9 h 9"/>
                    <a:gd name="T4" fmla="*/ 57 w 57"/>
                    <a:gd name="T5" fmla="*/ 5 h 9"/>
                    <a:gd name="T6" fmla="*/ 52 w 57"/>
                    <a:gd name="T7" fmla="*/ 0 h 9"/>
                    <a:gd name="T8" fmla="*/ 5 w 57"/>
                    <a:gd name="T9" fmla="*/ 0 h 9"/>
                    <a:gd name="T10" fmla="*/ 0 w 57"/>
                    <a:gd name="T11" fmla="*/ 5 h 9"/>
                    <a:gd name="T12" fmla="*/ 5 w 5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7" h="9">
                      <a:moveTo>
                        <a:pt x="5" y="9"/>
                      </a:moveTo>
                      <a:cubicBezTo>
                        <a:pt x="52" y="9"/>
                        <a:pt x="52" y="9"/>
                        <a:pt x="52" y="9"/>
                      </a:cubicBezTo>
                      <a:cubicBezTo>
                        <a:pt x="54" y="9"/>
                        <a:pt x="57" y="7"/>
                        <a:pt x="57" y="5"/>
                      </a:cubicBezTo>
                      <a:cubicBezTo>
                        <a:pt x="57" y="2"/>
                        <a:pt x="54" y="0"/>
                        <a:pt x="52" y="0"/>
                      </a:cubicBezTo>
                      <a:cubicBezTo>
                        <a:pt x="5" y="0"/>
                        <a:pt x="5" y="0"/>
                        <a:pt x="5" y="0"/>
                      </a:cubicBezTo>
                      <a:cubicBezTo>
                        <a:pt x="2" y="0"/>
                        <a:pt x="0" y="2"/>
                        <a:pt x="0" y="5"/>
                      </a:cubicBezTo>
                      <a:cubicBezTo>
                        <a:pt x="0" y="7"/>
                        <a:pt x="2" y="9"/>
                        <a:pt x="5"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sp>
              <p:nvSpPr>
                <p:cNvPr id="28" name="Freeform 72">
                  <a:extLst>
                    <a:ext uri="{FF2B5EF4-FFF2-40B4-BE49-F238E27FC236}">
                      <a16:creationId xmlns:a16="http://schemas.microsoft.com/office/drawing/2014/main" id="{5E1B587E-1556-4EFA-BCEE-B0244F9C99D3}"/>
                    </a:ext>
                  </a:extLst>
                </p:cNvPr>
                <p:cNvSpPr>
                  <a:spLocks noEditPoints="1"/>
                </p:cNvSpPr>
                <p:nvPr/>
              </p:nvSpPr>
              <p:spPr bwMode="auto">
                <a:xfrm>
                  <a:off x="1690688" y="5349875"/>
                  <a:ext cx="465138" cy="579438"/>
                </a:xfrm>
                <a:custGeom>
                  <a:avLst/>
                  <a:gdLst>
                    <a:gd name="T0" fmla="*/ 190 w 194"/>
                    <a:gd name="T1" fmla="*/ 37 h 242"/>
                    <a:gd name="T2" fmla="*/ 156 w 194"/>
                    <a:gd name="T3" fmla="*/ 4 h 242"/>
                    <a:gd name="T4" fmla="*/ 147 w 194"/>
                    <a:gd name="T5" fmla="*/ 0 h 242"/>
                    <a:gd name="T6" fmla="*/ 147 w 194"/>
                    <a:gd name="T7" fmla="*/ 0 h 242"/>
                    <a:gd name="T8" fmla="*/ 13 w 194"/>
                    <a:gd name="T9" fmla="*/ 0 h 242"/>
                    <a:gd name="T10" fmla="*/ 0 w 194"/>
                    <a:gd name="T11" fmla="*/ 13 h 242"/>
                    <a:gd name="T12" fmla="*/ 0 w 194"/>
                    <a:gd name="T13" fmla="*/ 229 h 242"/>
                    <a:gd name="T14" fmla="*/ 13 w 194"/>
                    <a:gd name="T15" fmla="*/ 242 h 242"/>
                    <a:gd name="T16" fmla="*/ 181 w 194"/>
                    <a:gd name="T17" fmla="*/ 242 h 242"/>
                    <a:gd name="T18" fmla="*/ 194 w 194"/>
                    <a:gd name="T19" fmla="*/ 229 h 242"/>
                    <a:gd name="T20" fmla="*/ 194 w 194"/>
                    <a:gd name="T21" fmla="*/ 46 h 242"/>
                    <a:gd name="T22" fmla="*/ 190 w 194"/>
                    <a:gd name="T23" fmla="*/ 37 h 242"/>
                    <a:gd name="T24" fmla="*/ 180 w 194"/>
                    <a:gd name="T25" fmla="*/ 41 h 242"/>
                    <a:gd name="T26" fmla="*/ 152 w 194"/>
                    <a:gd name="T27" fmla="*/ 41 h 242"/>
                    <a:gd name="T28" fmla="*/ 152 w 194"/>
                    <a:gd name="T29" fmla="*/ 13 h 242"/>
                    <a:gd name="T30" fmla="*/ 180 w 194"/>
                    <a:gd name="T31" fmla="*/ 41 h 242"/>
                    <a:gd name="T32" fmla="*/ 181 w 194"/>
                    <a:gd name="T33" fmla="*/ 232 h 242"/>
                    <a:gd name="T34" fmla="*/ 13 w 194"/>
                    <a:gd name="T35" fmla="*/ 232 h 242"/>
                    <a:gd name="T36" fmla="*/ 9 w 194"/>
                    <a:gd name="T37" fmla="*/ 229 h 242"/>
                    <a:gd name="T38" fmla="*/ 9 w 194"/>
                    <a:gd name="T39" fmla="*/ 13 h 242"/>
                    <a:gd name="T40" fmla="*/ 13 w 194"/>
                    <a:gd name="T41" fmla="*/ 10 h 242"/>
                    <a:gd name="T42" fmla="*/ 142 w 194"/>
                    <a:gd name="T43" fmla="*/ 10 h 242"/>
                    <a:gd name="T44" fmla="*/ 142 w 194"/>
                    <a:gd name="T45" fmla="*/ 46 h 242"/>
                    <a:gd name="T46" fmla="*/ 147 w 194"/>
                    <a:gd name="T47" fmla="*/ 51 h 242"/>
                    <a:gd name="T48" fmla="*/ 184 w 194"/>
                    <a:gd name="T49" fmla="*/ 51 h 242"/>
                    <a:gd name="T50" fmla="*/ 184 w 194"/>
                    <a:gd name="T51" fmla="*/ 229 h 242"/>
                    <a:gd name="T52" fmla="*/ 181 w 194"/>
                    <a:gd name="T53" fmla="*/ 23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4" h="242">
                      <a:moveTo>
                        <a:pt x="190" y="37"/>
                      </a:moveTo>
                      <a:cubicBezTo>
                        <a:pt x="156" y="4"/>
                        <a:pt x="156" y="4"/>
                        <a:pt x="156" y="4"/>
                      </a:cubicBezTo>
                      <a:cubicBezTo>
                        <a:pt x="153" y="1"/>
                        <a:pt x="150" y="0"/>
                        <a:pt x="147" y="0"/>
                      </a:cubicBezTo>
                      <a:cubicBezTo>
                        <a:pt x="147" y="0"/>
                        <a:pt x="147" y="0"/>
                        <a:pt x="147" y="0"/>
                      </a:cubicBezTo>
                      <a:cubicBezTo>
                        <a:pt x="13" y="0"/>
                        <a:pt x="13" y="0"/>
                        <a:pt x="13" y="0"/>
                      </a:cubicBezTo>
                      <a:cubicBezTo>
                        <a:pt x="5" y="0"/>
                        <a:pt x="0" y="6"/>
                        <a:pt x="0" y="13"/>
                      </a:cubicBezTo>
                      <a:cubicBezTo>
                        <a:pt x="0" y="229"/>
                        <a:pt x="0" y="229"/>
                        <a:pt x="0" y="229"/>
                      </a:cubicBezTo>
                      <a:cubicBezTo>
                        <a:pt x="0" y="236"/>
                        <a:pt x="5" y="242"/>
                        <a:pt x="13" y="242"/>
                      </a:cubicBezTo>
                      <a:cubicBezTo>
                        <a:pt x="181" y="242"/>
                        <a:pt x="181" y="242"/>
                        <a:pt x="181" y="242"/>
                      </a:cubicBezTo>
                      <a:cubicBezTo>
                        <a:pt x="188" y="242"/>
                        <a:pt x="194" y="236"/>
                        <a:pt x="194" y="229"/>
                      </a:cubicBezTo>
                      <a:cubicBezTo>
                        <a:pt x="194" y="46"/>
                        <a:pt x="194" y="46"/>
                        <a:pt x="194" y="46"/>
                      </a:cubicBezTo>
                      <a:cubicBezTo>
                        <a:pt x="194" y="43"/>
                        <a:pt x="192" y="39"/>
                        <a:pt x="190" y="37"/>
                      </a:cubicBezTo>
                      <a:close/>
                      <a:moveTo>
                        <a:pt x="180" y="41"/>
                      </a:moveTo>
                      <a:cubicBezTo>
                        <a:pt x="152" y="41"/>
                        <a:pt x="152" y="41"/>
                        <a:pt x="152" y="41"/>
                      </a:cubicBezTo>
                      <a:cubicBezTo>
                        <a:pt x="152" y="13"/>
                        <a:pt x="152" y="13"/>
                        <a:pt x="152" y="13"/>
                      </a:cubicBezTo>
                      <a:lnTo>
                        <a:pt x="180" y="41"/>
                      </a:lnTo>
                      <a:close/>
                      <a:moveTo>
                        <a:pt x="181" y="232"/>
                      </a:moveTo>
                      <a:cubicBezTo>
                        <a:pt x="13" y="232"/>
                        <a:pt x="13" y="232"/>
                        <a:pt x="13" y="232"/>
                      </a:cubicBezTo>
                      <a:cubicBezTo>
                        <a:pt x="11" y="232"/>
                        <a:pt x="9" y="231"/>
                        <a:pt x="9" y="229"/>
                      </a:cubicBezTo>
                      <a:cubicBezTo>
                        <a:pt x="9" y="13"/>
                        <a:pt x="9" y="13"/>
                        <a:pt x="9" y="13"/>
                      </a:cubicBezTo>
                      <a:cubicBezTo>
                        <a:pt x="9" y="11"/>
                        <a:pt x="11" y="10"/>
                        <a:pt x="13" y="10"/>
                      </a:cubicBezTo>
                      <a:cubicBezTo>
                        <a:pt x="142" y="10"/>
                        <a:pt x="142" y="10"/>
                        <a:pt x="142" y="10"/>
                      </a:cubicBezTo>
                      <a:cubicBezTo>
                        <a:pt x="142" y="46"/>
                        <a:pt x="142" y="46"/>
                        <a:pt x="142" y="46"/>
                      </a:cubicBezTo>
                      <a:cubicBezTo>
                        <a:pt x="142" y="49"/>
                        <a:pt x="144" y="51"/>
                        <a:pt x="147" y="51"/>
                      </a:cubicBezTo>
                      <a:cubicBezTo>
                        <a:pt x="184" y="51"/>
                        <a:pt x="184" y="51"/>
                        <a:pt x="184" y="51"/>
                      </a:cubicBezTo>
                      <a:cubicBezTo>
                        <a:pt x="184" y="229"/>
                        <a:pt x="184" y="229"/>
                        <a:pt x="184" y="229"/>
                      </a:cubicBezTo>
                      <a:cubicBezTo>
                        <a:pt x="184" y="231"/>
                        <a:pt x="182" y="232"/>
                        <a:pt x="181" y="23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23" name="Freeform 547">
                <a:extLst>
                  <a:ext uri="{FF2B5EF4-FFF2-40B4-BE49-F238E27FC236}">
                    <a16:creationId xmlns:a16="http://schemas.microsoft.com/office/drawing/2014/main" id="{E05B9567-C06F-4895-B96C-079437953971}"/>
                  </a:ext>
                </a:extLst>
              </p:cNvPr>
              <p:cNvSpPr>
                <a:spLocks noEditPoints="1"/>
              </p:cNvSpPr>
              <p:nvPr/>
            </p:nvSpPr>
            <p:spPr bwMode="auto">
              <a:xfrm>
                <a:off x="6042955" y="3704076"/>
                <a:ext cx="367982" cy="367982"/>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GB" sz="891" b="0" i="0" u="none" strike="noStrike" kern="0" cap="none" spc="0" normalizeH="0" baseline="0" noProof="0" dirty="0">
                  <a:ln>
                    <a:noFill/>
                  </a:ln>
                  <a:solidFill>
                    <a:prstClr val="black"/>
                  </a:solidFill>
                  <a:effectLst/>
                  <a:uLnTx/>
                  <a:uFillTx/>
                  <a:latin typeface="Calibri"/>
                  <a:ea typeface="+mn-ea"/>
                  <a:cs typeface="+mn-cs"/>
                </a:endParaRPr>
              </a:p>
            </p:txBody>
          </p:sp>
        </p:grpSp>
      </p:grpSp>
      <p:grpSp>
        <p:nvGrpSpPr>
          <p:cNvPr id="97" name="Group 96">
            <a:extLst>
              <a:ext uri="{FF2B5EF4-FFF2-40B4-BE49-F238E27FC236}">
                <a16:creationId xmlns:a16="http://schemas.microsoft.com/office/drawing/2014/main" id="{52535618-950F-4AD7-9879-71AC75964C40}"/>
              </a:ext>
            </a:extLst>
          </p:cNvPr>
          <p:cNvGrpSpPr/>
          <p:nvPr userDrawn="1"/>
        </p:nvGrpSpPr>
        <p:grpSpPr>
          <a:xfrm>
            <a:off x="11307787" y="2933749"/>
            <a:ext cx="884213" cy="978408"/>
            <a:chOff x="10576386" y="144060"/>
            <a:chExt cx="884213" cy="978408"/>
          </a:xfrm>
          <a:solidFill>
            <a:srgbClr val="00ABAB"/>
          </a:solidFill>
        </p:grpSpPr>
        <p:sp>
          <p:nvSpPr>
            <p:cNvPr id="92" name="Rectangle 91">
              <a:extLst>
                <a:ext uri="{FF2B5EF4-FFF2-40B4-BE49-F238E27FC236}">
                  <a16:creationId xmlns:a16="http://schemas.microsoft.com/office/drawing/2014/main" id="{F323AD46-8660-48EE-92AD-6D2A6F4AA1C9}"/>
                </a:ext>
              </a:extLst>
            </p:cNvPr>
            <p:cNvSpPr/>
            <p:nvPr userDrawn="1"/>
          </p:nvSpPr>
          <p:spPr bwMode="gray">
            <a:xfrm>
              <a:off x="10576386" y="144060"/>
              <a:ext cx="884213" cy="978408"/>
            </a:xfrm>
            <a:prstGeom prst="rect">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94" name="Group 93">
              <a:extLst>
                <a:ext uri="{FF2B5EF4-FFF2-40B4-BE49-F238E27FC236}">
                  <a16:creationId xmlns:a16="http://schemas.microsoft.com/office/drawing/2014/main" id="{4B2371B7-590D-4ABB-BDC0-360DEF0B7FFD}"/>
                </a:ext>
              </a:extLst>
            </p:cNvPr>
            <p:cNvGrpSpPr/>
            <p:nvPr userDrawn="1"/>
          </p:nvGrpSpPr>
          <p:grpSpPr>
            <a:xfrm>
              <a:off x="10834501" y="254280"/>
              <a:ext cx="367982" cy="367982"/>
              <a:chOff x="7153126" y="1943100"/>
              <a:chExt cx="367982" cy="367982"/>
            </a:xfrm>
            <a:grpFill/>
          </p:grpSpPr>
          <p:sp>
            <p:nvSpPr>
              <p:cNvPr id="95" name="Freeform 903">
                <a:extLst>
                  <a:ext uri="{FF2B5EF4-FFF2-40B4-BE49-F238E27FC236}">
                    <a16:creationId xmlns:a16="http://schemas.microsoft.com/office/drawing/2014/main" id="{61F505EF-133A-48E6-A4FA-8980F74FC532}"/>
                  </a:ext>
                </a:extLst>
              </p:cNvPr>
              <p:cNvSpPr>
                <a:spLocks noEditPoints="1"/>
              </p:cNvSpPr>
              <p:nvPr/>
            </p:nvSpPr>
            <p:spPr bwMode="auto">
              <a:xfrm>
                <a:off x="7153126" y="1943100"/>
                <a:ext cx="367982" cy="367982"/>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GB" sz="1982" b="0" i="0" u="none" strike="noStrike" kern="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96" name="Freeform 118">
                <a:extLst>
                  <a:ext uri="{FF2B5EF4-FFF2-40B4-BE49-F238E27FC236}">
                    <a16:creationId xmlns:a16="http://schemas.microsoft.com/office/drawing/2014/main" id="{B4CF30F2-52CB-48DB-A00A-78AA01E6D16A}"/>
                  </a:ext>
                </a:extLst>
              </p:cNvPr>
              <p:cNvSpPr>
                <a:spLocks noChangeAspect="1"/>
              </p:cNvSpPr>
              <p:nvPr/>
            </p:nvSpPr>
            <p:spPr bwMode="auto">
              <a:xfrm>
                <a:off x="7213994" y="1999986"/>
                <a:ext cx="230527" cy="221307"/>
              </a:xfrm>
              <a:custGeom>
                <a:avLst/>
                <a:gdLst>
                  <a:gd name="T0" fmla="*/ 183 w 233"/>
                  <a:gd name="T1" fmla="*/ 167 h 224"/>
                  <a:gd name="T2" fmla="*/ 142 w 233"/>
                  <a:gd name="T3" fmla="*/ 126 h 224"/>
                  <a:gd name="T4" fmla="*/ 156 w 233"/>
                  <a:gd name="T5" fmla="*/ 96 h 224"/>
                  <a:gd name="T6" fmla="*/ 167 w 233"/>
                  <a:gd name="T7" fmla="*/ 75 h 224"/>
                  <a:gd name="T8" fmla="*/ 163 w 233"/>
                  <a:gd name="T9" fmla="*/ 65 h 224"/>
                  <a:gd name="T10" fmla="*/ 166 w 233"/>
                  <a:gd name="T11" fmla="*/ 43 h 224"/>
                  <a:gd name="T12" fmla="*/ 117 w 233"/>
                  <a:gd name="T13" fmla="*/ 0 h 224"/>
                  <a:gd name="T14" fmla="*/ 67 w 233"/>
                  <a:gd name="T15" fmla="*/ 43 h 224"/>
                  <a:gd name="T16" fmla="*/ 70 w 233"/>
                  <a:gd name="T17" fmla="*/ 65 h 224"/>
                  <a:gd name="T18" fmla="*/ 66 w 233"/>
                  <a:gd name="T19" fmla="*/ 75 h 224"/>
                  <a:gd name="T20" fmla="*/ 77 w 233"/>
                  <a:gd name="T21" fmla="*/ 96 h 224"/>
                  <a:gd name="T22" fmla="*/ 91 w 233"/>
                  <a:gd name="T23" fmla="*/ 126 h 224"/>
                  <a:gd name="T24" fmla="*/ 51 w 233"/>
                  <a:gd name="T25" fmla="*/ 167 h 224"/>
                  <a:gd name="T26" fmla="*/ 0 w 233"/>
                  <a:gd name="T27" fmla="*/ 197 h 224"/>
                  <a:gd name="T28" fmla="*/ 0 w 233"/>
                  <a:gd name="T29" fmla="*/ 224 h 224"/>
                  <a:gd name="T30" fmla="*/ 117 w 233"/>
                  <a:gd name="T31" fmla="*/ 224 h 224"/>
                  <a:gd name="T32" fmla="*/ 233 w 233"/>
                  <a:gd name="T33" fmla="*/ 224 h 224"/>
                  <a:gd name="T34" fmla="*/ 233 w 233"/>
                  <a:gd name="T35" fmla="*/ 197 h 224"/>
                  <a:gd name="T36" fmla="*/ 183 w 233"/>
                  <a:gd name="T37" fmla="*/ 16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24">
                    <a:moveTo>
                      <a:pt x="183" y="167"/>
                    </a:moveTo>
                    <a:cubicBezTo>
                      <a:pt x="152" y="156"/>
                      <a:pt x="142" y="146"/>
                      <a:pt x="142" y="126"/>
                    </a:cubicBezTo>
                    <a:cubicBezTo>
                      <a:pt x="142" y="114"/>
                      <a:pt x="152" y="118"/>
                      <a:pt x="156" y="96"/>
                    </a:cubicBezTo>
                    <a:cubicBezTo>
                      <a:pt x="157" y="87"/>
                      <a:pt x="166" y="96"/>
                      <a:pt x="167" y="75"/>
                    </a:cubicBezTo>
                    <a:cubicBezTo>
                      <a:pt x="167" y="67"/>
                      <a:pt x="163" y="65"/>
                      <a:pt x="163" y="65"/>
                    </a:cubicBezTo>
                    <a:cubicBezTo>
                      <a:pt x="163" y="65"/>
                      <a:pt x="165" y="52"/>
                      <a:pt x="166" y="43"/>
                    </a:cubicBezTo>
                    <a:cubicBezTo>
                      <a:pt x="167" y="31"/>
                      <a:pt x="159" y="0"/>
                      <a:pt x="117" y="0"/>
                    </a:cubicBezTo>
                    <a:cubicBezTo>
                      <a:pt x="74" y="0"/>
                      <a:pt x="66" y="31"/>
                      <a:pt x="67" y="43"/>
                    </a:cubicBezTo>
                    <a:cubicBezTo>
                      <a:pt x="68" y="52"/>
                      <a:pt x="70" y="65"/>
                      <a:pt x="70" y="65"/>
                    </a:cubicBezTo>
                    <a:cubicBezTo>
                      <a:pt x="70" y="65"/>
                      <a:pt x="66" y="67"/>
                      <a:pt x="66" y="75"/>
                    </a:cubicBezTo>
                    <a:cubicBezTo>
                      <a:pt x="67" y="96"/>
                      <a:pt x="76" y="87"/>
                      <a:pt x="77" y="96"/>
                    </a:cubicBezTo>
                    <a:cubicBezTo>
                      <a:pt x="82" y="118"/>
                      <a:pt x="91" y="114"/>
                      <a:pt x="91" y="126"/>
                    </a:cubicBezTo>
                    <a:cubicBezTo>
                      <a:pt x="91" y="146"/>
                      <a:pt x="81" y="156"/>
                      <a:pt x="51" y="167"/>
                    </a:cubicBezTo>
                    <a:cubicBezTo>
                      <a:pt x="20" y="178"/>
                      <a:pt x="0" y="190"/>
                      <a:pt x="0" y="197"/>
                    </a:cubicBezTo>
                    <a:cubicBezTo>
                      <a:pt x="0" y="205"/>
                      <a:pt x="0" y="224"/>
                      <a:pt x="0" y="224"/>
                    </a:cubicBezTo>
                    <a:cubicBezTo>
                      <a:pt x="117" y="224"/>
                      <a:pt x="117" y="224"/>
                      <a:pt x="117" y="224"/>
                    </a:cubicBezTo>
                    <a:cubicBezTo>
                      <a:pt x="233" y="224"/>
                      <a:pt x="233" y="224"/>
                      <a:pt x="233" y="224"/>
                    </a:cubicBezTo>
                    <a:cubicBezTo>
                      <a:pt x="233" y="224"/>
                      <a:pt x="233" y="205"/>
                      <a:pt x="233" y="197"/>
                    </a:cubicBezTo>
                    <a:cubicBezTo>
                      <a:pt x="233" y="190"/>
                      <a:pt x="213" y="178"/>
                      <a:pt x="183" y="167"/>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grpSp>
      </p:grpSp>
      <p:grpSp>
        <p:nvGrpSpPr>
          <p:cNvPr id="111" name="Group 110">
            <a:extLst>
              <a:ext uri="{FF2B5EF4-FFF2-40B4-BE49-F238E27FC236}">
                <a16:creationId xmlns:a16="http://schemas.microsoft.com/office/drawing/2014/main" id="{CB4FE53B-15EF-490D-BEA2-F8045E446B21}"/>
              </a:ext>
            </a:extLst>
          </p:cNvPr>
          <p:cNvGrpSpPr/>
          <p:nvPr userDrawn="1"/>
        </p:nvGrpSpPr>
        <p:grpSpPr>
          <a:xfrm>
            <a:off x="11307787" y="3885439"/>
            <a:ext cx="884213" cy="1008246"/>
            <a:chOff x="10576385" y="152400"/>
            <a:chExt cx="884213" cy="978408"/>
          </a:xfrm>
        </p:grpSpPr>
        <p:sp>
          <p:nvSpPr>
            <p:cNvPr id="106" name="Rectangle 105">
              <a:extLst>
                <a:ext uri="{FF2B5EF4-FFF2-40B4-BE49-F238E27FC236}">
                  <a16:creationId xmlns:a16="http://schemas.microsoft.com/office/drawing/2014/main" id="{88D691AE-DA2F-4DF1-AC3F-DDF1627E3081}"/>
                </a:ext>
              </a:extLst>
            </p:cNvPr>
            <p:cNvSpPr/>
            <p:nvPr userDrawn="1"/>
          </p:nvSpPr>
          <p:spPr bwMode="gray">
            <a:xfrm>
              <a:off x="10576385" y="152400"/>
              <a:ext cx="884213" cy="978408"/>
            </a:xfrm>
            <a:prstGeom prst="rect">
              <a:avLst/>
            </a:prstGeom>
            <a:solidFill>
              <a:srgbClr val="0097A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108" name="Group 48">
              <a:extLst>
                <a:ext uri="{FF2B5EF4-FFF2-40B4-BE49-F238E27FC236}">
                  <a16:creationId xmlns:a16="http://schemas.microsoft.com/office/drawing/2014/main" id="{8EE494FB-3BDC-4EDF-8EC3-4A82DD3087A1}"/>
                </a:ext>
              </a:extLst>
            </p:cNvPr>
            <p:cNvGrpSpPr>
              <a:grpSpLocks noChangeAspect="1"/>
            </p:cNvGrpSpPr>
            <p:nvPr userDrawn="1"/>
          </p:nvGrpSpPr>
          <p:grpSpPr bwMode="auto">
            <a:xfrm>
              <a:off x="10834676" y="260360"/>
              <a:ext cx="367631" cy="367631"/>
              <a:chOff x="4277" y="1990"/>
              <a:chExt cx="340" cy="340"/>
            </a:xfrm>
            <a:solidFill>
              <a:schemeClr val="bg1"/>
            </a:solidFill>
          </p:grpSpPr>
          <p:sp>
            <p:nvSpPr>
              <p:cNvPr id="109" name="Freeform 49">
                <a:extLst>
                  <a:ext uri="{FF2B5EF4-FFF2-40B4-BE49-F238E27FC236}">
                    <a16:creationId xmlns:a16="http://schemas.microsoft.com/office/drawing/2014/main" id="{17AD528F-9C4F-45E9-B80B-A32ADF2C35B1}"/>
                  </a:ext>
                </a:extLst>
              </p:cNvPr>
              <p:cNvSpPr>
                <a:spLocks noEditPoints="1"/>
              </p:cNvSpPr>
              <p:nvPr/>
            </p:nvSpPr>
            <p:spPr bwMode="auto">
              <a:xfrm>
                <a:off x="4277" y="199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sp>
            <p:nvSpPr>
              <p:cNvPr id="110" name="Freeform 50">
                <a:extLst>
                  <a:ext uri="{FF2B5EF4-FFF2-40B4-BE49-F238E27FC236}">
                    <a16:creationId xmlns:a16="http://schemas.microsoft.com/office/drawing/2014/main" id="{6E138BF3-BBA7-4F81-912B-C243DF5AC186}"/>
                  </a:ext>
                </a:extLst>
              </p:cNvPr>
              <p:cNvSpPr>
                <a:spLocks noEditPoints="1"/>
              </p:cNvSpPr>
              <p:nvPr/>
            </p:nvSpPr>
            <p:spPr bwMode="auto">
              <a:xfrm>
                <a:off x="4355" y="2054"/>
                <a:ext cx="170" cy="212"/>
              </a:xfrm>
              <a:custGeom>
                <a:avLst/>
                <a:gdLst>
                  <a:gd name="T0" fmla="*/ 235 w 256"/>
                  <a:gd name="T1" fmla="*/ 256 h 320"/>
                  <a:gd name="T2" fmla="*/ 224 w 256"/>
                  <a:gd name="T3" fmla="*/ 213 h 320"/>
                  <a:gd name="T4" fmla="*/ 245 w 256"/>
                  <a:gd name="T5" fmla="*/ 117 h 320"/>
                  <a:gd name="T6" fmla="*/ 11 w 256"/>
                  <a:gd name="T7" fmla="*/ 117 h 320"/>
                  <a:gd name="T8" fmla="*/ 11 w 256"/>
                  <a:gd name="T9" fmla="*/ 213 h 320"/>
                  <a:gd name="T10" fmla="*/ 0 w 256"/>
                  <a:gd name="T11" fmla="*/ 266 h 320"/>
                  <a:gd name="T12" fmla="*/ 21 w 256"/>
                  <a:gd name="T13" fmla="*/ 277 h 320"/>
                  <a:gd name="T14" fmla="*/ 32 w 256"/>
                  <a:gd name="T15" fmla="*/ 320 h 320"/>
                  <a:gd name="T16" fmla="*/ 256 w 256"/>
                  <a:gd name="T17" fmla="*/ 309 h 320"/>
                  <a:gd name="T18" fmla="*/ 245 w 256"/>
                  <a:gd name="T19" fmla="*/ 256 h 320"/>
                  <a:gd name="T20" fmla="*/ 192 w 256"/>
                  <a:gd name="T21" fmla="*/ 256 h 320"/>
                  <a:gd name="T22" fmla="*/ 213 w 256"/>
                  <a:gd name="T23" fmla="*/ 234 h 320"/>
                  <a:gd name="T24" fmla="*/ 64 w 256"/>
                  <a:gd name="T25" fmla="*/ 256 h 320"/>
                  <a:gd name="T26" fmla="*/ 85 w 256"/>
                  <a:gd name="T27" fmla="*/ 234 h 320"/>
                  <a:gd name="T28" fmla="*/ 64 w 256"/>
                  <a:gd name="T29" fmla="*/ 256 h 320"/>
                  <a:gd name="T30" fmla="*/ 107 w 256"/>
                  <a:gd name="T31" fmla="*/ 234 h 320"/>
                  <a:gd name="T32" fmla="*/ 128 w 256"/>
                  <a:gd name="T33" fmla="*/ 256 h 320"/>
                  <a:gd name="T34" fmla="*/ 149 w 256"/>
                  <a:gd name="T35" fmla="*/ 234 h 320"/>
                  <a:gd name="T36" fmla="*/ 171 w 256"/>
                  <a:gd name="T37" fmla="*/ 256 h 320"/>
                  <a:gd name="T38" fmla="*/ 149 w 256"/>
                  <a:gd name="T39" fmla="*/ 234 h 320"/>
                  <a:gd name="T40" fmla="*/ 192 w 256"/>
                  <a:gd name="T41" fmla="*/ 298 h 320"/>
                  <a:gd name="T42" fmla="*/ 171 w 256"/>
                  <a:gd name="T43" fmla="*/ 277 h 320"/>
                  <a:gd name="T44" fmla="*/ 32 w 256"/>
                  <a:gd name="T45" fmla="*/ 117 h 320"/>
                  <a:gd name="T46" fmla="*/ 224 w 256"/>
                  <a:gd name="T47" fmla="*/ 117 h 320"/>
                  <a:gd name="T48" fmla="*/ 32 w 256"/>
                  <a:gd name="T49" fmla="*/ 117 h 320"/>
                  <a:gd name="T50" fmla="*/ 43 w 256"/>
                  <a:gd name="T51" fmla="*/ 234 h 320"/>
                  <a:gd name="T52" fmla="*/ 32 w 256"/>
                  <a:gd name="T53" fmla="*/ 256 h 320"/>
                  <a:gd name="T54" fmla="*/ 21 w 256"/>
                  <a:gd name="T55" fmla="*/ 234 h 320"/>
                  <a:gd name="T56" fmla="*/ 64 w 256"/>
                  <a:gd name="T57" fmla="*/ 277 h 320"/>
                  <a:gd name="T58" fmla="*/ 43 w 256"/>
                  <a:gd name="T59" fmla="*/ 298 h 320"/>
                  <a:gd name="T60" fmla="*/ 85 w 256"/>
                  <a:gd name="T61" fmla="*/ 298 h 320"/>
                  <a:gd name="T62" fmla="*/ 107 w 256"/>
                  <a:gd name="T63" fmla="*/ 277 h 320"/>
                  <a:gd name="T64" fmla="*/ 85 w 256"/>
                  <a:gd name="T65" fmla="*/ 298 h 320"/>
                  <a:gd name="T66" fmla="*/ 149 w 256"/>
                  <a:gd name="T67" fmla="*/ 277 h 320"/>
                  <a:gd name="T68" fmla="*/ 128 w 256"/>
                  <a:gd name="T69" fmla="*/ 298 h 320"/>
                  <a:gd name="T70" fmla="*/ 235 w 256"/>
                  <a:gd name="T71" fmla="*/ 298 h 320"/>
                  <a:gd name="T72" fmla="*/ 213 w 256"/>
                  <a:gd name="T73" fmla="*/ 277 h 320"/>
                  <a:gd name="T74" fmla="*/ 235 w 256"/>
                  <a:gd name="T75" fmla="*/ 277 h 320"/>
                  <a:gd name="T76" fmla="*/ 128 w 256"/>
                  <a:gd name="T77" fmla="*/ 168 h 320"/>
                  <a:gd name="T78" fmla="*/ 96 w 256"/>
                  <a:gd name="T79" fmla="*/ 162 h 320"/>
                  <a:gd name="T80" fmla="*/ 113 w 256"/>
                  <a:gd name="T81" fmla="*/ 149 h 320"/>
                  <a:gd name="T82" fmla="*/ 136 w 256"/>
                  <a:gd name="T83" fmla="*/ 148 h 320"/>
                  <a:gd name="T84" fmla="*/ 138 w 256"/>
                  <a:gd name="T85" fmla="*/ 135 h 320"/>
                  <a:gd name="T86" fmla="*/ 121 w 256"/>
                  <a:gd name="T87" fmla="*/ 124 h 320"/>
                  <a:gd name="T88" fmla="*/ 100 w 256"/>
                  <a:gd name="T89" fmla="*/ 107 h 320"/>
                  <a:gd name="T90" fmla="*/ 108 w 256"/>
                  <a:gd name="T91" fmla="*/ 75 h 320"/>
                  <a:gd name="T92" fmla="*/ 128 w 256"/>
                  <a:gd name="T93" fmla="*/ 53 h 320"/>
                  <a:gd name="T94" fmla="*/ 139 w 256"/>
                  <a:gd name="T95" fmla="*/ 67 h 320"/>
                  <a:gd name="T96" fmla="*/ 160 w 256"/>
                  <a:gd name="T97" fmla="*/ 74 h 320"/>
                  <a:gd name="T98" fmla="*/ 140 w 256"/>
                  <a:gd name="T99" fmla="*/ 86 h 320"/>
                  <a:gd name="T100" fmla="*/ 121 w 256"/>
                  <a:gd name="T101" fmla="*/ 87 h 320"/>
                  <a:gd name="T102" fmla="*/ 119 w 256"/>
                  <a:gd name="T103" fmla="*/ 99 h 320"/>
                  <a:gd name="T104" fmla="*/ 136 w 256"/>
                  <a:gd name="T105" fmla="*/ 110 h 320"/>
                  <a:gd name="T106" fmla="*/ 161 w 256"/>
                  <a:gd name="T107" fmla="*/ 140 h 320"/>
                  <a:gd name="T108" fmla="*/ 139 w 256"/>
                  <a:gd name="T109" fmla="*/ 167 h 320"/>
                  <a:gd name="T110" fmla="*/ 128 w 256"/>
                  <a:gd name="T111" fmla="*/ 18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20">
                    <a:moveTo>
                      <a:pt x="245" y="256"/>
                    </a:moveTo>
                    <a:cubicBezTo>
                      <a:pt x="235" y="256"/>
                      <a:pt x="235" y="256"/>
                      <a:pt x="235" y="256"/>
                    </a:cubicBezTo>
                    <a:cubicBezTo>
                      <a:pt x="235" y="224"/>
                      <a:pt x="235" y="224"/>
                      <a:pt x="235" y="224"/>
                    </a:cubicBezTo>
                    <a:cubicBezTo>
                      <a:pt x="235" y="218"/>
                      <a:pt x="230" y="213"/>
                      <a:pt x="224" y="213"/>
                    </a:cubicBezTo>
                    <a:cubicBezTo>
                      <a:pt x="195" y="213"/>
                      <a:pt x="195" y="213"/>
                      <a:pt x="195" y="213"/>
                    </a:cubicBezTo>
                    <a:cubicBezTo>
                      <a:pt x="225" y="192"/>
                      <a:pt x="245" y="157"/>
                      <a:pt x="245" y="117"/>
                    </a:cubicBezTo>
                    <a:cubicBezTo>
                      <a:pt x="245" y="52"/>
                      <a:pt x="193" y="0"/>
                      <a:pt x="128" y="0"/>
                    </a:cubicBezTo>
                    <a:cubicBezTo>
                      <a:pt x="63" y="0"/>
                      <a:pt x="11" y="52"/>
                      <a:pt x="11" y="117"/>
                    </a:cubicBezTo>
                    <a:cubicBezTo>
                      <a:pt x="11" y="157"/>
                      <a:pt x="31" y="192"/>
                      <a:pt x="61" y="213"/>
                    </a:cubicBezTo>
                    <a:cubicBezTo>
                      <a:pt x="11" y="213"/>
                      <a:pt x="11" y="213"/>
                      <a:pt x="11" y="213"/>
                    </a:cubicBezTo>
                    <a:cubicBezTo>
                      <a:pt x="5" y="213"/>
                      <a:pt x="0" y="218"/>
                      <a:pt x="0" y="224"/>
                    </a:cubicBezTo>
                    <a:cubicBezTo>
                      <a:pt x="0" y="266"/>
                      <a:pt x="0" y="266"/>
                      <a:pt x="0" y="266"/>
                    </a:cubicBezTo>
                    <a:cubicBezTo>
                      <a:pt x="0" y="272"/>
                      <a:pt x="5" y="277"/>
                      <a:pt x="11" y="277"/>
                    </a:cubicBezTo>
                    <a:cubicBezTo>
                      <a:pt x="21" y="277"/>
                      <a:pt x="21" y="277"/>
                      <a:pt x="21" y="277"/>
                    </a:cubicBezTo>
                    <a:cubicBezTo>
                      <a:pt x="21" y="309"/>
                      <a:pt x="21" y="309"/>
                      <a:pt x="21" y="309"/>
                    </a:cubicBezTo>
                    <a:cubicBezTo>
                      <a:pt x="21" y="315"/>
                      <a:pt x="26" y="320"/>
                      <a:pt x="32" y="320"/>
                    </a:cubicBezTo>
                    <a:cubicBezTo>
                      <a:pt x="245" y="320"/>
                      <a:pt x="245" y="320"/>
                      <a:pt x="245" y="320"/>
                    </a:cubicBezTo>
                    <a:cubicBezTo>
                      <a:pt x="251" y="320"/>
                      <a:pt x="256" y="315"/>
                      <a:pt x="256" y="309"/>
                    </a:cubicBezTo>
                    <a:cubicBezTo>
                      <a:pt x="256" y="266"/>
                      <a:pt x="256" y="266"/>
                      <a:pt x="256" y="266"/>
                    </a:cubicBezTo>
                    <a:cubicBezTo>
                      <a:pt x="256" y="260"/>
                      <a:pt x="251" y="256"/>
                      <a:pt x="245" y="256"/>
                    </a:cubicBezTo>
                    <a:close/>
                    <a:moveTo>
                      <a:pt x="213" y="256"/>
                    </a:moveTo>
                    <a:cubicBezTo>
                      <a:pt x="192" y="256"/>
                      <a:pt x="192" y="256"/>
                      <a:pt x="192" y="256"/>
                    </a:cubicBezTo>
                    <a:cubicBezTo>
                      <a:pt x="192" y="234"/>
                      <a:pt x="192" y="234"/>
                      <a:pt x="192" y="234"/>
                    </a:cubicBezTo>
                    <a:cubicBezTo>
                      <a:pt x="213" y="234"/>
                      <a:pt x="213" y="234"/>
                      <a:pt x="213" y="234"/>
                    </a:cubicBezTo>
                    <a:lnTo>
                      <a:pt x="213" y="256"/>
                    </a:lnTo>
                    <a:close/>
                    <a:moveTo>
                      <a:pt x="64" y="256"/>
                    </a:moveTo>
                    <a:cubicBezTo>
                      <a:pt x="64" y="234"/>
                      <a:pt x="64" y="234"/>
                      <a:pt x="64" y="234"/>
                    </a:cubicBezTo>
                    <a:cubicBezTo>
                      <a:pt x="85" y="234"/>
                      <a:pt x="85" y="234"/>
                      <a:pt x="85" y="234"/>
                    </a:cubicBezTo>
                    <a:cubicBezTo>
                      <a:pt x="85" y="256"/>
                      <a:pt x="85" y="256"/>
                      <a:pt x="85" y="256"/>
                    </a:cubicBezTo>
                    <a:lnTo>
                      <a:pt x="64" y="256"/>
                    </a:lnTo>
                    <a:close/>
                    <a:moveTo>
                      <a:pt x="107" y="256"/>
                    </a:moveTo>
                    <a:cubicBezTo>
                      <a:pt x="107" y="234"/>
                      <a:pt x="107" y="234"/>
                      <a:pt x="107" y="234"/>
                    </a:cubicBezTo>
                    <a:cubicBezTo>
                      <a:pt x="128" y="234"/>
                      <a:pt x="128" y="234"/>
                      <a:pt x="128" y="234"/>
                    </a:cubicBezTo>
                    <a:cubicBezTo>
                      <a:pt x="128" y="256"/>
                      <a:pt x="128" y="256"/>
                      <a:pt x="128" y="256"/>
                    </a:cubicBezTo>
                    <a:lnTo>
                      <a:pt x="107" y="256"/>
                    </a:lnTo>
                    <a:close/>
                    <a:moveTo>
                      <a:pt x="149" y="234"/>
                    </a:moveTo>
                    <a:cubicBezTo>
                      <a:pt x="171" y="234"/>
                      <a:pt x="171" y="234"/>
                      <a:pt x="171" y="234"/>
                    </a:cubicBezTo>
                    <a:cubicBezTo>
                      <a:pt x="171" y="256"/>
                      <a:pt x="171" y="256"/>
                      <a:pt x="171" y="256"/>
                    </a:cubicBezTo>
                    <a:cubicBezTo>
                      <a:pt x="149" y="256"/>
                      <a:pt x="149" y="256"/>
                      <a:pt x="149" y="256"/>
                    </a:cubicBezTo>
                    <a:lnTo>
                      <a:pt x="149" y="234"/>
                    </a:lnTo>
                    <a:close/>
                    <a:moveTo>
                      <a:pt x="192" y="277"/>
                    </a:moveTo>
                    <a:cubicBezTo>
                      <a:pt x="192" y="298"/>
                      <a:pt x="192" y="298"/>
                      <a:pt x="192" y="298"/>
                    </a:cubicBezTo>
                    <a:cubicBezTo>
                      <a:pt x="171" y="298"/>
                      <a:pt x="171" y="298"/>
                      <a:pt x="171" y="298"/>
                    </a:cubicBezTo>
                    <a:cubicBezTo>
                      <a:pt x="171" y="277"/>
                      <a:pt x="171" y="277"/>
                      <a:pt x="171" y="277"/>
                    </a:cubicBezTo>
                    <a:lnTo>
                      <a:pt x="192" y="277"/>
                    </a:lnTo>
                    <a:close/>
                    <a:moveTo>
                      <a:pt x="32" y="117"/>
                    </a:moveTo>
                    <a:cubicBezTo>
                      <a:pt x="32" y="64"/>
                      <a:pt x="75" y="21"/>
                      <a:pt x="128" y="21"/>
                    </a:cubicBezTo>
                    <a:cubicBezTo>
                      <a:pt x="181" y="21"/>
                      <a:pt x="224" y="64"/>
                      <a:pt x="224" y="117"/>
                    </a:cubicBezTo>
                    <a:cubicBezTo>
                      <a:pt x="224" y="170"/>
                      <a:pt x="181" y="213"/>
                      <a:pt x="128" y="213"/>
                    </a:cubicBezTo>
                    <a:cubicBezTo>
                      <a:pt x="75" y="213"/>
                      <a:pt x="32" y="170"/>
                      <a:pt x="32" y="117"/>
                    </a:cubicBezTo>
                    <a:close/>
                    <a:moveTo>
                      <a:pt x="21" y="234"/>
                    </a:moveTo>
                    <a:cubicBezTo>
                      <a:pt x="43" y="234"/>
                      <a:pt x="43" y="234"/>
                      <a:pt x="43" y="234"/>
                    </a:cubicBezTo>
                    <a:cubicBezTo>
                      <a:pt x="43" y="256"/>
                      <a:pt x="43" y="256"/>
                      <a:pt x="43" y="256"/>
                    </a:cubicBezTo>
                    <a:cubicBezTo>
                      <a:pt x="32" y="256"/>
                      <a:pt x="32" y="256"/>
                      <a:pt x="32" y="256"/>
                    </a:cubicBezTo>
                    <a:cubicBezTo>
                      <a:pt x="21" y="256"/>
                      <a:pt x="21" y="256"/>
                      <a:pt x="21" y="256"/>
                    </a:cubicBezTo>
                    <a:lnTo>
                      <a:pt x="21" y="234"/>
                    </a:lnTo>
                    <a:close/>
                    <a:moveTo>
                      <a:pt x="43" y="277"/>
                    </a:moveTo>
                    <a:cubicBezTo>
                      <a:pt x="64" y="277"/>
                      <a:pt x="64" y="277"/>
                      <a:pt x="64" y="277"/>
                    </a:cubicBezTo>
                    <a:cubicBezTo>
                      <a:pt x="64" y="298"/>
                      <a:pt x="64" y="298"/>
                      <a:pt x="64" y="298"/>
                    </a:cubicBezTo>
                    <a:cubicBezTo>
                      <a:pt x="43" y="298"/>
                      <a:pt x="43" y="298"/>
                      <a:pt x="43" y="298"/>
                    </a:cubicBezTo>
                    <a:lnTo>
                      <a:pt x="43" y="277"/>
                    </a:lnTo>
                    <a:close/>
                    <a:moveTo>
                      <a:pt x="85" y="298"/>
                    </a:moveTo>
                    <a:cubicBezTo>
                      <a:pt x="85" y="277"/>
                      <a:pt x="85" y="277"/>
                      <a:pt x="85" y="277"/>
                    </a:cubicBezTo>
                    <a:cubicBezTo>
                      <a:pt x="107" y="277"/>
                      <a:pt x="107" y="277"/>
                      <a:pt x="107" y="277"/>
                    </a:cubicBezTo>
                    <a:cubicBezTo>
                      <a:pt x="107" y="298"/>
                      <a:pt x="107" y="298"/>
                      <a:pt x="107" y="298"/>
                    </a:cubicBezTo>
                    <a:lnTo>
                      <a:pt x="85" y="298"/>
                    </a:lnTo>
                    <a:close/>
                    <a:moveTo>
                      <a:pt x="128" y="277"/>
                    </a:moveTo>
                    <a:cubicBezTo>
                      <a:pt x="149" y="277"/>
                      <a:pt x="149" y="277"/>
                      <a:pt x="149" y="277"/>
                    </a:cubicBezTo>
                    <a:cubicBezTo>
                      <a:pt x="149" y="298"/>
                      <a:pt x="149" y="298"/>
                      <a:pt x="149" y="298"/>
                    </a:cubicBezTo>
                    <a:cubicBezTo>
                      <a:pt x="128" y="298"/>
                      <a:pt x="128" y="298"/>
                      <a:pt x="128" y="298"/>
                    </a:cubicBezTo>
                    <a:lnTo>
                      <a:pt x="128" y="277"/>
                    </a:lnTo>
                    <a:close/>
                    <a:moveTo>
                      <a:pt x="235" y="298"/>
                    </a:moveTo>
                    <a:cubicBezTo>
                      <a:pt x="213" y="298"/>
                      <a:pt x="213" y="298"/>
                      <a:pt x="213" y="298"/>
                    </a:cubicBezTo>
                    <a:cubicBezTo>
                      <a:pt x="213" y="277"/>
                      <a:pt x="213" y="277"/>
                      <a:pt x="213" y="277"/>
                    </a:cubicBezTo>
                    <a:cubicBezTo>
                      <a:pt x="224" y="277"/>
                      <a:pt x="224" y="277"/>
                      <a:pt x="224" y="277"/>
                    </a:cubicBezTo>
                    <a:cubicBezTo>
                      <a:pt x="235" y="277"/>
                      <a:pt x="235" y="277"/>
                      <a:pt x="235" y="277"/>
                    </a:cubicBezTo>
                    <a:lnTo>
                      <a:pt x="235" y="298"/>
                    </a:lnTo>
                    <a:close/>
                    <a:moveTo>
                      <a:pt x="128" y="168"/>
                    </a:moveTo>
                    <a:cubicBezTo>
                      <a:pt x="128" y="168"/>
                      <a:pt x="126" y="168"/>
                      <a:pt x="126" y="168"/>
                    </a:cubicBezTo>
                    <a:cubicBezTo>
                      <a:pt x="115" y="168"/>
                      <a:pt x="107" y="166"/>
                      <a:pt x="96" y="162"/>
                    </a:cubicBezTo>
                    <a:cubicBezTo>
                      <a:pt x="96" y="143"/>
                      <a:pt x="96" y="143"/>
                      <a:pt x="96" y="143"/>
                    </a:cubicBezTo>
                    <a:cubicBezTo>
                      <a:pt x="107" y="146"/>
                      <a:pt x="108" y="148"/>
                      <a:pt x="113" y="149"/>
                    </a:cubicBezTo>
                    <a:cubicBezTo>
                      <a:pt x="117" y="150"/>
                      <a:pt x="122" y="151"/>
                      <a:pt x="125" y="151"/>
                    </a:cubicBezTo>
                    <a:cubicBezTo>
                      <a:pt x="130" y="151"/>
                      <a:pt x="133" y="150"/>
                      <a:pt x="136" y="148"/>
                    </a:cubicBezTo>
                    <a:cubicBezTo>
                      <a:pt x="138" y="147"/>
                      <a:pt x="140" y="144"/>
                      <a:pt x="140" y="141"/>
                    </a:cubicBezTo>
                    <a:cubicBezTo>
                      <a:pt x="140" y="139"/>
                      <a:pt x="139" y="137"/>
                      <a:pt x="138" y="135"/>
                    </a:cubicBezTo>
                    <a:cubicBezTo>
                      <a:pt x="137" y="134"/>
                      <a:pt x="135" y="132"/>
                      <a:pt x="133" y="131"/>
                    </a:cubicBezTo>
                    <a:cubicBezTo>
                      <a:pt x="131" y="130"/>
                      <a:pt x="127" y="127"/>
                      <a:pt x="121" y="124"/>
                    </a:cubicBezTo>
                    <a:cubicBezTo>
                      <a:pt x="115" y="122"/>
                      <a:pt x="110" y="119"/>
                      <a:pt x="107" y="116"/>
                    </a:cubicBezTo>
                    <a:cubicBezTo>
                      <a:pt x="104" y="114"/>
                      <a:pt x="102" y="111"/>
                      <a:pt x="100" y="107"/>
                    </a:cubicBezTo>
                    <a:cubicBezTo>
                      <a:pt x="98" y="104"/>
                      <a:pt x="98" y="100"/>
                      <a:pt x="98" y="95"/>
                    </a:cubicBezTo>
                    <a:cubicBezTo>
                      <a:pt x="98" y="86"/>
                      <a:pt x="102" y="80"/>
                      <a:pt x="108" y="75"/>
                    </a:cubicBezTo>
                    <a:cubicBezTo>
                      <a:pt x="112" y="71"/>
                      <a:pt x="117" y="68"/>
                      <a:pt x="128" y="68"/>
                    </a:cubicBezTo>
                    <a:cubicBezTo>
                      <a:pt x="128" y="53"/>
                      <a:pt x="128" y="53"/>
                      <a:pt x="128" y="53"/>
                    </a:cubicBezTo>
                    <a:cubicBezTo>
                      <a:pt x="139" y="53"/>
                      <a:pt x="139" y="53"/>
                      <a:pt x="139" y="53"/>
                    </a:cubicBezTo>
                    <a:cubicBezTo>
                      <a:pt x="139" y="67"/>
                      <a:pt x="139" y="67"/>
                      <a:pt x="139" y="67"/>
                    </a:cubicBezTo>
                    <a:cubicBezTo>
                      <a:pt x="139" y="68"/>
                      <a:pt x="144" y="68"/>
                      <a:pt x="147" y="69"/>
                    </a:cubicBezTo>
                    <a:cubicBezTo>
                      <a:pt x="152" y="70"/>
                      <a:pt x="154" y="72"/>
                      <a:pt x="160" y="74"/>
                    </a:cubicBezTo>
                    <a:cubicBezTo>
                      <a:pt x="153" y="90"/>
                      <a:pt x="153" y="90"/>
                      <a:pt x="153" y="90"/>
                    </a:cubicBezTo>
                    <a:cubicBezTo>
                      <a:pt x="148" y="88"/>
                      <a:pt x="143" y="87"/>
                      <a:pt x="140" y="86"/>
                    </a:cubicBezTo>
                    <a:cubicBezTo>
                      <a:pt x="136" y="85"/>
                      <a:pt x="133" y="85"/>
                      <a:pt x="130" y="85"/>
                    </a:cubicBezTo>
                    <a:cubicBezTo>
                      <a:pt x="126" y="85"/>
                      <a:pt x="123" y="85"/>
                      <a:pt x="121" y="87"/>
                    </a:cubicBezTo>
                    <a:cubicBezTo>
                      <a:pt x="119" y="89"/>
                      <a:pt x="117" y="91"/>
                      <a:pt x="117" y="94"/>
                    </a:cubicBezTo>
                    <a:cubicBezTo>
                      <a:pt x="117" y="96"/>
                      <a:pt x="118" y="98"/>
                      <a:pt x="119" y="99"/>
                    </a:cubicBezTo>
                    <a:cubicBezTo>
                      <a:pt x="120" y="101"/>
                      <a:pt x="121" y="102"/>
                      <a:pt x="123" y="103"/>
                    </a:cubicBezTo>
                    <a:cubicBezTo>
                      <a:pt x="125" y="104"/>
                      <a:pt x="129" y="107"/>
                      <a:pt x="136" y="110"/>
                    </a:cubicBezTo>
                    <a:cubicBezTo>
                      <a:pt x="145" y="114"/>
                      <a:pt x="151" y="119"/>
                      <a:pt x="155" y="123"/>
                    </a:cubicBezTo>
                    <a:cubicBezTo>
                      <a:pt x="158" y="128"/>
                      <a:pt x="161" y="133"/>
                      <a:pt x="161" y="140"/>
                    </a:cubicBezTo>
                    <a:cubicBezTo>
                      <a:pt x="161" y="148"/>
                      <a:pt x="159" y="155"/>
                      <a:pt x="153" y="160"/>
                    </a:cubicBezTo>
                    <a:cubicBezTo>
                      <a:pt x="148" y="164"/>
                      <a:pt x="139" y="166"/>
                      <a:pt x="139" y="167"/>
                    </a:cubicBezTo>
                    <a:cubicBezTo>
                      <a:pt x="139" y="181"/>
                      <a:pt x="139" y="181"/>
                      <a:pt x="139" y="181"/>
                    </a:cubicBezTo>
                    <a:cubicBezTo>
                      <a:pt x="128" y="181"/>
                      <a:pt x="128" y="181"/>
                      <a:pt x="128" y="181"/>
                    </a:cubicBezTo>
                    <a:lnTo>
                      <a:pt x="128"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grpSp>
      </p:grpSp>
      <p:grpSp>
        <p:nvGrpSpPr>
          <p:cNvPr id="126" name="Group 125">
            <a:extLst>
              <a:ext uri="{FF2B5EF4-FFF2-40B4-BE49-F238E27FC236}">
                <a16:creationId xmlns:a16="http://schemas.microsoft.com/office/drawing/2014/main" id="{0EE0564B-4411-4F83-B317-594B84DA0DB8}"/>
              </a:ext>
            </a:extLst>
          </p:cNvPr>
          <p:cNvGrpSpPr/>
          <p:nvPr userDrawn="1"/>
        </p:nvGrpSpPr>
        <p:grpSpPr>
          <a:xfrm>
            <a:off x="11307787" y="4885264"/>
            <a:ext cx="884213" cy="978408"/>
            <a:chOff x="10576385" y="152400"/>
            <a:chExt cx="884213" cy="978408"/>
          </a:xfrm>
        </p:grpSpPr>
        <p:sp>
          <p:nvSpPr>
            <p:cNvPr id="118" name="Rectangle 117">
              <a:extLst>
                <a:ext uri="{FF2B5EF4-FFF2-40B4-BE49-F238E27FC236}">
                  <a16:creationId xmlns:a16="http://schemas.microsoft.com/office/drawing/2014/main" id="{EF9C0ABE-D2F0-46AD-9A12-179F940F05DC}"/>
                </a:ext>
              </a:extLst>
            </p:cNvPr>
            <p:cNvSpPr/>
            <p:nvPr userDrawn="1"/>
          </p:nvSpPr>
          <p:spPr bwMode="gray">
            <a:xfrm>
              <a:off x="10576385" y="152400"/>
              <a:ext cx="884213" cy="978408"/>
            </a:xfrm>
            <a:prstGeom prst="rect">
              <a:avLst/>
            </a:prstGeom>
            <a:solidFill>
              <a:srgbClr val="0076A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120" name="Group 555">
              <a:extLst>
                <a:ext uri="{FF2B5EF4-FFF2-40B4-BE49-F238E27FC236}">
                  <a16:creationId xmlns:a16="http://schemas.microsoft.com/office/drawing/2014/main" id="{FE33A27F-57F3-4359-A4CE-61F85444064D}"/>
                </a:ext>
              </a:extLst>
            </p:cNvPr>
            <p:cNvGrpSpPr>
              <a:grpSpLocks noChangeAspect="1"/>
            </p:cNvGrpSpPr>
            <p:nvPr userDrawn="1"/>
          </p:nvGrpSpPr>
          <p:grpSpPr bwMode="auto">
            <a:xfrm>
              <a:off x="10833438" y="257395"/>
              <a:ext cx="370106" cy="369021"/>
              <a:chOff x="1130" y="1948"/>
              <a:chExt cx="341" cy="340"/>
            </a:xfrm>
            <a:solidFill>
              <a:schemeClr val="bg1"/>
            </a:solidFill>
          </p:grpSpPr>
          <p:sp>
            <p:nvSpPr>
              <p:cNvPr id="121" name="Freeform 556">
                <a:extLst>
                  <a:ext uri="{FF2B5EF4-FFF2-40B4-BE49-F238E27FC236}">
                    <a16:creationId xmlns:a16="http://schemas.microsoft.com/office/drawing/2014/main" id="{9195C5F7-1EEE-4EF7-B979-B3D2BAEB7AB5}"/>
                  </a:ext>
                </a:extLst>
              </p:cNvPr>
              <p:cNvSpPr>
                <a:spLocks noEditPoints="1"/>
              </p:cNvSpPr>
              <p:nvPr/>
            </p:nvSpPr>
            <p:spPr bwMode="auto">
              <a:xfrm>
                <a:off x="1130" y="194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sp>
            <p:nvSpPr>
              <p:cNvPr id="122" name="Freeform 557">
                <a:extLst>
                  <a:ext uri="{FF2B5EF4-FFF2-40B4-BE49-F238E27FC236}">
                    <a16:creationId xmlns:a16="http://schemas.microsoft.com/office/drawing/2014/main" id="{0B9538E8-019F-4B1D-A1EC-ACCDCB03E039}"/>
                  </a:ext>
                </a:extLst>
              </p:cNvPr>
              <p:cNvSpPr>
                <a:spLocks/>
              </p:cNvSpPr>
              <p:nvPr/>
            </p:nvSpPr>
            <p:spPr bwMode="auto">
              <a:xfrm>
                <a:off x="1322" y="2068"/>
                <a:ext cx="85" cy="14"/>
              </a:xfrm>
              <a:custGeom>
                <a:avLst/>
                <a:gdLst>
                  <a:gd name="T0" fmla="*/ 10 w 128"/>
                  <a:gd name="T1" fmla="*/ 21 h 21"/>
                  <a:gd name="T2" fmla="*/ 117 w 128"/>
                  <a:gd name="T3" fmla="*/ 21 h 21"/>
                  <a:gd name="T4" fmla="*/ 128 w 128"/>
                  <a:gd name="T5" fmla="*/ 11 h 21"/>
                  <a:gd name="T6" fmla="*/ 117 w 128"/>
                  <a:gd name="T7" fmla="*/ 0 h 21"/>
                  <a:gd name="T8" fmla="*/ 10 w 128"/>
                  <a:gd name="T9" fmla="*/ 0 h 21"/>
                  <a:gd name="T10" fmla="*/ 0 w 128"/>
                  <a:gd name="T11" fmla="*/ 11 h 21"/>
                  <a:gd name="T12" fmla="*/ 10 w 12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128" h="21">
                    <a:moveTo>
                      <a:pt x="10" y="21"/>
                    </a:moveTo>
                    <a:cubicBezTo>
                      <a:pt x="117" y="21"/>
                      <a:pt x="117" y="21"/>
                      <a:pt x="117" y="21"/>
                    </a:cubicBezTo>
                    <a:cubicBezTo>
                      <a:pt x="123" y="21"/>
                      <a:pt x="128" y="17"/>
                      <a:pt x="128" y="11"/>
                    </a:cubicBezTo>
                    <a:cubicBezTo>
                      <a:pt x="128" y="5"/>
                      <a:pt x="123" y="0"/>
                      <a:pt x="117" y="0"/>
                    </a:cubicBezTo>
                    <a:cubicBezTo>
                      <a:pt x="10" y="0"/>
                      <a:pt x="10" y="0"/>
                      <a:pt x="10" y="0"/>
                    </a:cubicBezTo>
                    <a:cubicBezTo>
                      <a:pt x="4" y="0"/>
                      <a:pt x="0" y="5"/>
                      <a:pt x="0" y="11"/>
                    </a:cubicBezTo>
                    <a:cubicBezTo>
                      <a:pt x="0" y="17"/>
                      <a:pt x="4" y="21"/>
                      <a:pt x="10"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sp>
            <p:nvSpPr>
              <p:cNvPr id="123" name="Freeform 558">
                <a:extLst>
                  <a:ext uri="{FF2B5EF4-FFF2-40B4-BE49-F238E27FC236}">
                    <a16:creationId xmlns:a16="http://schemas.microsoft.com/office/drawing/2014/main" id="{005E2682-1E6B-439A-A456-BA5EFC751271}"/>
                  </a:ext>
                </a:extLst>
              </p:cNvPr>
              <p:cNvSpPr>
                <a:spLocks/>
              </p:cNvSpPr>
              <p:nvPr/>
            </p:nvSpPr>
            <p:spPr bwMode="auto">
              <a:xfrm>
                <a:off x="1322" y="2097"/>
                <a:ext cx="85" cy="14"/>
              </a:xfrm>
              <a:custGeom>
                <a:avLst/>
                <a:gdLst>
                  <a:gd name="T0" fmla="*/ 117 w 128"/>
                  <a:gd name="T1" fmla="*/ 0 h 21"/>
                  <a:gd name="T2" fmla="*/ 10 w 128"/>
                  <a:gd name="T3" fmla="*/ 0 h 21"/>
                  <a:gd name="T4" fmla="*/ 0 w 128"/>
                  <a:gd name="T5" fmla="*/ 10 h 21"/>
                  <a:gd name="T6" fmla="*/ 10 w 128"/>
                  <a:gd name="T7" fmla="*/ 21 h 21"/>
                  <a:gd name="T8" fmla="*/ 117 w 128"/>
                  <a:gd name="T9" fmla="*/ 21 h 21"/>
                  <a:gd name="T10" fmla="*/ 128 w 128"/>
                  <a:gd name="T11" fmla="*/ 10 h 21"/>
                  <a:gd name="T12" fmla="*/ 117 w 128"/>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28" h="21">
                    <a:moveTo>
                      <a:pt x="117" y="0"/>
                    </a:moveTo>
                    <a:cubicBezTo>
                      <a:pt x="10" y="0"/>
                      <a:pt x="10" y="0"/>
                      <a:pt x="10" y="0"/>
                    </a:cubicBezTo>
                    <a:cubicBezTo>
                      <a:pt x="4" y="0"/>
                      <a:pt x="0" y="4"/>
                      <a:pt x="0" y="10"/>
                    </a:cubicBezTo>
                    <a:cubicBezTo>
                      <a:pt x="0" y="16"/>
                      <a:pt x="4" y="21"/>
                      <a:pt x="10" y="21"/>
                    </a:cubicBezTo>
                    <a:cubicBezTo>
                      <a:pt x="117" y="21"/>
                      <a:pt x="117" y="21"/>
                      <a:pt x="117" y="21"/>
                    </a:cubicBezTo>
                    <a:cubicBezTo>
                      <a:pt x="123" y="21"/>
                      <a:pt x="128" y="16"/>
                      <a:pt x="128" y="10"/>
                    </a:cubicBezTo>
                    <a:cubicBezTo>
                      <a:pt x="128" y="4"/>
                      <a:pt x="123" y="0"/>
                      <a:pt x="11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sp>
            <p:nvSpPr>
              <p:cNvPr id="124" name="Freeform 559">
                <a:extLst>
                  <a:ext uri="{FF2B5EF4-FFF2-40B4-BE49-F238E27FC236}">
                    <a16:creationId xmlns:a16="http://schemas.microsoft.com/office/drawing/2014/main" id="{50782D0F-C253-485F-A5C1-D4CE2265D525}"/>
                  </a:ext>
                </a:extLst>
              </p:cNvPr>
              <p:cNvSpPr>
                <a:spLocks/>
              </p:cNvSpPr>
              <p:nvPr/>
            </p:nvSpPr>
            <p:spPr bwMode="auto">
              <a:xfrm>
                <a:off x="1322" y="2125"/>
                <a:ext cx="85" cy="14"/>
              </a:xfrm>
              <a:custGeom>
                <a:avLst/>
                <a:gdLst>
                  <a:gd name="T0" fmla="*/ 117 w 128"/>
                  <a:gd name="T1" fmla="*/ 0 h 22"/>
                  <a:gd name="T2" fmla="*/ 10 w 128"/>
                  <a:gd name="T3" fmla="*/ 0 h 22"/>
                  <a:gd name="T4" fmla="*/ 0 w 128"/>
                  <a:gd name="T5" fmla="*/ 11 h 22"/>
                  <a:gd name="T6" fmla="*/ 10 w 128"/>
                  <a:gd name="T7" fmla="*/ 22 h 22"/>
                  <a:gd name="T8" fmla="*/ 117 w 128"/>
                  <a:gd name="T9" fmla="*/ 22 h 22"/>
                  <a:gd name="T10" fmla="*/ 128 w 128"/>
                  <a:gd name="T11" fmla="*/ 11 h 22"/>
                  <a:gd name="T12" fmla="*/ 117 w 128"/>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28" h="22">
                    <a:moveTo>
                      <a:pt x="117" y="0"/>
                    </a:moveTo>
                    <a:cubicBezTo>
                      <a:pt x="10" y="0"/>
                      <a:pt x="10" y="0"/>
                      <a:pt x="10" y="0"/>
                    </a:cubicBezTo>
                    <a:cubicBezTo>
                      <a:pt x="4" y="0"/>
                      <a:pt x="0" y="5"/>
                      <a:pt x="0" y="11"/>
                    </a:cubicBezTo>
                    <a:cubicBezTo>
                      <a:pt x="0" y="17"/>
                      <a:pt x="4" y="22"/>
                      <a:pt x="10" y="22"/>
                    </a:cubicBezTo>
                    <a:cubicBezTo>
                      <a:pt x="117" y="22"/>
                      <a:pt x="117" y="22"/>
                      <a:pt x="117" y="22"/>
                    </a:cubicBezTo>
                    <a:cubicBezTo>
                      <a:pt x="123" y="22"/>
                      <a:pt x="128" y="17"/>
                      <a:pt x="128" y="11"/>
                    </a:cubicBezTo>
                    <a:cubicBezTo>
                      <a:pt x="128" y="5"/>
                      <a:pt x="123" y="0"/>
                      <a:pt x="11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sp>
            <p:nvSpPr>
              <p:cNvPr id="125" name="Freeform 560">
                <a:extLst>
                  <a:ext uri="{FF2B5EF4-FFF2-40B4-BE49-F238E27FC236}">
                    <a16:creationId xmlns:a16="http://schemas.microsoft.com/office/drawing/2014/main" id="{5C432577-4E76-40D9-B251-C8BBB77BA002}"/>
                  </a:ext>
                </a:extLst>
              </p:cNvPr>
              <p:cNvSpPr>
                <a:spLocks/>
              </p:cNvSpPr>
              <p:nvPr/>
            </p:nvSpPr>
            <p:spPr bwMode="auto">
              <a:xfrm>
                <a:off x="1193" y="2051"/>
                <a:ext cx="143" cy="139"/>
              </a:xfrm>
              <a:custGeom>
                <a:avLst/>
                <a:gdLst>
                  <a:gd name="T0" fmla="*/ 209 w 216"/>
                  <a:gd name="T1" fmla="*/ 187 h 209"/>
                  <a:gd name="T2" fmla="*/ 173 w 216"/>
                  <a:gd name="T3" fmla="*/ 179 h 209"/>
                  <a:gd name="T4" fmla="*/ 156 w 216"/>
                  <a:gd name="T5" fmla="*/ 176 h 209"/>
                  <a:gd name="T6" fmla="*/ 145 w 216"/>
                  <a:gd name="T7" fmla="*/ 147 h 209"/>
                  <a:gd name="T8" fmla="*/ 167 w 216"/>
                  <a:gd name="T9" fmla="*/ 96 h 209"/>
                  <a:gd name="T10" fmla="*/ 157 w 216"/>
                  <a:gd name="T11" fmla="*/ 22 h 209"/>
                  <a:gd name="T12" fmla="*/ 109 w 216"/>
                  <a:gd name="T13" fmla="*/ 0 h 209"/>
                  <a:gd name="T14" fmla="*/ 59 w 216"/>
                  <a:gd name="T15" fmla="*/ 22 h 209"/>
                  <a:gd name="T16" fmla="*/ 50 w 216"/>
                  <a:gd name="T17" fmla="*/ 96 h 209"/>
                  <a:gd name="T18" fmla="*/ 72 w 216"/>
                  <a:gd name="T19" fmla="*/ 147 h 209"/>
                  <a:gd name="T20" fmla="*/ 61 w 216"/>
                  <a:gd name="T21" fmla="*/ 176 h 209"/>
                  <a:gd name="T22" fmla="*/ 43 w 216"/>
                  <a:gd name="T23" fmla="*/ 179 h 209"/>
                  <a:gd name="T24" fmla="*/ 7 w 216"/>
                  <a:gd name="T25" fmla="*/ 187 h 209"/>
                  <a:gd name="T26" fmla="*/ 3 w 216"/>
                  <a:gd name="T27" fmla="*/ 202 h 209"/>
                  <a:gd name="T28" fmla="*/ 17 w 216"/>
                  <a:gd name="T29" fmla="*/ 206 h 209"/>
                  <a:gd name="T30" fmla="*/ 45 w 216"/>
                  <a:gd name="T31" fmla="*/ 201 h 209"/>
                  <a:gd name="T32" fmla="*/ 70 w 216"/>
                  <a:gd name="T33" fmla="*/ 196 h 209"/>
                  <a:gd name="T34" fmla="*/ 91 w 216"/>
                  <a:gd name="T35" fmla="*/ 163 h 209"/>
                  <a:gd name="T36" fmla="*/ 90 w 216"/>
                  <a:gd name="T37" fmla="*/ 135 h 209"/>
                  <a:gd name="T38" fmla="*/ 71 w 216"/>
                  <a:gd name="T39" fmla="*/ 91 h 209"/>
                  <a:gd name="T40" fmla="*/ 76 w 216"/>
                  <a:gd name="T41" fmla="*/ 36 h 209"/>
                  <a:gd name="T42" fmla="*/ 109 w 216"/>
                  <a:gd name="T43" fmla="*/ 22 h 209"/>
                  <a:gd name="T44" fmla="*/ 141 w 216"/>
                  <a:gd name="T45" fmla="*/ 36 h 209"/>
                  <a:gd name="T46" fmla="*/ 146 w 216"/>
                  <a:gd name="T47" fmla="*/ 91 h 209"/>
                  <a:gd name="T48" fmla="*/ 127 w 216"/>
                  <a:gd name="T49" fmla="*/ 135 h 209"/>
                  <a:gd name="T50" fmla="*/ 125 w 216"/>
                  <a:gd name="T51" fmla="*/ 163 h 209"/>
                  <a:gd name="T52" fmla="*/ 146 w 216"/>
                  <a:gd name="T53" fmla="*/ 196 h 209"/>
                  <a:gd name="T54" fmla="*/ 171 w 216"/>
                  <a:gd name="T55" fmla="*/ 201 h 209"/>
                  <a:gd name="T56" fmla="*/ 199 w 216"/>
                  <a:gd name="T57" fmla="*/ 206 h 209"/>
                  <a:gd name="T58" fmla="*/ 204 w 216"/>
                  <a:gd name="T59" fmla="*/ 207 h 209"/>
                  <a:gd name="T60" fmla="*/ 214 w 216"/>
                  <a:gd name="T61" fmla="*/ 202 h 209"/>
                  <a:gd name="T62" fmla="*/ 209 w 216"/>
                  <a:gd name="T63" fmla="*/ 18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209">
                    <a:moveTo>
                      <a:pt x="209" y="187"/>
                    </a:moveTo>
                    <a:cubicBezTo>
                      <a:pt x="199" y="182"/>
                      <a:pt x="185" y="180"/>
                      <a:pt x="173" y="179"/>
                    </a:cubicBezTo>
                    <a:cubicBezTo>
                      <a:pt x="166" y="179"/>
                      <a:pt x="158" y="178"/>
                      <a:pt x="156" y="176"/>
                    </a:cubicBezTo>
                    <a:cubicBezTo>
                      <a:pt x="149" y="173"/>
                      <a:pt x="143" y="153"/>
                      <a:pt x="145" y="147"/>
                    </a:cubicBezTo>
                    <a:cubicBezTo>
                      <a:pt x="153" y="134"/>
                      <a:pt x="162" y="114"/>
                      <a:pt x="167" y="96"/>
                    </a:cubicBezTo>
                    <a:cubicBezTo>
                      <a:pt x="174" y="64"/>
                      <a:pt x="171" y="39"/>
                      <a:pt x="157" y="22"/>
                    </a:cubicBezTo>
                    <a:cubicBezTo>
                      <a:pt x="139" y="0"/>
                      <a:pt x="109" y="0"/>
                      <a:pt x="109" y="0"/>
                    </a:cubicBezTo>
                    <a:cubicBezTo>
                      <a:pt x="107" y="0"/>
                      <a:pt x="78" y="0"/>
                      <a:pt x="59" y="22"/>
                    </a:cubicBezTo>
                    <a:cubicBezTo>
                      <a:pt x="45" y="39"/>
                      <a:pt x="42" y="64"/>
                      <a:pt x="50" y="96"/>
                    </a:cubicBezTo>
                    <a:cubicBezTo>
                      <a:pt x="54" y="114"/>
                      <a:pt x="63" y="134"/>
                      <a:pt x="72" y="147"/>
                    </a:cubicBezTo>
                    <a:cubicBezTo>
                      <a:pt x="73" y="153"/>
                      <a:pt x="67" y="173"/>
                      <a:pt x="61" y="176"/>
                    </a:cubicBezTo>
                    <a:cubicBezTo>
                      <a:pt x="58" y="178"/>
                      <a:pt x="50" y="179"/>
                      <a:pt x="43" y="179"/>
                    </a:cubicBezTo>
                    <a:cubicBezTo>
                      <a:pt x="31" y="180"/>
                      <a:pt x="18" y="182"/>
                      <a:pt x="7" y="187"/>
                    </a:cubicBezTo>
                    <a:cubicBezTo>
                      <a:pt x="2" y="190"/>
                      <a:pt x="0" y="196"/>
                      <a:pt x="3" y="202"/>
                    </a:cubicBezTo>
                    <a:cubicBezTo>
                      <a:pt x="6" y="207"/>
                      <a:pt x="12" y="209"/>
                      <a:pt x="17" y="206"/>
                    </a:cubicBezTo>
                    <a:cubicBezTo>
                      <a:pt x="24" y="202"/>
                      <a:pt x="35" y="201"/>
                      <a:pt x="45" y="201"/>
                    </a:cubicBezTo>
                    <a:cubicBezTo>
                      <a:pt x="55" y="200"/>
                      <a:pt x="64" y="199"/>
                      <a:pt x="70" y="196"/>
                    </a:cubicBezTo>
                    <a:cubicBezTo>
                      <a:pt x="84" y="189"/>
                      <a:pt x="90" y="169"/>
                      <a:pt x="91" y="163"/>
                    </a:cubicBezTo>
                    <a:cubicBezTo>
                      <a:pt x="93" y="154"/>
                      <a:pt x="95" y="142"/>
                      <a:pt x="90" y="135"/>
                    </a:cubicBezTo>
                    <a:cubicBezTo>
                      <a:pt x="82" y="125"/>
                      <a:pt x="74" y="106"/>
                      <a:pt x="71" y="91"/>
                    </a:cubicBezTo>
                    <a:cubicBezTo>
                      <a:pt x="65" y="66"/>
                      <a:pt x="66" y="47"/>
                      <a:pt x="76" y="36"/>
                    </a:cubicBezTo>
                    <a:cubicBezTo>
                      <a:pt x="87" y="21"/>
                      <a:pt x="108" y="21"/>
                      <a:pt x="109" y="22"/>
                    </a:cubicBezTo>
                    <a:cubicBezTo>
                      <a:pt x="109" y="21"/>
                      <a:pt x="129" y="21"/>
                      <a:pt x="141" y="36"/>
                    </a:cubicBezTo>
                    <a:cubicBezTo>
                      <a:pt x="150" y="47"/>
                      <a:pt x="152" y="66"/>
                      <a:pt x="146" y="91"/>
                    </a:cubicBezTo>
                    <a:cubicBezTo>
                      <a:pt x="142" y="106"/>
                      <a:pt x="134" y="125"/>
                      <a:pt x="127" y="135"/>
                    </a:cubicBezTo>
                    <a:cubicBezTo>
                      <a:pt x="122" y="142"/>
                      <a:pt x="123" y="154"/>
                      <a:pt x="125" y="163"/>
                    </a:cubicBezTo>
                    <a:cubicBezTo>
                      <a:pt x="127" y="169"/>
                      <a:pt x="133" y="189"/>
                      <a:pt x="146" y="196"/>
                    </a:cubicBezTo>
                    <a:cubicBezTo>
                      <a:pt x="153" y="199"/>
                      <a:pt x="161" y="200"/>
                      <a:pt x="171" y="201"/>
                    </a:cubicBezTo>
                    <a:cubicBezTo>
                      <a:pt x="181" y="201"/>
                      <a:pt x="192" y="202"/>
                      <a:pt x="199" y="206"/>
                    </a:cubicBezTo>
                    <a:cubicBezTo>
                      <a:pt x="201" y="207"/>
                      <a:pt x="202" y="207"/>
                      <a:pt x="204" y="207"/>
                    </a:cubicBezTo>
                    <a:cubicBezTo>
                      <a:pt x="208" y="207"/>
                      <a:pt x="212" y="205"/>
                      <a:pt x="214" y="202"/>
                    </a:cubicBezTo>
                    <a:cubicBezTo>
                      <a:pt x="216" y="196"/>
                      <a:pt x="214" y="190"/>
                      <a:pt x="209" y="1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grpSp>
      </p:grpSp>
      <p:sp>
        <p:nvSpPr>
          <p:cNvPr id="57" name="Rectangle 56">
            <a:extLst>
              <a:ext uri="{FF2B5EF4-FFF2-40B4-BE49-F238E27FC236}">
                <a16:creationId xmlns:a16="http://schemas.microsoft.com/office/drawing/2014/main" id="{0E50772F-1BDB-4F39-A749-4285C798E568}"/>
              </a:ext>
            </a:extLst>
          </p:cNvPr>
          <p:cNvSpPr/>
          <p:nvPr userDrawn="1"/>
        </p:nvSpPr>
        <p:spPr>
          <a:xfrm>
            <a:off x="11349439" y="1508981"/>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Executive summary</a:t>
            </a:r>
            <a:endParaRPr lang="en-US" sz="891" b="0" dirty="0">
              <a:solidFill>
                <a:schemeClr val="bg1"/>
              </a:solidFill>
              <a:latin typeface="Calibri" panose="020F0502020204030204" pitchFamily="34" charset="0"/>
            </a:endParaRPr>
          </a:p>
        </p:txBody>
      </p:sp>
      <p:sp>
        <p:nvSpPr>
          <p:cNvPr id="58" name="Rectangle 57">
            <a:extLst>
              <a:ext uri="{FF2B5EF4-FFF2-40B4-BE49-F238E27FC236}">
                <a16:creationId xmlns:a16="http://schemas.microsoft.com/office/drawing/2014/main" id="{86181D55-D3EF-4EAF-8728-CAAC57B6CE83}"/>
              </a:ext>
            </a:extLst>
          </p:cNvPr>
          <p:cNvSpPr/>
          <p:nvPr userDrawn="1"/>
        </p:nvSpPr>
        <p:spPr>
          <a:xfrm>
            <a:off x="11349439" y="521940"/>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Cover </a:t>
            </a:r>
          </a:p>
          <a:p>
            <a:pPr algn="ctr"/>
            <a:r>
              <a:rPr lang="en-US" sz="891" b="0" i="0" spc="-25" dirty="0">
                <a:solidFill>
                  <a:schemeClr val="bg1"/>
                </a:solidFill>
                <a:latin typeface="Calibri" panose="020F0502020204030204" pitchFamily="34" charset="0"/>
                <a:cs typeface="Open Sans Light"/>
              </a:rPr>
              <a:t>letter</a:t>
            </a:r>
            <a:endParaRPr lang="en-US" sz="891" b="0" dirty="0">
              <a:solidFill>
                <a:schemeClr val="bg1"/>
              </a:solidFill>
              <a:latin typeface="Calibri" panose="020F0502020204030204" pitchFamily="34" charset="0"/>
            </a:endParaRPr>
          </a:p>
        </p:txBody>
      </p:sp>
      <p:sp>
        <p:nvSpPr>
          <p:cNvPr id="59" name="Rectangle 58">
            <a:extLst>
              <a:ext uri="{FF2B5EF4-FFF2-40B4-BE49-F238E27FC236}">
                <a16:creationId xmlns:a16="http://schemas.microsoft.com/office/drawing/2014/main" id="{D803F228-5429-4EBB-A8E1-F4BD4F281C2A}"/>
              </a:ext>
            </a:extLst>
          </p:cNvPr>
          <p:cNvSpPr/>
          <p:nvPr userDrawn="1"/>
        </p:nvSpPr>
        <p:spPr>
          <a:xfrm>
            <a:off x="11349439" y="3464029"/>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Approach &amp; Methodology</a:t>
            </a:r>
            <a:endParaRPr lang="en-US" sz="891" b="0" dirty="0">
              <a:solidFill>
                <a:schemeClr val="bg1"/>
              </a:solidFill>
              <a:latin typeface="Calibri" panose="020F0502020204030204" pitchFamily="34" charset="0"/>
            </a:endParaRPr>
          </a:p>
        </p:txBody>
      </p:sp>
      <p:sp>
        <p:nvSpPr>
          <p:cNvPr id="60" name="Rectangle 59">
            <a:extLst>
              <a:ext uri="{FF2B5EF4-FFF2-40B4-BE49-F238E27FC236}">
                <a16:creationId xmlns:a16="http://schemas.microsoft.com/office/drawing/2014/main" id="{2E334B7A-F745-49AD-803E-FD0D26F74A97}"/>
              </a:ext>
            </a:extLst>
          </p:cNvPr>
          <p:cNvSpPr/>
          <p:nvPr userDrawn="1"/>
        </p:nvSpPr>
        <p:spPr>
          <a:xfrm>
            <a:off x="11349439" y="4435932"/>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Timeline and Assumptions</a:t>
            </a:r>
            <a:endParaRPr lang="en-US" sz="891" b="0" dirty="0">
              <a:solidFill>
                <a:schemeClr val="bg1"/>
              </a:solidFill>
              <a:latin typeface="Calibri" panose="020F0502020204030204" pitchFamily="34" charset="0"/>
            </a:endParaRPr>
          </a:p>
        </p:txBody>
      </p:sp>
      <p:sp>
        <p:nvSpPr>
          <p:cNvPr id="61" name="Rectangle 60">
            <a:extLst>
              <a:ext uri="{FF2B5EF4-FFF2-40B4-BE49-F238E27FC236}">
                <a16:creationId xmlns:a16="http://schemas.microsoft.com/office/drawing/2014/main" id="{D571380E-A60C-4DBB-9E42-8DDC403DA12C}"/>
              </a:ext>
            </a:extLst>
          </p:cNvPr>
          <p:cNvSpPr/>
          <p:nvPr userDrawn="1"/>
        </p:nvSpPr>
        <p:spPr>
          <a:xfrm>
            <a:off x="11349439" y="5415544"/>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Our Team</a:t>
            </a:r>
            <a:endParaRPr lang="en-US" sz="891" b="0" dirty="0">
              <a:solidFill>
                <a:schemeClr val="bg1"/>
              </a:solidFill>
              <a:latin typeface="Calibri" panose="020F0502020204030204" pitchFamily="34" charset="0"/>
            </a:endParaRPr>
          </a:p>
        </p:txBody>
      </p:sp>
      <p:sp>
        <p:nvSpPr>
          <p:cNvPr id="69" name="Rectangle 68">
            <a:hlinkClick r:id="" action="ppaction://noaction"/>
            <a:extLst>
              <a:ext uri="{FF2B5EF4-FFF2-40B4-BE49-F238E27FC236}">
                <a16:creationId xmlns:a16="http://schemas.microsoft.com/office/drawing/2014/main" id="{37508B04-8A1E-4095-9F3D-76EAB96CAEDE}"/>
              </a:ext>
            </a:extLst>
          </p:cNvPr>
          <p:cNvSpPr/>
          <p:nvPr userDrawn="1"/>
        </p:nvSpPr>
        <p:spPr bwMode="gray">
          <a:xfrm>
            <a:off x="11307787" y="5863690"/>
            <a:ext cx="884213" cy="531181"/>
          </a:xfrm>
          <a:prstGeom prst="rect">
            <a:avLst/>
          </a:prstGeom>
          <a:solidFill>
            <a:srgbClr val="62B5E5">
              <a:alpha val="0"/>
            </a:srgb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10" name="Group 9">
            <a:extLst>
              <a:ext uri="{FF2B5EF4-FFF2-40B4-BE49-F238E27FC236}">
                <a16:creationId xmlns:a16="http://schemas.microsoft.com/office/drawing/2014/main" id="{E89ABCA5-1EDF-45E0-AA36-1870BB54143A}"/>
              </a:ext>
            </a:extLst>
          </p:cNvPr>
          <p:cNvGrpSpPr/>
          <p:nvPr userDrawn="1"/>
        </p:nvGrpSpPr>
        <p:grpSpPr>
          <a:xfrm>
            <a:off x="10835777" y="6454064"/>
            <a:ext cx="367881" cy="367881"/>
            <a:chOff x="2624423" y="132075"/>
            <a:chExt cx="864729" cy="864729"/>
          </a:xfrm>
        </p:grpSpPr>
        <p:sp>
          <p:nvSpPr>
            <p:cNvPr id="70" name="Oval 69">
              <a:extLst>
                <a:ext uri="{FF2B5EF4-FFF2-40B4-BE49-F238E27FC236}">
                  <a16:creationId xmlns:a16="http://schemas.microsoft.com/office/drawing/2014/main" id="{70227B36-408C-4979-9871-F1E1E961A3A8}"/>
                </a:ext>
              </a:extLst>
            </p:cNvPr>
            <p:cNvSpPr/>
            <p:nvPr userDrawn="1"/>
          </p:nvSpPr>
          <p:spPr bwMode="gray">
            <a:xfrm>
              <a:off x="2624423" y="132075"/>
              <a:ext cx="864729" cy="864729"/>
            </a:xfrm>
            <a:prstGeom prst="ellipse">
              <a:avLst/>
            </a:prstGeom>
            <a:solidFill>
              <a:srgbClr val="343434"/>
            </a:solidFill>
            <a:ln w="19050" algn="ctr">
              <a:noFill/>
              <a:miter lim="800000"/>
              <a:headEnd/>
              <a:tailEnd/>
            </a:ln>
          </p:spPr>
          <p:txBody>
            <a:bodyPr wrap="none" lIns="0" tIns="0" rIns="0" bIns="0"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71" name="Group 22">
              <a:extLst>
                <a:ext uri="{FF2B5EF4-FFF2-40B4-BE49-F238E27FC236}">
                  <a16:creationId xmlns:a16="http://schemas.microsoft.com/office/drawing/2014/main" id="{BDED61B1-647D-4C1F-A8E6-DD0CA86E00AA}"/>
                </a:ext>
              </a:extLst>
            </p:cNvPr>
            <p:cNvGrpSpPr>
              <a:grpSpLocks noChangeAspect="1"/>
            </p:cNvGrpSpPr>
            <p:nvPr userDrawn="1"/>
          </p:nvGrpSpPr>
          <p:grpSpPr bwMode="auto">
            <a:xfrm>
              <a:off x="2678782" y="201682"/>
              <a:ext cx="757994" cy="757994"/>
              <a:chOff x="3448" y="418"/>
              <a:chExt cx="1517" cy="1517"/>
            </a:xfrm>
            <a:solidFill>
              <a:srgbClr val="343434"/>
            </a:solidFill>
          </p:grpSpPr>
          <p:sp>
            <p:nvSpPr>
              <p:cNvPr id="72" name="Freeform 23">
                <a:extLst>
                  <a:ext uri="{FF2B5EF4-FFF2-40B4-BE49-F238E27FC236}">
                    <a16:creationId xmlns:a16="http://schemas.microsoft.com/office/drawing/2014/main" id="{BEE35043-E370-410E-AD46-0084279EF030}"/>
                  </a:ext>
                </a:extLst>
              </p:cNvPr>
              <p:cNvSpPr>
                <a:spLocks noEditPoints="1"/>
              </p:cNvSpPr>
              <p:nvPr/>
            </p:nvSpPr>
            <p:spPr bwMode="auto">
              <a:xfrm>
                <a:off x="3731" y="700"/>
                <a:ext cx="954" cy="888"/>
              </a:xfrm>
              <a:custGeom>
                <a:avLst/>
                <a:gdLst>
                  <a:gd name="T0" fmla="*/ 241 w 402"/>
                  <a:gd name="T1" fmla="*/ 347 h 374"/>
                  <a:gd name="T2" fmla="*/ 334 w 402"/>
                  <a:gd name="T3" fmla="*/ 347 h 374"/>
                  <a:gd name="T4" fmla="*/ 334 w 402"/>
                  <a:gd name="T5" fmla="*/ 174 h 374"/>
                  <a:gd name="T6" fmla="*/ 347 w 402"/>
                  <a:gd name="T7" fmla="*/ 161 h 374"/>
                  <a:gd name="T8" fmla="*/ 351 w 402"/>
                  <a:gd name="T9" fmla="*/ 161 h 374"/>
                  <a:gd name="T10" fmla="*/ 201 w 402"/>
                  <a:gd name="T11" fmla="*/ 32 h 374"/>
                  <a:gd name="T12" fmla="*/ 51 w 402"/>
                  <a:gd name="T13" fmla="*/ 161 h 374"/>
                  <a:gd name="T14" fmla="*/ 55 w 402"/>
                  <a:gd name="T15" fmla="*/ 161 h 374"/>
                  <a:gd name="T16" fmla="*/ 68 w 402"/>
                  <a:gd name="T17" fmla="*/ 174 h 374"/>
                  <a:gd name="T18" fmla="*/ 68 w 402"/>
                  <a:gd name="T19" fmla="*/ 347 h 374"/>
                  <a:gd name="T20" fmla="*/ 161 w 402"/>
                  <a:gd name="T21" fmla="*/ 347 h 374"/>
                  <a:gd name="T22" fmla="*/ 161 w 402"/>
                  <a:gd name="T23" fmla="*/ 280 h 374"/>
                  <a:gd name="T24" fmla="*/ 174 w 402"/>
                  <a:gd name="T25" fmla="*/ 267 h 374"/>
                  <a:gd name="T26" fmla="*/ 228 w 402"/>
                  <a:gd name="T27" fmla="*/ 267 h 374"/>
                  <a:gd name="T28" fmla="*/ 241 w 402"/>
                  <a:gd name="T29" fmla="*/ 280 h 374"/>
                  <a:gd name="T30" fmla="*/ 241 w 402"/>
                  <a:gd name="T31" fmla="*/ 347 h 374"/>
                  <a:gd name="T32" fmla="*/ 347 w 402"/>
                  <a:gd name="T33" fmla="*/ 374 h 374"/>
                  <a:gd name="T34" fmla="*/ 228 w 402"/>
                  <a:gd name="T35" fmla="*/ 374 h 374"/>
                  <a:gd name="T36" fmla="*/ 214 w 402"/>
                  <a:gd name="T37" fmla="*/ 360 h 374"/>
                  <a:gd name="T38" fmla="*/ 214 w 402"/>
                  <a:gd name="T39" fmla="*/ 294 h 374"/>
                  <a:gd name="T40" fmla="*/ 188 w 402"/>
                  <a:gd name="T41" fmla="*/ 294 h 374"/>
                  <a:gd name="T42" fmla="*/ 188 w 402"/>
                  <a:gd name="T43" fmla="*/ 360 h 374"/>
                  <a:gd name="T44" fmla="*/ 174 w 402"/>
                  <a:gd name="T45" fmla="*/ 374 h 374"/>
                  <a:gd name="T46" fmla="*/ 55 w 402"/>
                  <a:gd name="T47" fmla="*/ 374 h 374"/>
                  <a:gd name="T48" fmla="*/ 41 w 402"/>
                  <a:gd name="T49" fmla="*/ 360 h 374"/>
                  <a:gd name="T50" fmla="*/ 41 w 402"/>
                  <a:gd name="T51" fmla="*/ 187 h 374"/>
                  <a:gd name="T52" fmla="*/ 15 w 402"/>
                  <a:gd name="T53" fmla="*/ 187 h 374"/>
                  <a:gd name="T54" fmla="*/ 2 w 402"/>
                  <a:gd name="T55" fmla="*/ 179 h 374"/>
                  <a:gd name="T56" fmla="*/ 6 w 402"/>
                  <a:gd name="T57" fmla="*/ 164 h 374"/>
                  <a:gd name="T58" fmla="*/ 192 w 402"/>
                  <a:gd name="T59" fmla="*/ 4 h 374"/>
                  <a:gd name="T60" fmla="*/ 210 w 402"/>
                  <a:gd name="T61" fmla="*/ 4 h 374"/>
                  <a:gd name="T62" fmla="*/ 396 w 402"/>
                  <a:gd name="T63" fmla="*/ 164 h 374"/>
                  <a:gd name="T64" fmla="*/ 400 w 402"/>
                  <a:gd name="T65" fmla="*/ 179 h 374"/>
                  <a:gd name="T66" fmla="*/ 387 w 402"/>
                  <a:gd name="T67" fmla="*/ 187 h 374"/>
                  <a:gd name="T68" fmla="*/ 361 w 402"/>
                  <a:gd name="T69" fmla="*/ 187 h 374"/>
                  <a:gd name="T70" fmla="*/ 361 w 402"/>
                  <a:gd name="T71" fmla="*/ 360 h 374"/>
                  <a:gd name="T72" fmla="*/ 347 w 402"/>
                  <a:gd name="T7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2" h="374">
                    <a:moveTo>
                      <a:pt x="241" y="347"/>
                    </a:moveTo>
                    <a:cubicBezTo>
                      <a:pt x="334" y="347"/>
                      <a:pt x="334" y="347"/>
                      <a:pt x="334" y="347"/>
                    </a:cubicBezTo>
                    <a:cubicBezTo>
                      <a:pt x="334" y="174"/>
                      <a:pt x="334" y="174"/>
                      <a:pt x="334" y="174"/>
                    </a:cubicBezTo>
                    <a:cubicBezTo>
                      <a:pt x="334" y="167"/>
                      <a:pt x="340" y="161"/>
                      <a:pt x="347" y="161"/>
                    </a:cubicBezTo>
                    <a:cubicBezTo>
                      <a:pt x="351" y="161"/>
                      <a:pt x="351" y="161"/>
                      <a:pt x="351" y="161"/>
                    </a:cubicBezTo>
                    <a:cubicBezTo>
                      <a:pt x="201" y="32"/>
                      <a:pt x="201" y="32"/>
                      <a:pt x="201" y="32"/>
                    </a:cubicBezTo>
                    <a:cubicBezTo>
                      <a:pt x="51" y="161"/>
                      <a:pt x="51" y="161"/>
                      <a:pt x="51" y="161"/>
                    </a:cubicBezTo>
                    <a:cubicBezTo>
                      <a:pt x="55" y="161"/>
                      <a:pt x="55" y="161"/>
                      <a:pt x="55" y="161"/>
                    </a:cubicBezTo>
                    <a:cubicBezTo>
                      <a:pt x="62" y="161"/>
                      <a:pt x="68" y="167"/>
                      <a:pt x="68" y="174"/>
                    </a:cubicBezTo>
                    <a:cubicBezTo>
                      <a:pt x="68" y="347"/>
                      <a:pt x="68" y="347"/>
                      <a:pt x="68" y="347"/>
                    </a:cubicBezTo>
                    <a:cubicBezTo>
                      <a:pt x="161" y="347"/>
                      <a:pt x="161" y="347"/>
                      <a:pt x="161" y="347"/>
                    </a:cubicBezTo>
                    <a:cubicBezTo>
                      <a:pt x="161" y="280"/>
                      <a:pt x="161" y="280"/>
                      <a:pt x="161" y="280"/>
                    </a:cubicBezTo>
                    <a:cubicBezTo>
                      <a:pt x="161" y="273"/>
                      <a:pt x="167" y="267"/>
                      <a:pt x="174" y="267"/>
                    </a:cubicBezTo>
                    <a:cubicBezTo>
                      <a:pt x="228" y="267"/>
                      <a:pt x="228" y="267"/>
                      <a:pt x="228" y="267"/>
                    </a:cubicBezTo>
                    <a:cubicBezTo>
                      <a:pt x="235" y="267"/>
                      <a:pt x="241" y="273"/>
                      <a:pt x="241" y="280"/>
                    </a:cubicBezTo>
                    <a:cubicBezTo>
                      <a:pt x="241" y="347"/>
                      <a:pt x="241" y="347"/>
                      <a:pt x="241" y="347"/>
                    </a:cubicBezTo>
                    <a:close/>
                    <a:moveTo>
                      <a:pt x="347" y="374"/>
                    </a:moveTo>
                    <a:cubicBezTo>
                      <a:pt x="228" y="374"/>
                      <a:pt x="228" y="374"/>
                      <a:pt x="228" y="374"/>
                    </a:cubicBezTo>
                    <a:cubicBezTo>
                      <a:pt x="220" y="374"/>
                      <a:pt x="214" y="368"/>
                      <a:pt x="214" y="360"/>
                    </a:cubicBezTo>
                    <a:cubicBezTo>
                      <a:pt x="214" y="294"/>
                      <a:pt x="214" y="294"/>
                      <a:pt x="214" y="294"/>
                    </a:cubicBezTo>
                    <a:cubicBezTo>
                      <a:pt x="188" y="294"/>
                      <a:pt x="188" y="294"/>
                      <a:pt x="188" y="294"/>
                    </a:cubicBezTo>
                    <a:cubicBezTo>
                      <a:pt x="188" y="360"/>
                      <a:pt x="188" y="360"/>
                      <a:pt x="188" y="360"/>
                    </a:cubicBezTo>
                    <a:cubicBezTo>
                      <a:pt x="188" y="368"/>
                      <a:pt x="182" y="374"/>
                      <a:pt x="174" y="374"/>
                    </a:cubicBezTo>
                    <a:cubicBezTo>
                      <a:pt x="55" y="374"/>
                      <a:pt x="55" y="374"/>
                      <a:pt x="55" y="374"/>
                    </a:cubicBezTo>
                    <a:cubicBezTo>
                      <a:pt x="47" y="374"/>
                      <a:pt x="41" y="368"/>
                      <a:pt x="41" y="360"/>
                    </a:cubicBezTo>
                    <a:cubicBezTo>
                      <a:pt x="41" y="187"/>
                      <a:pt x="41" y="187"/>
                      <a:pt x="41" y="187"/>
                    </a:cubicBezTo>
                    <a:cubicBezTo>
                      <a:pt x="15" y="187"/>
                      <a:pt x="15" y="187"/>
                      <a:pt x="15" y="187"/>
                    </a:cubicBezTo>
                    <a:cubicBezTo>
                      <a:pt x="9" y="187"/>
                      <a:pt x="4" y="184"/>
                      <a:pt x="2" y="179"/>
                    </a:cubicBezTo>
                    <a:cubicBezTo>
                      <a:pt x="0" y="173"/>
                      <a:pt x="2" y="167"/>
                      <a:pt x="6" y="164"/>
                    </a:cubicBezTo>
                    <a:cubicBezTo>
                      <a:pt x="192" y="4"/>
                      <a:pt x="192" y="4"/>
                      <a:pt x="192" y="4"/>
                    </a:cubicBezTo>
                    <a:cubicBezTo>
                      <a:pt x="197" y="0"/>
                      <a:pt x="205" y="0"/>
                      <a:pt x="210" y="4"/>
                    </a:cubicBezTo>
                    <a:cubicBezTo>
                      <a:pt x="396" y="164"/>
                      <a:pt x="396" y="164"/>
                      <a:pt x="396" y="164"/>
                    </a:cubicBezTo>
                    <a:cubicBezTo>
                      <a:pt x="400" y="167"/>
                      <a:pt x="402" y="173"/>
                      <a:pt x="400" y="179"/>
                    </a:cubicBezTo>
                    <a:cubicBezTo>
                      <a:pt x="398" y="184"/>
                      <a:pt x="393" y="187"/>
                      <a:pt x="387" y="187"/>
                    </a:cubicBezTo>
                    <a:cubicBezTo>
                      <a:pt x="361" y="187"/>
                      <a:pt x="361" y="187"/>
                      <a:pt x="361" y="187"/>
                    </a:cubicBezTo>
                    <a:cubicBezTo>
                      <a:pt x="361" y="360"/>
                      <a:pt x="361" y="360"/>
                      <a:pt x="361" y="360"/>
                    </a:cubicBezTo>
                    <a:cubicBezTo>
                      <a:pt x="361" y="368"/>
                      <a:pt x="355" y="374"/>
                      <a:pt x="347" y="37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82" dirty="0">
                  <a:latin typeface="Calibri" panose="020F0502020204030204" pitchFamily="34" charset="0"/>
                </a:endParaRPr>
              </a:p>
            </p:txBody>
          </p:sp>
          <p:sp>
            <p:nvSpPr>
              <p:cNvPr id="73" name="Freeform 24">
                <a:extLst>
                  <a:ext uri="{FF2B5EF4-FFF2-40B4-BE49-F238E27FC236}">
                    <a16:creationId xmlns:a16="http://schemas.microsoft.com/office/drawing/2014/main" id="{E75DF944-A29E-4121-A562-E363B55C3144}"/>
                  </a:ext>
                </a:extLst>
              </p:cNvPr>
              <p:cNvSpPr>
                <a:spLocks noEditPoints="1"/>
              </p:cNvSpPr>
              <p:nvPr/>
            </p:nvSpPr>
            <p:spPr bwMode="auto">
              <a:xfrm>
                <a:off x="3448" y="418"/>
                <a:ext cx="1517" cy="1517"/>
              </a:xfrm>
              <a:custGeom>
                <a:avLst/>
                <a:gdLst>
                  <a:gd name="T0" fmla="*/ 320 w 639"/>
                  <a:gd name="T1" fmla="*/ 0 h 639"/>
                  <a:gd name="T2" fmla="*/ 0 w 639"/>
                  <a:gd name="T3" fmla="*/ 320 h 639"/>
                  <a:gd name="T4" fmla="*/ 320 w 639"/>
                  <a:gd name="T5" fmla="*/ 639 h 639"/>
                  <a:gd name="T6" fmla="*/ 639 w 639"/>
                  <a:gd name="T7" fmla="*/ 320 h 639"/>
                  <a:gd name="T8" fmla="*/ 320 w 639"/>
                  <a:gd name="T9" fmla="*/ 0 h 639"/>
                  <a:gd name="T10" fmla="*/ 320 w 639"/>
                  <a:gd name="T11" fmla="*/ 0 h 639"/>
                  <a:gd name="T12" fmla="*/ 320 w 639"/>
                  <a:gd name="T13" fmla="*/ 27 h 639"/>
                  <a:gd name="T14" fmla="*/ 613 w 639"/>
                  <a:gd name="T15" fmla="*/ 320 h 639"/>
                  <a:gd name="T16" fmla="*/ 320 w 639"/>
                  <a:gd name="T17" fmla="*/ 612 h 639"/>
                  <a:gd name="T18" fmla="*/ 27 w 639"/>
                  <a:gd name="T19" fmla="*/ 320 h 639"/>
                  <a:gd name="T20" fmla="*/ 320 w 639"/>
                  <a:gd name="T21" fmla="*/ 27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9" h="639">
                    <a:moveTo>
                      <a:pt x="320" y="0"/>
                    </a:moveTo>
                    <a:cubicBezTo>
                      <a:pt x="144" y="0"/>
                      <a:pt x="0" y="143"/>
                      <a:pt x="0" y="320"/>
                    </a:cubicBezTo>
                    <a:cubicBezTo>
                      <a:pt x="0" y="496"/>
                      <a:pt x="144" y="639"/>
                      <a:pt x="320" y="639"/>
                    </a:cubicBezTo>
                    <a:cubicBezTo>
                      <a:pt x="496" y="639"/>
                      <a:pt x="639" y="496"/>
                      <a:pt x="639" y="320"/>
                    </a:cubicBezTo>
                    <a:cubicBezTo>
                      <a:pt x="639" y="143"/>
                      <a:pt x="496" y="0"/>
                      <a:pt x="320" y="0"/>
                    </a:cubicBezTo>
                    <a:cubicBezTo>
                      <a:pt x="320" y="0"/>
                      <a:pt x="320" y="0"/>
                      <a:pt x="320" y="0"/>
                    </a:cubicBezTo>
                    <a:close/>
                    <a:moveTo>
                      <a:pt x="320" y="27"/>
                    </a:moveTo>
                    <a:cubicBezTo>
                      <a:pt x="481" y="27"/>
                      <a:pt x="613" y="158"/>
                      <a:pt x="613" y="320"/>
                    </a:cubicBezTo>
                    <a:cubicBezTo>
                      <a:pt x="613" y="481"/>
                      <a:pt x="481" y="612"/>
                      <a:pt x="320" y="612"/>
                    </a:cubicBezTo>
                    <a:cubicBezTo>
                      <a:pt x="158" y="612"/>
                      <a:pt x="27" y="481"/>
                      <a:pt x="27" y="320"/>
                    </a:cubicBezTo>
                    <a:cubicBezTo>
                      <a:pt x="27" y="158"/>
                      <a:pt x="158" y="27"/>
                      <a:pt x="320" y="2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82" dirty="0">
                  <a:latin typeface="Calibri" panose="020F0502020204030204" pitchFamily="34" charset="0"/>
                </a:endParaRPr>
              </a:p>
            </p:txBody>
          </p:sp>
        </p:grpSp>
      </p:grpSp>
      <p:sp>
        <p:nvSpPr>
          <p:cNvPr id="12" name="Oval 11">
            <a:hlinkClick r:id="" action="ppaction://noaction"/>
            <a:extLst>
              <a:ext uri="{FF2B5EF4-FFF2-40B4-BE49-F238E27FC236}">
                <a16:creationId xmlns:a16="http://schemas.microsoft.com/office/drawing/2014/main" id="{7CB1D6A2-E1B4-44E0-BF40-A6F4EC77BB05}"/>
              </a:ext>
            </a:extLst>
          </p:cNvPr>
          <p:cNvSpPr/>
          <p:nvPr userDrawn="1"/>
        </p:nvSpPr>
        <p:spPr bwMode="gray">
          <a:xfrm>
            <a:off x="10795524" y="6454864"/>
            <a:ext cx="427074" cy="427074"/>
          </a:xfrm>
          <a:prstGeom prst="ellipse">
            <a:avLst/>
          </a:prstGeom>
          <a:solidFill>
            <a:srgbClr val="62B5E5">
              <a:alpha val="0"/>
            </a:srgb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panose="020F0502020204030204" pitchFamily="34" charset="0"/>
            </a:endParaRPr>
          </a:p>
        </p:txBody>
      </p:sp>
      <p:sp>
        <p:nvSpPr>
          <p:cNvPr id="13" name="TextBox 12">
            <a:extLst>
              <a:ext uri="{FF2B5EF4-FFF2-40B4-BE49-F238E27FC236}">
                <a16:creationId xmlns:a16="http://schemas.microsoft.com/office/drawing/2014/main" id="{C1C83C94-3725-4252-8B8E-0E63D55631D1}"/>
              </a:ext>
            </a:extLst>
          </p:cNvPr>
          <p:cNvSpPr txBox="1"/>
          <p:nvPr userDrawn="1"/>
        </p:nvSpPr>
        <p:spPr bwMode="gray">
          <a:xfrm>
            <a:off x="11621841" y="6525041"/>
            <a:ext cx="255537" cy="200440"/>
          </a:xfrm>
          <a:prstGeom prst="rect">
            <a:avLst/>
          </a:prstGeom>
        </p:spPr>
        <p:txBody>
          <a:bodyPr wrap="square" lIns="0" rIns="0" rtlCol="0" anchor="b" anchorCtr="0">
            <a:noAutofit/>
          </a:bodyPr>
          <a:lstStyle/>
          <a:p>
            <a:pPr algn="ctr">
              <a:lnSpc>
                <a:spcPts val="891"/>
              </a:lnSpc>
            </a:pPr>
            <a:fld id="{7CA6D80E-4757-49F8-A753-97B21278F7E3}" type="slidenum">
              <a:rPr lang="en-US" sz="691" b="1" smtClean="0">
                <a:solidFill>
                  <a:schemeClr val="bg1"/>
                </a:solidFill>
                <a:latin typeface="Calibri" panose="020F0502020204030204" pitchFamily="34" charset="0"/>
              </a:rPr>
              <a:pPr algn="ctr">
                <a:lnSpc>
                  <a:spcPts val="891"/>
                </a:lnSpc>
              </a:pPr>
              <a:t>‹#›</a:t>
            </a:fld>
            <a:endParaRPr lang="en-US" sz="691" b="1" dirty="0">
              <a:solidFill>
                <a:schemeClr val="bg1"/>
              </a:solidFill>
              <a:latin typeface="Calibri" panose="020F0502020204030204" pitchFamily="34" charset="0"/>
            </a:endParaRPr>
          </a:p>
        </p:txBody>
      </p:sp>
      <p:sp>
        <p:nvSpPr>
          <p:cNvPr id="102" name="Rectangle 101">
            <a:extLst>
              <a:ext uri="{FF2B5EF4-FFF2-40B4-BE49-F238E27FC236}">
                <a16:creationId xmlns:a16="http://schemas.microsoft.com/office/drawing/2014/main" id="{2035DA86-FE41-42B0-918A-7D15D32FCE21}"/>
              </a:ext>
            </a:extLst>
          </p:cNvPr>
          <p:cNvSpPr/>
          <p:nvPr userDrawn="1"/>
        </p:nvSpPr>
        <p:spPr bwMode="gray">
          <a:xfrm>
            <a:off x="11307787" y="1955994"/>
            <a:ext cx="884213" cy="978408"/>
          </a:xfrm>
          <a:prstGeom prst="rect">
            <a:avLst/>
          </a:prstGeom>
          <a:solidFill>
            <a:srgbClr val="00A3E0"/>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sp>
        <p:nvSpPr>
          <p:cNvPr id="103" name="Rectangle 102">
            <a:extLst>
              <a:ext uri="{FF2B5EF4-FFF2-40B4-BE49-F238E27FC236}">
                <a16:creationId xmlns:a16="http://schemas.microsoft.com/office/drawing/2014/main" id="{B581F638-53E3-4627-A1A2-845D5F6A7B90}"/>
              </a:ext>
            </a:extLst>
          </p:cNvPr>
          <p:cNvSpPr/>
          <p:nvPr userDrawn="1"/>
        </p:nvSpPr>
        <p:spPr>
          <a:xfrm>
            <a:off x="11349439" y="2486274"/>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Our Capabilities</a:t>
            </a:r>
            <a:endParaRPr lang="en-US" sz="891" b="0" dirty="0">
              <a:solidFill>
                <a:schemeClr val="bg1"/>
              </a:solidFill>
              <a:latin typeface="Calibri" panose="020F0502020204030204" pitchFamily="34" charset="0"/>
            </a:endParaRPr>
          </a:p>
        </p:txBody>
      </p:sp>
      <p:grpSp>
        <p:nvGrpSpPr>
          <p:cNvPr id="104" name="Group 103">
            <a:extLst>
              <a:ext uri="{FF2B5EF4-FFF2-40B4-BE49-F238E27FC236}">
                <a16:creationId xmlns:a16="http://schemas.microsoft.com/office/drawing/2014/main" id="{B3F14A80-E7E9-48D0-8FA1-494046C5B8AC}"/>
              </a:ext>
            </a:extLst>
          </p:cNvPr>
          <p:cNvGrpSpPr/>
          <p:nvPr userDrawn="1"/>
        </p:nvGrpSpPr>
        <p:grpSpPr>
          <a:xfrm>
            <a:off x="11565911" y="2066214"/>
            <a:ext cx="367982" cy="367982"/>
            <a:chOff x="7104733" y="1340898"/>
            <a:chExt cx="367982" cy="367982"/>
          </a:xfrm>
          <a:solidFill>
            <a:schemeClr val="bg1"/>
          </a:solidFill>
        </p:grpSpPr>
        <p:grpSp>
          <p:nvGrpSpPr>
            <p:cNvPr id="107" name="Group 106">
              <a:extLst>
                <a:ext uri="{FF2B5EF4-FFF2-40B4-BE49-F238E27FC236}">
                  <a16:creationId xmlns:a16="http://schemas.microsoft.com/office/drawing/2014/main" id="{14F2021D-A27F-4402-9BF8-F2BBA3C6919E}"/>
                </a:ext>
              </a:extLst>
            </p:cNvPr>
            <p:cNvGrpSpPr/>
            <p:nvPr/>
          </p:nvGrpSpPr>
          <p:grpSpPr>
            <a:xfrm>
              <a:off x="7169563" y="1396188"/>
              <a:ext cx="224761" cy="257402"/>
              <a:chOff x="9812338" y="2919413"/>
              <a:chExt cx="382588" cy="438150"/>
            </a:xfrm>
            <a:grpFill/>
          </p:grpSpPr>
          <p:sp>
            <p:nvSpPr>
              <p:cNvPr id="113" name="Freeform 503">
                <a:extLst>
                  <a:ext uri="{FF2B5EF4-FFF2-40B4-BE49-F238E27FC236}">
                    <a16:creationId xmlns:a16="http://schemas.microsoft.com/office/drawing/2014/main" id="{CA751255-E8B2-46C9-B642-4676463DF6A0}"/>
                  </a:ext>
                </a:extLst>
              </p:cNvPr>
              <p:cNvSpPr>
                <a:spLocks noEditPoints="1"/>
              </p:cNvSpPr>
              <p:nvPr/>
            </p:nvSpPr>
            <p:spPr bwMode="auto">
              <a:xfrm>
                <a:off x="9812338" y="2919413"/>
                <a:ext cx="382588" cy="438150"/>
              </a:xfrm>
              <a:custGeom>
                <a:avLst/>
                <a:gdLst>
                  <a:gd name="T0" fmla="*/ 200 w 206"/>
                  <a:gd name="T1" fmla="*/ 59 h 236"/>
                  <a:gd name="T2" fmla="*/ 117 w 206"/>
                  <a:gd name="T3" fmla="*/ 0 h 236"/>
                  <a:gd name="T4" fmla="*/ 113 w 206"/>
                  <a:gd name="T5" fmla="*/ 0 h 236"/>
                  <a:gd name="T6" fmla="*/ 22 w 206"/>
                  <a:gd name="T7" fmla="*/ 71 h 236"/>
                  <a:gd name="T8" fmla="*/ 8 w 206"/>
                  <a:gd name="T9" fmla="*/ 111 h 236"/>
                  <a:gd name="T10" fmla="*/ 3 w 206"/>
                  <a:gd name="T11" fmla="*/ 127 h 236"/>
                  <a:gd name="T12" fmla="*/ 17 w 206"/>
                  <a:gd name="T13" fmla="*/ 134 h 236"/>
                  <a:gd name="T14" fmla="*/ 17 w 206"/>
                  <a:gd name="T15" fmla="*/ 137 h 236"/>
                  <a:gd name="T16" fmla="*/ 16 w 206"/>
                  <a:gd name="T17" fmla="*/ 143 h 236"/>
                  <a:gd name="T18" fmla="*/ 20 w 206"/>
                  <a:gd name="T19" fmla="*/ 151 h 236"/>
                  <a:gd name="T20" fmla="*/ 23 w 206"/>
                  <a:gd name="T21" fmla="*/ 163 h 236"/>
                  <a:gd name="T22" fmla="*/ 23 w 206"/>
                  <a:gd name="T23" fmla="*/ 171 h 236"/>
                  <a:gd name="T24" fmla="*/ 51 w 206"/>
                  <a:gd name="T25" fmla="*/ 192 h 236"/>
                  <a:gd name="T26" fmla="*/ 52 w 206"/>
                  <a:gd name="T27" fmla="*/ 192 h 236"/>
                  <a:gd name="T28" fmla="*/ 60 w 206"/>
                  <a:gd name="T29" fmla="*/ 191 h 236"/>
                  <a:gd name="T30" fmla="*/ 65 w 206"/>
                  <a:gd name="T31" fmla="*/ 193 h 236"/>
                  <a:gd name="T32" fmla="*/ 69 w 206"/>
                  <a:gd name="T33" fmla="*/ 198 h 236"/>
                  <a:gd name="T34" fmla="*/ 75 w 206"/>
                  <a:gd name="T35" fmla="*/ 216 h 236"/>
                  <a:gd name="T36" fmla="*/ 77 w 206"/>
                  <a:gd name="T37" fmla="*/ 232 h 236"/>
                  <a:gd name="T38" fmla="*/ 78 w 206"/>
                  <a:gd name="T39" fmla="*/ 233 h 236"/>
                  <a:gd name="T40" fmla="*/ 82 w 206"/>
                  <a:gd name="T41" fmla="*/ 236 h 236"/>
                  <a:gd name="T42" fmla="*/ 84 w 206"/>
                  <a:gd name="T43" fmla="*/ 236 h 236"/>
                  <a:gd name="T44" fmla="*/ 165 w 206"/>
                  <a:gd name="T45" fmla="*/ 212 h 236"/>
                  <a:gd name="T46" fmla="*/ 168 w 206"/>
                  <a:gd name="T47" fmla="*/ 206 h 236"/>
                  <a:gd name="T48" fmla="*/ 180 w 206"/>
                  <a:gd name="T49" fmla="*/ 143 h 236"/>
                  <a:gd name="T50" fmla="*/ 189 w 206"/>
                  <a:gd name="T51" fmla="*/ 128 h 236"/>
                  <a:gd name="T52" fmla="*/ 200 w 206"/>
                  <a:gd name="T53" fmla="*/ 59 h 236"/>
                  <a:gd name="T54" fmla="*/ 181 w 206"/>
                  <a:gd name="T55" fmla="*/ 123 h 236"/>
                  <a:gd name="T56" fmla="*/ 172 w 206"/>
                  <a:gd name="T57" fmla="*/ 138 h 236"/>
                  <a:gd name="T58" fmla="*/ 158 w 206"/>
                  <a:gd name="T59" fmla="*/ 204 h 236"/>
                  <a:gd name="T60" fmla="*/ 86 w 206"/>
                  <a:gd name="T61" fmla="*/ 225 h 236"/>
                  <a:gd name="T62" fmla="*/ 85 w 206"/>
                  <a:gd name="T63" fmla="*/ 216 h 236"/>
                  <a:gd name="T64" fmla="*/ 76 w 206"/>
                  <a:gd name="T65" fmla="*/ 191 h 236"/>
                  <a:gd name="T66" fmla="*/ 73 w 206"/>
                  <a:gd name="T67" fmla="*/ 187 h 236"/>
                  <a:gd name="T68" fmla="*/ 60 w 206"/>
                  <a:gd name="T69" fmla="*/ 181 h 236"/>
                  <a:gd name="T70" fmla="*/ 51 w 206"/>
                  <a:gd name="T71" fmla="*/ 182 h 236"/>
                  <a:gd name="T72" fmla="*/ 50 w 206"/>
                  <a:gd name="T73" fmla="*/ 183 h 236"/>
                  <a:gd name="T74" fmla="*/ 33 w 206"/>
                  <a:gd name="T75" fmla="*/ 171 h 236"/>
                  <a:gd name="T76" fmla="*/ 29 w 206"/>
                  <a:gd name="T77" fmla="*/ 156 h 236"/>
                  <a:gd name="T78" fmla="*/ 30 w 206"/>
                  <a:gd name="T79" fmla="*/ 153 h 236"/>
                  <a:gd name="T80" fmla="*/ 30 w 206"/>
                  <a:gd name="T81" fmla="*/ 152 h 236"/>
                  <a:gd name="T82" fmla="*/ 31 w 206"/>
                  <a:gd name="T83" fmla="*/ 148 h 236"/>
                  <a:gd name="T84" fmla="*/ 28 w 206"/>
                  <a:gd name="T85" fmla="*/ 145 h 236"/>
                  <a:gd name="T86" fmla="*/ 25 w 206"/>
                  <a:gd name="T87" fmla="*/ 143 h 236"/>
                  <a:gd name="T88" fmla="*/ 26 w 206"/>
                  <a:gd name="T89" fmla="*/ 140 h 236"/>
                  <a:gd name="T90" fmla="*/ 28 w 206"/>
                  <a:gd name="T91" fmla="*/ 131 h 236"/>
                  <a:gd name="T92" fmla="*/ 24 w 206"/>
                  <a:gd name="T93" fmla="*/ 125 h 236"/>
                  <a:gd name="T94" fmla="*/ 18 w 206"/>
                  <a:gd name="T95" fmla="*/ 125 h 236"/>
                  <a:gd name="T96" fmla="*/ 12 w 206"/>
                  <a:gd name="T97" fmla="*/ 124 h 236"/>
                  <a:gd name="T98" fmla="*/ 15 w 206"/>
                  <a:gd name="T99" fmla="*/ 118 h 236"/>
                  <a:gd name="T100" fmla="*/ 32 w 206"/>
                  <a:gd name="T101" fmla="*/ 72 h 236"/>
                  <a:gd name="T102" fmla="*/ 113 w 206"/>
                  <a:gd name="T103" fmla="*/ 10 h 236"/>
                  <a:gd name="T104" fmla="*/ 117 w 206"/>
                  <a:gd name="T105" fmla="*/ 10 h 236"/>
                  <a:gd name="T106" fmla="*/ 191 w 206"/>
                  <a:gd name="T107" fmla="*/ 60 h 236"/>
                  <a:gd name="T108" fmla="*/ 181 w 206"/>
                  <a:gd name="T109" fmla="*/ 12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6" h="236">
                    <a:moveTo>
                      <a:pt x="200" y="59"/>
                    </a:moveTo>
                    <a:cubicBezTo>
                      <a:pt x="193" y="11"/>
                      <a:pt x="128" y="0"/>
                      <a:pt x="117" y="0"/>
                    </a:cubicBezTo>
                    <a:cubicBezTo>
                      <a:pt x="113" y="0"/>
                      <a:pt x="113" y="0"/>
                      <a:pt x="113" y="0"/>
                    </a:cubicBezTo>
                    <a:cubicBezTo>
                      <a:pt x="34" y="0"/>
                      <a:pt x="24" y="54"/>
                      <a:pt x="22" y="71"/>
                    </a:cubicBezTo>
                    <a:cubicBezTo>
                      <a:pt x="21" y="82"/>
                      <a:pt x="16" y="103"/>
                      <a:pt x="8" y="111"/>
                    </a:cubicBezTo>
                    <a:cubicBezTo>
                      <a:pt x="6" y="114"/>
                      <a:pt x="0" y="120"/>
                      <a:pt x="3" y="127"/>
                    </a:cubicBezTo>
                    <a:cubicBezTo>
                      <a:pt x="5" y="134"/>
                      <a:pt x="13" y="134"/>
                      <a:pt x="17" y="134"/>
                    </a:cubicBezTo>
                    <a:cubicBezTo>
                      <a:pt x="17" y="136"/>
                      <a:pt x="17" y="137"/>
                      <a:pt x="17" y="137"/>
                    </a:cubicBezTo>
                    <a:cubicBezTo>
                      <a:pt x="16" y="139"/>
                      <a:pt x="16" y="141"/>
                      <a:pt x="16" y="143"/>
                    </a:cubicBezTo>
                    <a:cubicBezTo>
                      <a:pt x="16" y="147"/>
                      <a:pt x="17" y="149"/>
                      <a:pt x="20" y="151"/>
                    </a:cubicBezTo>
                    <a:cubicBezTo>
                      <a:pt x="18" y="156"/>
                      <a:pt x="19" y="160"/>
                      <a:pt x="23" y="163"/>
                    </a:cubicBezTo>
                    <a:cubicBezTo>
                      <a:pt x="23" y="164"/>
                      <a:pt x="23" y="165"/>
                      <a:pt x="23" y="171"/>
                    </a:cubicBezTo>
                    <a:cubicBezTo>
                      <a:pt x="23" y="187"/>
                      <a:pt x="39" y="194"/>
                      <a:pt x="51" y="192"/>
                    </a:cubicBezTo>
                    <a:cubicBezTo>
                      <a:pt x="52" y="192"/>
                      <a:pt x="52" y="192"/>
                      <a:pt x="52" y="192"/>
                    </a:cubicBezTo>
                    <a:cubicBezTo>
                      <a:pt x="55" y="192"/>
                      <a:pt x="58" y="191"/>
                      <a:pt x="60" y="191"/>
                    </a:cubicBezTo>
                    <a:cubicBezTo>
                      <a:pt x="63" y="191"/>
                      <a:pt x="64" y="192"/>
                      <a:pt x="65" y="193"/>
                    </a:cubicBezTo>
                    <a:cubicBezTo>
                      <a:pt x="66" y="195"/>
                      <a:pt x="68" y="196"/>
                      <a:pt x="69" y="198"/>
                    </a:cubicBezTo>
                    <a:cubicBezTo>
                      <a:pt x="73" y="202"/>
                      <a:pt x="75" y="205"/>
                      <a:pt x="75" y="216"/>
                    </a:cubicBezTo>
                    <a:cubicBezTo>
                      <a:pt x="75" y="226"/>
                      <a:pt x="77" y="230"/>
                      <a:pt x="77" y="232"/>
                    </a:cubicBezTo>
                    <a:cubicBezTo>
                      <a:pt x="78" y="233"/>
                      <a:pt x="78" y="233"/>
                      <a:pt x="78" y="233"/>
                    </a:cubicBezTo>
                    <a:cubicBezTo>
                      <a:pt x="78" y="235"/>
                      <a:pt x="80" y="236"/>
                      <a:pt x="82" y="236"/>
                    </a:cubicBezTo>
                    <a:cubicBezTo>
                      <a:pt x="83" y="236"/>
                      <a:pt x="83" y="236"/>
                      <a:pt x="84" y="236"/>
                    </a:cubicBezTo>
                    <a:cubicBezTo>
                      <a:pt x="165" y="212"/>
                      <a:pt x="165" y="212"/>
                      <a:pt x="165" y="212"/>
                    </a:cubicBezTo>
                    <a:cubicBezTo>
                      <a:pt x="167" y="211"/>
                      <a:pt x="169" y="209"/>
                      <a:pt x="168" y="206"/>
                    </a:cubicBezTo>
                    <a:cubicBezTo>
                      <a:pt x="166" y="191"/>
                      <a:pt x="168" y="164"/>
                      <a:pt x="180" y="143"/>
                    </a:cubicBezTo>
                    <a:cubicBezTo>
                      <a:pt x="184" y="137"/>
                      <a:pt x="186" y="132"/>
                      <a:pt x="189" y="128"/>
                    </a:cubicBezTo>
                    <a:cubicBezTo>
                      <a:pt x="203" y="103"/>
                      <a:pt x="206" y="99"/>
                      <a:pt x="200" y="59"/>
                    </a:cubicBezTo>
                    <a:close/>
                    <a:moveTo>
                      <a:pt x="181" y="123"/>
                    </a:moveTo>
                    <a:cubicBezTo>
                      <a:pt x="178" y="127"/>
                      <a:pt x="175" y="132"/>
                      <a:pt x="172" y="138"/>
                    </a:cubicBezTo>
                    <a:cubicBezTo>
                      <a:pt x="160" y="160"/>
                      <a:pt x="157" y="186"/>
                      <a:pt x="158" y="204"/>
                    </a:cubicBezTo>
                    <a:cubicBezTo>
                      <a:pt x="86" y="225"/>
                      <a:pt x="86" y="225"/>
                      <a:pt x="86" y="225"/>
                    </a:cubicBezTo>
                    <a:cubicBezTo>
                      <a:pt x="85" y="223"/>
                      <a:pt x="85" y="220"/>
                      <a:pt x="85" y="216"/>
                    </a:cubicBezTo>
                    <a:cubicBezTo>
                      <a:pt x="85" y="202"/>
                      <a:pt x="81" y="197"/>
                      <a:pt x="76" y="191"/>
                    </a:cubicBezTo>
                    <a:cubicBezTo>
                      <a:pt x="75" y="190"/>
                      <a:pt x="74" y="189"/>
                      <a:pt x="73" y="187"/>
                    </a:cubicBezTo>
                    <a:cubicBezTo>
                      <a:pt x="69" y="182"/>
                      <a:pt x="64" y="181"/>
                      <a:pt x="60" y="181"/>
                    </a:cubicBezTo>
                    <a:cubicBezTo>
                      <a:pt x="57" y="181"/>
                      <a:pt x="54" y="182"/>
                      <a:pt x="51" y="182"/>
                    </a:cubicBezTo>
                    <a:cubicBezTo>
                      <a:pt x="50" y="183"/>
                      <a:pt x="50" y="183"/>
                      <a:pt x="50" y="183"/>
                    </a:cubicBezTo>
                    <a:cubicBezTo>
                      <a:pt x="42" y="184"/>
                      <a:pt x="33" y="180"/>
                      <a:pt x="33" y="171"/>
                    </a:cubicBezTo>
                    <a:cubicBezTo>
                      <a:pt x="33" y="161"/>
                      <a:pt x="32" y="159"/>
                      <a:pt x="29" y="156"/>
                    </a:cubicBezTo>
                    <a:cubicBezTo>
                      <a:pt x="29" y="155"/>
                      <a:pt x="28" y="155"/>
                      <a:pt x="30" y="153"/>
                    </a:cubicBezTo>
                    <a:cubicBezTo>
                      <a:pt x="30" y="153"/>
                      <a:pt x="30" y="152"/>
                      <a:pt x="30" y="152"/>
                    </a:cubicBezTo>
                    <a:cubicBezTo>
                      <a:pt x="31" y="151"/>
                      <a:pt x="31" y="149"/>
                      <a:pt x="31" y="148"/>
                    </a:cubicBezTo>
                    <a:cubicBezTo>
                      <a:pt x="30" y="146"/>
                      <a:pt x="29" y="145"/>
                      <a:pt x="28" y="145"/>
                    </a:cubicBezTo>
                    <a:cubicBezTo>
                      <a:pt x="25" y="144"/>
                      <a:pt x="25" y="144"/>
                      <a:pt x="25" y="143"/>
                    </a:cubicBezTo>
                    <a:cubicBezTo>
                      <a:pt x="25" y="142"/>
                      <a:pt x="26" y="141"/>
                      <a:pt x="26" y="140"/>
                    </a:cubicBezTo>
                    <a:cubicBezTo>
                      <a:pt x="27" y="138"/>
                      <a:pt x="27" y="136"/>
                      <a:pt x="28" y="131"/>
                    </a:cubicBezTo>
                    <a:cubicBezTo>
                      <a:pt x="28" y="128"/>
                      <a:pt x="26" y="126"/>
                      <a:pt x="24" y="125"/>
                    </a:cubicBezTo>
                    <a:cubicBezTo>
                      <a:pt x="22" y="125"/>
                      <a:pt x="20" y="125"/>
                      <a:pt x="18" y="125"/>
                    </a:cubicBezTo>
                    <a:cubicBezTo>
                      <a:pt x="15" y="125"/>
                      <a:pt x="12" y="125"/>
                      <a:pt x="12" y="124"/>
                    </a:cubicBezTo>
                    <a:cubicBezTo>
                      <a:pt x="11" y="123"/>
                      <a:pt x="12" y="121"/>
                      <a:pt x="15" y="118"/>
                    </a:cubicBezTo>
                    <a:cubicBezTo>
                      <a:pt x="28" y="105"/>
                      <a:pt x="32" y="72"/>
                      <a:pt x="32" y="72"/>
                    </a:cubicBezTo>
                    <a:cubicBezTo>
                      <a:pt x="37" y="14"/>
                      <a:pt x="95" y="10"/>
                      <a:pt x="113" y="10"/>
                    </a:cubicBezTo>
                    <a:cubicBezTo>
                      <a:pt x="117" y="10"/>
                      <a:pt x="117" y="10"/>
                      <a:pt x="117" y="10"/>
                    </a:cubicBezTo>
                    <a:cubicBezTo>
                      <a:pt x="125" y="10"/>
                      <a:pt x="185" y="19"/>
                      <a:pt x="191" y="60"/>
                    </a:cubicBezTo>
                    <a:cubicBezTo>
                      <a:pt x="196" y="97"/>
                      <a:pt x="194" y="100"/>
                      <a:pt x="181" y="1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sp>
            <p:nvSpPr>
              <p:cNvPr id="114" name="Freeform 504">
                <a:extLst>
                  <a:ext uri="{FF2B5EF4-FFF2-40B4-BE49-F238E27FC236}">
                    <a16:creationId xmlns:a16="http://schemas.microsoft.com/office/drawing/2014/main" id="{4E5D794D-A0E6-4568-9E2A-3B0C8FB9F7EA}"/>
                  </a:ext>
                </a:extLst>
              </p:cNvPr>
              <p:cNvSpPr>
                <a:spLocks noEditPoints="1"/>
              </p:cNvSpPr>
              <p:nvPr/>
            </p:nvSpPr>
            <p:spPr bwMode="auto">
              <a:xfrm>
                <a:off x="9985375" y="3032125"/>
                <a:ext cx="84138" cy="82550"/>
              </a:xfrm>
              <a:custGeom>
                <a:avLst/>
                <a:gdLst>
                  <a:gd name="T0" fmla="*/ 22 w 45"/>
                  <a:gd name="T1" fmla="*/ 0 h 44"/>
                  <a:gd name="T2" fmla="*/ 0 w 45"/>
                  <a:gd name="T3" fmla="*/ 22 h 44"/>
                  <a:gd name="T4" fmla="*/ 22 w 45"/>
                  <a:gd name="T5" fmla="*/ 44 h 44"/>
                  <a:gd name="T6" fmla="*/ 45 w 45"/>
                  <a:gd name="T7" fmla="*/ 22 h 44"/>
                  <a:gd name="T8" fmla="*/ 22 w 45"/>
                  <a:gd name="T9" fmla="*/ 0 h 44"/>
                  <a:gd name="T10" fmla="*/ 22 w 45"/>
                  <a:gd name="T11" fmla="*/ 35 h 44"/>
                  <a:gd name="T12" fmla="*/ 10 w 45"/>
                  <a:gd name="T13" fmla="*/ 22 h 44"/>
                  <a:gd name="T14" fmla="*/ 22 w 45"/>
                  <a:gd name="T15" fmla="*/ 10 h 44"/>
                  <a:gd name="T16" fmla="*/ 35 w 45"/>
                  <a:gd name="T17" fmla="*/ 22 h 44"/>
                  <a:gd name="T18" fmla="*/ 22 w 45"/>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22" y="0"/>
                    </a:moveTo>
                    <a:cubicBezTo>
                      <a:pt x="10" y="0"/>
                      <a:pt x="0" y="10"/>
                      <a:pt x="0" y="22"/>
                    </a:cubicBezTo>
                    <a:cubicBezTo>
                      <a:pt x="0" y="35"/>
                      <a:pt x="10" y="44"/>
                      <a:pt x="22" y="44"/>
                    </a:cubicBezTo>
                    <a:cubicBezTo>
                      <a:pt x="35" y="44"/>
                      <a:pt x="45" y="35"/>
                      <a:pt x="45" y="22"/>
                    </a:cubicBezTo>
                    <a:cubicBezTo>
                      <a:pt x="45" y="10"/>
                      <a:pt x="35" y="0"/>
                      <a:pt x="22" y="0"/>
                    </a:cubicBezTo>
                    <a:close/>
                    <a:moveTo>
                      <a:pt x="22" y="35"/>
                    </a:moveTo>
                    <a:cubicBezTo>
                      <a:pt x="16" y="35"/>
                      <a:pt x="10" y="29"/>
                      <a:pt x="10" y="22"/>
                    </a:cubicBezTo>
                    <a:cubicBezTo>
                      <a:pt x="10" y="15"/>
                      <a:pt x="16" y="10"/>
                      <a:pt x="22" y="10"/>
                    </a:cubicBezTo>
                    <a:cubicBezTo>
                      <a:pt x="29" y="10"/>
                      <a:pt x="35" y="15"/>
                      <a:pt x="35" y="22"/>
                    </a:cubicBezTo>
                    <a:cubicBezTo>
                      <a:pt x="35" y="29"/>
                      <a:pt x="29" y="35"/>
                      <a:pt x="22"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sp>
            <p:nvSpPr>
              <p:cNvPr id="115" name="Freeform 505">
                <a:extLst>
                  <a:ext uri="{FF2B5EF4-FFF2-40B4-BE49-F238E27FC236}">
                    <a16:creationId xmlns:a16="http://schemas.microsoft.com/office/drawing/2014/main" id="{CF5E8C89-A30F-4CBB-9668-7D9925BD736D}"/>
                  </a:ext>
                </a:extLst>
              </p:cNvPr>
              <p:cNvSpPr>
                <a:spLocks noEditPoints="1"/>
              </p:cNvSpPr>
              <p:nvPr/>
            </p:nvSpPr>
            <p:spPr bwMode="auto">
              <a:xfrm>
                <a:off x="9931400" y="2978150"/>
                <a:ext cx="192088" cy="192088"/>
              </a:xfrm>
              <a:custGeom>
                <a:avLst/>
                <a:gdLst>
                  <a:gd name="T0" fmla="*/ 89 w 103"/>
                  <a:gd name="T1" fmla="*/ 39 h 103"/>
                  <a:gd name="T2" fmla="*/ 93 w 103"/>
                  <a:gd name="T3" fmla="*/ 26 h 103"/>
                  <a:gd name="T4" fmla="*/ 83 w 103"/>
                  <a:gd name="T5" fmla="*/ 10 h 103"/>
                  <a:gd name="T6" fmla="*/ 69 w 103"/>
                  <a:gd name="T7" fmla="*/ 16 h 103"/>
                  <a:gd name="T8" fmla="*/ 63 w 103"/>
                  <a:gd name="T9" fmla="*/ 4 h 103"/>
                  <a:gd name="T10" fmla="*/ 44 w 103"/>
                  <a:gd name="T11" fmla="*/ 0 h 103"/>
                  <a:gd name="T12" fmla="*/ 39 w 103"/>
                  <a:gd name="T13" fmla="*/ 14 h 103"/>
                  <a:gd name="T14" fmla="*/ 26 w 103"/>
                  <a:gd name="T15" fmla="*/ 10 h 103"/>
                  <a:gd name="T16" fmla="*/ 15 w 103"/>
                  <a:gd name="T17" fmla="*/ 15 h 103"/>
                  <a:gd name="T18" fmla="*/ 10 w 103"/>
                  <a:gd name="T19" fmla="*/ 20 h 103"/>
                  <a:gd name="T20" fmla="*/ 16 w 103"/>
                  <a:gd name="T21" fmla="*/ 34 h 103"/>
                  <a:gd name="T22" fmla="*/ 5 w 103"/>
                  <a:gd name="T23" fmla="*/ 40 h 103"/>
                  <a:gd name="T24" fmla="*/ 0 w 103"/>
                  <a:gd name="T25" fmla="*/ 51 h 103"/>
                  <a:gd name="T26" fmla="*/ 0 w 103"/>
                  <a:gd name="T27" fmla="*/ 58 h 103"/>
                  <a:gd name="T28" fmla="*/ 14 w 103"/>
                  <a:gd name="T29" fmla="*/ 64 h 103"/>
                  <a:gd name="T30" fmla="*/ 10 w 103"/>
                  <a:gd name="T31" fmla="*/ 77 h 103"/>
                  <a:gd name="T32" fmla="*/ 15 w 103"/>
                  <a:gd name="T33" fmla="*/ 87 h 103"/>
                  <a:gd name="T34" fmla="*/ 20 w 103"/>
                  <a:gd name="T35" fmla="*/ 93 h 103"/>
                  <a:gd name="T36" fmla="*/ 34 w 103"/>
                  <a:gd name="T37" fmla="*/ 87 h 103"/>
                  <a:gd name="T38" fmla="*/ 40 w 103"/>
                  <a:gd name="T39" fmla="*/ 98 h 103"/>
                  <a:gd name="T40" fmla="*/ 51 w 103"/>
                  <a:gd name="T41" fmla="*/ 103 h 103"/>
                  <a:gd name="T42" fmla="*/ 63 w 103"/>
                  <a:gd name="T43" fmla="*/ 98 h 103"/>
                  <a:gd name="T44" fmla="*/ 69 w 103"/>
                  <a:gd name="T45" fmla="*/ 87 h 103"/>
                  <a:gd name="T46" fmla="*/ 83 w 103"/>
                  <a:gd name="T47" fmla="*/ 92 h 103"/>
                  <a:gd name="T48" fmla="*/ 93 w 103"/>
                  <a:gd name="T49" fmla="*/ 77 h 103"/>
                  <a:gd name="T50" fmla="*/ 89 w 103"/>
                  <a:gd name="T51" fmla="*/ 64 h 103"/>
                  <a:gd name="T52" fmla="*/ 103 w 103"/>
                  <a:gd name="T53" fmla="*/ 58 h 103"/>
                  <a:gd name="T54" fmla="*/ 103 w 103"/>
                  <a:gd name="T55" fmla="*/ 44 h 103"/>
                  <a:gd name="T56" fmla="*/ 93 w 103"/>
                  <a:gd name="T57" fmla="*/ 54 h 103"/>
                  <a:gd name="T58" fmla="*/ 80 w 103"/>
                  <a:gd name="T59" fmla="*/ 58 h 103"/>
                  <a:gd name="T60" fmla="*/ 77 w 103"/>
                  <a:gd name="T61" fmla="*/ 72 h 103"/>
                  <a:gd name="T62" fmla="*/ 80 w 103"/>
                  <a:gd name="T63" fmla="*/ 83 h 103"/>
                  <a:gd name="T64" fmla="*/ 67 w 103"/>
                  <a:gd name="T65" fmla="*/ 77 h 103"/>
                  <a:gd name="T66" fmla="*/ 55 w 103"/>
                  <a:gd name="T67" fmla="*/ 84 h 103"/>
                  <a:gd name="T68" fmla="*/ 49 w 103"/>
                  <a:gd name="T69" fmla="*/ 93 h 103"/>
                  <a:gd name="T70" fmla="*/ 44 w 103"/>
                  <a:gd name="T71" fmla="*/ 80 h 103"/>
                  <a:gd name="T72" fmla="*/ 30 w 103"/>
                  <a:gd name="T73" fmla="*/ 77 h 103"/>
                  <a:gd name="T74" fmla="*/ 22 w 103"/>
                  <a:gd name="T75" fmla="*/ 81 h 103"/>
                  <a:gd name="T76" fmla="*/ 20 w 103"/>
                  <a:gd name="T77" fmla="*/ 79 h 103"/>
                  <a:gd name="T78" fmla="*/ 26 w 103"/>
                  <a:gd name="T79" fmla="*/ 67 h 103"/>
                  <a:gd name="T80" fmla="*/ 18 w 103"/>
                  <a:gd name="T81" fmla="*/ 55 h 103"/>
                  <a:gd name="T82" fmla="*/ 10 w 103"/>
                  <a:gd name="T83" fmla="*/ 52 h 103"/>
                  <a:gd name="T84" fmla="*/ 10 w 103"/>
                  <a:gd name="T85" fmla="*/ 49 h 103"/>
                  <a:gd name="T86" fmla="*/ 23 w 103"/>
                  <a:gd name="T87" fmla="*/ 44 h 103"/>
                  <a:gd name="T88" fmla="*/ 26 w 103"/>
                  <a:gd name="T89" fmla="*/ 30 h 103"/>
                  <a:gd name="T90" fmla="*/ 21 w 103"/>
                  <a:gd name="T91" fmla="*/ 22 h 103"/>
                  <a:gd name="T92" fmla="*/ 23 w 103"/>
                  <a:gd name="T93" fmla="*/ 20 h 103"/>
                  <a:gd name="T94" fmla="*/ 36 w 103"/>
                  <a:gd name="T95" fmla="*/ 26 h 103"/>
                  <a:gd name="T96" fmla="*/ 48 w 103"/>
                  <a:gd name="T97" fmla="*/ 18 h 103"/>
                  <a:gd name="T98" fmla="*/ 54 w 103"/>
                  <a:gd name="T99" fmla="*/ 9 h 103"/>
                  <a:gd name="T100" fmla="*/ 58 w 103"/>
                  <a:gd name="T101" fmla="*/ 22 h 103"/>
                  <a:gd name="T102" fmla="*/ 72 w 103"/>
                  <a:gd name="T103" fmla="*/ 26 h 103"/>
                  <a:gd name="T104" fmla="*/ 83 w 103"/>
                  <a:gd name="T105" fmla="*/ 23 h 103"/>
                  <a:gd name="T106" fmla="*/ 77 w 103"/>
                  <a:gd name="T107" fmla="*/ 36 h 103"/>
                  <a:gd name="T108" fmla="*/ 84 w 103"/>
                  <a:gd name="T109" fmla="*/ 48 h 103"/>
                  <a:gd name="T110" fmla="*/ 93 w 103"/>
                  <a:gd name="T111"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103">
                    <a:moveTo>
                      <a:pt x="98" y="40"/>
                    </a:moveTo>
                    <a:cubicBezTo>
                      <a:pt x="89" y="39"/>
                      <a:pt x="89" y="39"/>
                      <a:pt x="89" y="39"/>
                    </a:cubicBezTo>
                    <a:cubicBezTo>
                      <a:pt x="88" y="37"/>
                      <a:pt x="88" y="35"/>
                      <a:pt x="87" y="34"/>
                    </a:cubicBezTo>
                    <a:cubicBezTo>
                      <a:pt x="93" y="26"/>
                      <a:pt x="93" y="26"/>
                      <a:pt x="93" y="26"/>
                    </a:cubicBezTo>
                    <a:cubicBezTo>
                      <a:pt x="94" y="24"/>
                      <a:pt x="94" y="22"/>
                      <a:pt x="93" y="20"/>
                    </a:cubicBezTo>
                    <a:cubicBezTo>
                      <a:pt x="90" y="16"/>
                      <a:pt x="86" y="13"/>
                      <a:pt x="83" y="10"/>
                    </a:cubicBezTo>
                    <a:cubicBezTo>
                      <a:pt x="81" y="9"/>
                      <a:pt x="78" y="9"/>
                      <a:pt x="77" y="10"/>
                    </a:cubicBezTo>
                    <a:cubicBezTo>
                      <a:pt x="69" y="16"/>
                      <a:pt x="69" y="16"/>
                      <a:pt x="69" y="16"/>
                    </a:cubicBezTo>
                    <a:cubicBezTo>
                      <a:pt x="67" y="15"/>
                      <a:pt x="66" y="15"/>
                      <a:pt x="64" y="14"/>
                    </a:cubicBezTo>
                    <a:cubicBezTo>
                      <a:pt x="63" y="4"/>
                      <a:pt x="63" y="4"/>
                      <a:pt x="63" y="4"/>
                    </a:cubicBezTo>
                    <a:cubicBezTo>
                      <a:pt x="62" y="2"/>
                      <a:pt x="61" y="1"/>
                      <a:pt x="59" y="0"/>
                    </a:cubicBezTo>
                    <a:cubicBezTo>
                      <a:pt x="54" y="0"/>
                      <a:pt x="49" y="0"/>
                      <a:pt x="44" y="0"/>
                    </a:cubicBezTo>
                    <a:cubicBezTo>
                      <a:pt x="42" y="1"/>
                      <a:pt x="41" y="2"/>
                      <a:pt x="40" y="4"/>
                    </a:cubicBezTo>
                    <a:cubicBezTo>
                      <a:pt x="39" y="14"/>
                      <a:pt x="39" y="14"/>
                      <a:pt x="39" y="14"/>
                    </a:cubicBezTo>
                    <a:cubicBezTo>
                      <a:pt x="37" y="15"/>
                      <a:pt x="36" y="15"/>
                      <a:pt x="34" y="16"/>
                    </a:cubicBezTo>
                    <a:cubicBezTo>
                      <a:pt x="26" y="10"/>
                      <a:pt x="26" y="10"/>
                      <a:pt x="26" y="10"/>
                    </a:cubicBezTo>
                    <a:cubicBezTo>
                      <a:pt x="25" y="9"/>
                      <a:pt x="22" y="9"/>
                      <a:pt x="20" y="10"/>
                    </a:cubicBezTo>
                    <a:cubicBezTo>
                      <a:pt x="19" y="11"/>
                      <a:pt x="17" y="13"/>
                      <a:pt x="15" y="15"/>
                    </a:cubicBezTo>
                    <a:cubicBezTo>
                      <a:pt x="15" y="15"/>
                      <a:pt x="15" y="15"/>
                      <a:pt x="15" y="15"/>
                    </a:cubicBezTo>
                    <a:cubicBezTo>
                      <a:pt x="13" y="17"/>
                      <a:pt x="12" y="19"/>
                      <a:pt x="10" y="20"/>
                    </a:cubicBezTo>
                    <a:cubicBezTo>
                      <a:pt x="9" y="22"/>
                      <a:pt x="9" y="24"/>
                      <a:pt x="10" y="26"/>
                    </a:cubicBezTo>
                    <a:cubicBezTo>
                      <a:pt x="16" y="34"/>
                      <a:pt x="16" y="34"/>
                      <a:pt x="16" y="34"/>
                    </a:cubicBezTo>
                    <a:cubicBezTo>
                      <a:pt x="15" y="35"/>
                      <a:pt x="15" y="37"/>
                      <a:pt x="14" y="39"/>
                    </a:cubicBezTo>
                    <a:cubicBezTo>
                      <a:pt x="5" y="40"/>
                      <a:pt x="5" y="40"/>
                      <a:pt x="5" y="40"/>
                    </a:cubicBezTo>
                    <a:cubicBezTo>
                      <a:pt x="2" y="40"/>
                      <a:pt x="1" y="42"/>
                      <a:pt x="0" y="44"/>
                    </a:cubicBezTo>
                    <a:cubicBezTo>
                      <a:pt x="0" y="46"/>
                      <a:pt x="0" y="48"/>
                      <a:pt x="0" y="51"/>
                    </a:cubicBezTo>
                    <a:cubicBezTo>
                      <a:pt x="0" y="52"/>
                      <a:pt x="0" y="52"/>
                      <a:pt x="0" y="52"/>
                    </a:cubicBezTo>
                    <a:cubicBezTo>
                      <a:pt x="0" y="54"/>
                      <a:pt x="0" y="56"/>
                      <a:pt x="0" y="58"/>
                    </a:cubicBezTo>
                    <a:cubicBezTo>
                      <a:pt x="1" y="61"/>
                      <a:pt x="2" y="62"/>
                      <a:pt x="5" y="63"/>
                    </a:cubicBezTo>
                    <a:cubicBezTo>
                      <a:pt x="14" y="64"/>
                      <a:pt x="14" y="64"/>
                      <a:pt x="14" y="64"/>
                    </a:cubicBezTo>
                    <a:cubicBezTo>
                      <a:pt x="15" y="66"/>
                      <a:pt x="15" y="67"/>
                      <a:pt x="16" y="69"/>
                    </a:cubicBezTo>
                    <a:cubicBezTo>
                      <a:pt x="10" y="77"/>
                      <a:pt x="10" y="77"/>
                      <a:pt x="10" y="77"/>
                    </a:cubicBezTo>
                    <a:cubicBezTo>
                      <a:pt x="9" y="78"/>
                      <a:pt x="9" y="81"/>
                      <a:pt x="10" y="82"/>
                    </a:cubicBezTo>
                    <a:cubicBezTo>
                      <a:pt x="12" y="84"/>
                      <a:pt x="13" y="86"/>
                      <a:pt x="15" y="87"/>
                    </a:cubicBezTo>
                    <a:cubicBezTo>
                      <a:pt x="15" y="88"/>
                      <a:pt x="15" y="88"/>
                      <a:pt x="15" y="88"/>
                    </a:cubicBezTo>
                    <a:cubicBezTo>
                      <a:pt x="17" y="90"/>
                      <a:pt x="19" y="91"/>
                      <a:pt x="20" y="93"/>
                    </a:cubicBezTo>
                    <a:cubicBezTo>
                      <a:pt x="22" y="94"/>
                      <a:pt x="25" y="94"/>
                      <a:pt x="26" y="92"/>
                    </a:cubicBezTo>
                    <a:cubicBezTo>
                      <a:pt x="34" y="87"/>
                      <a:pt x="34" y="87"/>
                      <a:pt x="34" y="87"/>
                    </a:cubicBezTo>
                    <a:cubicBezTo>
                      <a:pt x="36" y="87"/>
                      <a:pt x="37" y="88"/>
                      <a:pt x="39" y="89"/>
                    </a:cubicBezTo>
                    <a:cubicBezTo>
                      <a:pt x="40" y="98"/>
                      <a:pt x="40" y="98"/>
                      <a:pt x="40" y="98"/>
                    </a:cubicBezTo>
                    <a:cubicBezTo>
                      <a:pt x="41" y="100"/>
                      <a:pt x="42" y="102"/>
                      <a:pt x="44" y="102"/>
                    </a:cubicBezTo>
                    <a:cubicBezTo>
                      <a:pt x="47" y="103"/>
                      <a:pt x="49" y="103"/>
                      <a:pt x="51" y="103"/>
                    </a:cubicBezTo>
                    <a:cubicBezTo>
                      <a:pt x="54" y="103"/>
                      <a:pt x="56" y="103"/>
                      <a:pt x="59" y="102"/>
                    </a:cubicBezTo>
                    <a:cubicBezTo>
                      <a:pt x="61" y="102"/>
                      <a:pt x="62" y="100"/>
                      <a:pt x="63" y="98"/>
                    </a:cubicBezTo>
                    <a:cubicBezTo>
                      <a:pt x="64" y="89"/>
                      <a:pt x="64" y="89"/>
                      <a:pt x="64" y="89"/>
                    </a:cubicBezTo>
                    <a:cubicBezTo>
                      <a:pt x="66" y="88"/>
                      <a:pt x="67" y="87"/>
                      <a:pt x="69" y="87"/>
                    </a:cubicBezTo>
                    <a:cubicBezTo>
                      <a:pt x="77" y="92"/>
                      <a:pt x="77" y="92"/>
                      <a:pt x="77" y="92"/>
                    </a:cubicBezTo>
                    <a:cubicBezTo>
                      <a:pt x="78" y="94"/>
                      <a:pt x="81" y="94"/>
                      <a:pt x="83" y="92"/>
                    </a:cubicBezTo>
                    <a:cubicBezTo>
                      <a:pt x="86" y="90"/>
                      <a:pt x="90" y="86"/>
                      <a:pt x="93" y="82"/>
                    </a:cubicBezTo>
                    <a:cubicBezTo>
                      <a:pt x="94" y="81"/>
                      <a:pt x="94" y="78"/>
                      <a:pt x="93" y="77"/>
                    </a:cubicBezTo>
                    <a:cubicBezTo>
                      <a:pt x="87" y="69"/>
                      <a:pt x="87" y="69"/>
                      <a:pt x="87" y="69"/>
                    </a:cubicBezTo>
                    <a:cubicBezTo>
                      <a:pt x="88" y="67"/>
                      <a:pt x="88" y="66"/>
                      <a:pt x="89" y="64"/>
                    </a:cubicBezTo>
                    <a:cubicBezTo>
                      <a:pt x="98" y="63"/>
                      <a:pt x="98" y="63"/>
                      <a:pt x="98" y="63"/>
                    </a:cubicBezTo>
                    <a:cubicBezTo>
                      <a:pt x="101" y="62"/>
                      <a:pt x="102" y="61"/>
                      <a:pt x="103" y="58"/>
                    </a:cubicBezTo>
                    <a:cubicBezTo>
                      <a:pt x="103" y="56"/>
                      <a:pt x="103" y="54"/>
                      <a:pt x="103" y="51"/>
                    </a:cubicBezTo>
                    <a:cubicBezTo>
                      <a:pt x="103" y="49"/>
                      <a:pt x="103" y="47"/>
                      <a:pt x="103" y="44"/>
                    </a:cubicBezTo>
                    <a:cubicBezTo>
                      <a:pt x="102" y="42"/>
                      <a:pt x="101" y="40"/>
                      <a:pt x="98" y="40"/>
                    </a:cubicBezTo>
                    <a:close/>
                    <a:moveTo>
                      <a:pt x="93" y="54"/>
                    </a:moveTo>
                    <a:cubicBezTo>
                      <a:pt x="84" y="55"/>
                      <a:pt x="84" y="55"/>
                      <a:pt x="84" y="55"/>
                    </a:cubicBezTo>
                    <a:cubicBezTo>
                      <a:pt x="83" y="55"/>
                      <a:pt x="81" y="56"/>
                      <a:pt x="80" y="58"/>
                    </a:cubicBezTo>
                    <a:cubicBezTo>
                      <a:pt x="80" y="61"/>
                      <a:pt x="79" y="64"/>
                      <a:pt x="77" y="67"/>
                    </a:cubicBezTo>
                    <a:cubicBezTo>
                      <a:pt x="76" y="69"/>
                      <a:pt x="76" y="71"/>
                      <a:pt x="77" y="72"/>
                    </a:cubicBezTo>
                    <a:cubicBezTo>
                      <a:pt x="83" y="79"/>
                      <a:pt x="83" y="79"/>
                      <a:pt x="83" y="79"/>
                    </a:cubicBezTo>
                    <a:cubicBezTo>
                      <a:pt x="82" y="80"/>
                      <a:pt x="81" y="82"/>
                      <a:pt x="80" y="83"/>
                    </a:cubicBezTo>
                    <a:cubicBezTo>
                      <a:pt x="72" y="77"/>
                      <a:pt x="72" y="77"/>
                      <a:pt x="72" y="77"/>
                    </a:cubicBezTo>
                    <a:cubicBezTo>
                      <a:pt x="71" y="76"/>
                      <a:pt x="69" y="76"/>
                      <a:pt x="67" y="77"/>
                    </a:cubicBezTo>
                    <a:cubicBezTo>
                      <a:pt x="64" y="78"/>
                      <a:pt x="61" y="80"/>
                      <a:pt x="58" y="80"/>
                    </a:cubicBezTo>
                    <a:cubicBezTo>
                      <a:pt x="57" y="81"/>
                      <a:pt x="55" y="82"/>
                      <a:pt x="55" y="84"/>
                    </a:cubicBezTo>
                    <a:cubicBezTo>
                      <a:pt x="54" y="93"/>
                      <a:pt x="54" y="93"/>
                      <a:pt x="54" y="93"/>
                    </a:cubicBezTo>
                    <a:cubicBezTo>
                      <a:pt x="52" y="93"/>
                      <a:pt x="51" y="93"/>
                      <a:pt x="49" y="93"/>
                    </a:cubicBezTo>
                    <a:cubicBezTo>
                      <a:pt x="48" y="84"/>
                      <a:pt x="48" y="84"/>
                      <a:pt x="48" y="84"/>
                    </a:cubicBezTo>
                    <a:cubicBezTo>
                      <a:pt x="48" y="82"/>
                      <a:pt x="46" y="81"/>
                      <a:pt x="44" y="80"/>
                    </a:cubicBezTo>
                    <a:cubicBezTo>
                      <a:pt x="41" y="80"/>
                      <a:pt x="39" y="78"/>
                      <a:pt x="36" y="77"/>
                    </a:cubicBezTo>
                    <a:cubicBezTo>
                      <a:pt x="34" y="76"/>
                      <a:pt x="32" y="76"/>
                      <a:pt x="30" y="77"/>
                    </a:cubicBezTo>
                    <a:cubicBezTo>
                      <a:pt x="23" y="83"/>
                      <a:pt x="23" y="83"/>
                      <a:pt x="23" y="83"/>
                    </a:cubicBezTo>
                    <a:cubicBezTo>
                      <a:pt x="23" y="82"/>
                      <a:pt x="23" y="82"/>
                      <a:pt x="22" y="81"/>
                    </a:cubicBezTo>
                    <a:cubicBezTo>
                      <a:pt x="21" y="81"/>
                      <a:pt x="21" y="81"/>
                      <a:pt x="21" y="81"/>
                    </a:cubicBezTo>
                    <a:cubicBezTo>
                      <a:pt x="21" y="80"/>
                      <a:pt x="21" y="80"/>
                      <a:pt x="20" y="79"/>
                    </a:cubicBezTo>
                    <a:cubicBezTo>
                      <a:pt x="26" y="72"/>
                      <a:pt x="26" y="72"/>
                      <a:pt x="26" y="72"/>
                    </a:cubicBezTo>
                    <a:cubicBezTo>
                      <a:pt x="27" y="71"/>
                      <a:pt x="27" y="69"/>
                      <a:pt x="26" y="67"/>
                    </a:cubicBezTo>
                    <a:cubicBezTo>
                      <a:pt x="24" y="64"/>
                      <a:pt x="23" y="61"/>
                      <a:pt x="23" y="58"/>
                    </a:cubicBezTo>
                    <a:cubicBezTo>
                      <a:pt x="22" y="56"/>
                      <a:pt x="20" y="55"/>
                      <a:pt x="18" y="55"/>
                    </a:cubicBezTo>
                    <a:cubicBezTo>
                      <a:pt x="10" y="54"/>
                      <a:pt x="10" y="54"/>
                      <a:pt x="10" y="54"/>
                    </a:cubicBezTo>
                    <a:cubicBezTo>
                      <a:pt x="10" y="53"/>
                      <a:pt x="10" y="53"/>
                      <a:pt x="10" y="52"/>
                    </a:cubicBezTo>
                    <a:cubicBezTo>
                      <a:pt x="10" y="51"/>
                      <a:pt x="10" y="51"/>
                      <a:pt x="10" y="51"/>
                    </a:cubicBezTo>
                    <a:cubicBezTo>
                      <a:pt x="10" y="50"/>
                      <a:pt x="10" y="50"/>
                      <a:pt x="10" y="49"/>
                    </a:cubicBezTo>
                    <a:cubicBezTo>
                      <a:pt x="18" y="48"/>
                      <a:pt x="18" y="48"/>
                      <a:pt x="18" y="48"/>
                    </a:cubicBezTo>
                    <a:cubicBezTo>
                      <a:pt x="20" y="48"/>
                      <a:pt x="22" y="46"/>
                      <a:pt x="23" y="44"/>
                    </a:cubicBezTo>
                    <a:cubicBezTo>
                      <a:pt x="23" y="41"/>
                      <a:pt x="24" y="38"/>
                      <a:pt x="26" y="36"/>
                    </a:cubicBezTo>
                    <a:cubicBezTo>
                      <a:pt x="27" y="34"/>
                      <a:pt x="27" y="32"/>
                      <a:pt x="26" y="30"/>
                    </a:cubicBezTo>
                    <a:cubicBezTo>
                      <a:pt x="20" y="23"/>
                      <a:pt x="20" y="23"/>
                      <a:pt x="20" y="23"/>
                    </a:cubicBezTo>
                    <a:cubicBezTo>
                      <a:pt x="21" y="23"/>
                      <a:pt x="21" y="22"/>
                      <a:pt x="21" y="22"/>
                    </a:cubicBezTo>
                    <a:cubicBezTo>
                      <a:pt x="22" y="21"/>
                      <a:pt x="22" y="21"/>
                      <a:pt x="22" y="21"/>
                    </a:cubicBezTo>
                    <a:cubicBezTo>
                      <a:pt x="23" y="21"/>
                      <a:pt x="23" y="21"/>
                      <a:pt x="23" y="20"/>
                    </a:cubicBezTo>
                    <a:cubicBezTo>
                      <a:pt x="30" y="26"/>
                      <a:pt x="30" y="26"/>
                      <a:pt x="30" y="26"/>
                    </a:cubicBezTo>
                    <a:cubicBezTo>
                      <a:pt x="32" y="27"/>
                      <a:pt x="34" y="27"/>
                      <a:pt x="36" y="26"/>
                    </a:cubicBezTo>
                    <a:cubicBezTo>
                      <a:pt x="39" y="24"/>
                      <a:pt x="41" y="23"/>
                      <a:pt x="44" y="22"/>
                    </a:cubicBezTo>
                    <a:cubicBezTo>
                      <a:pt x="46" y="22"/>
                      <a:pt x="48" y="20"/>
                      <a:pt x="48" y="18"/>
                    </a:cubicBezTo>
                    <a:cubicBezTo>
                      <a:pt x="49" y="9"/>
                      <a:pt x="49" y="9"/>
                      <a:pt x="49" y="9"/>
                    </a:cubicBezTo>
                    <a:cubicBezTo>
                      <a:pt x="51" y="9"/>
                      <a:pt x="52" y="9"/>
                      <a:pt x="54" y="9"/>
                    </a:cubicBezTo>
                    <a:cubicBezTo>
                      <a:pt x="55" y="18"/>
                      <a:pt x="55" y="18"/>
                      <a:pt x="55" y="18"/>
                    </a:cubicBezTo>
                    <a:cubicBezTo>
                      <a:pt x="55" y="20"/>
                      <a:pt x="57" y="22"/>
                      <a:pt x="58" y="22"/>
                    </a:cubicBezTo>
                    <a:cubicBezTo>
                      <a:pt x="61" y="23"/>
                      <a:pt x="64" y="24"/>
                      <a:pt x="67" y="26"/>
                    </a:cubicBezTo>
                    <a:cubicBezTo>
                      <a:pt x="69" y="27"/>
                      <a:pt x="71" y="27"/>
                      <a:pt x="72" y="26"/>
                    </a:cubicBezTo>
                    <a:cubicBezTo>
                      <a:pt x="80" y="20"/>
                      <a:pt x="80" y="20"/>
                      <a:pt x="80" y="20"/>
                    </a:cubicBezTo>
                    <a:cubicBezTo>
                      <a:pt x="81" y="21"/>
                      <a:pt x="82" y="22"/>
                      <a:pt x="83" y="23"/>
                    </a:cubicBezTo>
                    <a:cubicBezTo>
                      <a:pt x="77" y="30"/>
                      <a:pt x="77" y="30"/>
                      <a:pt x="77" y="30"/>
                    </a:cubicBezTo>
                    <a:cubicBezTo>
                      <a:pt x="76" y="32"/>
                      <a:pt x="76" y="34"/>
                      <a:pt x="77" y="36"/>
                    </a:cubicBezTo>
                    <a:cubicBezTo>
                      <a:pt x="79" y="38"/>
                      <a:pt x="80" y="41"/>
                      <a:pt x="80" y="44"/>
                    </a:cubicBezTo>
                    <a:cubicBezTo>
                      <a:pt x="81" y="46"/>
                      <a:pt x="83" y="48"/>
                      <a:pt x="84" y="48"/>
                    </a:cubicBezTo>
                    <a:cubicBezTo>
                      <a:pt x="93" y="49"/>
                      <a:pt x="93" y="49"/>
                      <a:pt x="93" y="49"/>
                    </a:cubicBezTo>
                    <a:cubicBezTo>
                      <a:pt x="93" y="50"/>
                      <a:pt x="93" y="51"/>
                      <a:pt x="93" y="51"/>
                    </a:cubicBezTo>
                    <a:cubicBezTo>
                      <a:pt x="93" y="52"/>
                      <a:pt x="93" y="53"/>
                      <a:pt x="93"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112" name="Freeform 547">
              <a:extLst>
                <a:ext uri="{FF2B5EF4-FFF2-40B4-BE49-F238E27FC236}">
                  <a16:creationId xmlns:a16="http://schemas.microsoft.com/office/drawing/2014/main" id="{9712089B-6B24-45E6-B7D2-F920E5E431D8}"/>
                </a:ext>
              </a:extLst>
            </p:cNvPr>
            <p:cNvSpPr>
              <a:spLocks noEditPoints="1"/>
            </p:cNvSpPr>
            <p:nvPr/>
          </p:nvSpPr>
          <p:spPr bwMode="auto">
            <a:xfrm>
              <a:off x="7104733" y="1340898"/>
              <a:ext cx="367982" cy="367982"/>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GB" sz="891" b="0" i="0" u="none" strike="noStrike" kern="0" cap="none" spc="0" normalizeH="0" baseline="0" noProof="0" dirty="0">
                <a:ln>
                  <a:noFill/>
                </a:ln>
                <a:solidFill>
                  <a:prstClr val="black"/>
                </a:solidFill>
                <a:effectLst/>
                <a:uLnTx/>
                <a:uFillTx/>
                <a:latin typeface="Calibri"/>
                <a:ea typeface="+mn-ea"/>
                <a:cs typeface="+mn-cs"/>
              </a:endParaRPr>
            </a:p>
          </p:txBody>
        </p:sp>
      </p:grpSp>
      <p:sp>
        <p:nvSpPr>
          <p:cNvPr id="83" name="TextBox 82"/>
          <p:cNvSpPr txBox="1"/>
          <p:nvPr userDrawn="1"/>
        </p:nvSpPr>
        <p:spPr>
          <a:xfrm>
            <a:off x="622309" y="6629418"/>
            <a:ext cx="5355167" cy="100027"/>
          </a:xfrm>
          <a:prstGeom prst="rect">
            <a:avLst/>
          </a:prstGeom>
          <a:noFill/>
        </p:spPr>
        <p:txBody>
          <a:bodyPr wrap="square" lIns="0" tIns="0" rIns="0" bIns="0" rtlCol="0">
            <a:spAutoFit/>
          </a:bodyPr>
          <a:lstStyle/>
          <a:p>
            <a:pPr marL="0" indent="0">
              <a:spcBef>
                <a:spcPts val="791"/>
              </a:spcBef>
              <a:buSzPct val="100000"/>
              <a:buFont typeface="Arial"/>
              <a:buNone/>
            </a:pPr>
            <a:r>
              <a:rPr lang="en-US" sz="641" noProof="0" dirty="0">
                <a:solidFill>
                  <a:schemeClr val="tx1"/>
                </a:solidFill>
                <a:latin typeface="Calibri" panose="020F0502020204030204" pitchFamily="34" charset="0"/>
              </a:rPr>
              <a:t>© 2023 Deloitte &amp; Touche Advisory Saudi Limited. All rights reserved.</a:t>
            </a:r>
          </a:p>
        </p:txBody>
      </p:sp>
    </p:spTree>
    <p:extLst>
      <p:ext uri="{BB962C8B-B14F-4D97-AF65-F5344CB8AC3E}">
        <p14:creationId xmlns:p14="http://schemas.microsoft.com/office/powerpoint/2010/main" val="253618883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8" r:id="rId5"/>
    <p:sldLayoutId id="2147483679" r:id="rId6"/>
    <p:sldLayoutId id="2147483683" r:id="rId7"/>
    <p:sldLayoutId id="2147483688"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 id="2147483712" r:id="rId31"/>
    <p:sldLayoutId id="2147483713" r:id="rId32"/>
    <p:sldLayoutId id="2147483714" r:id="rId33"/>
    <p:sldLayoutId id="2147483715" r:id="rId34"/>
    <p:sldLayoutId id="2147483716" r:id="rId35"/>
    <p:sldLayoutId id="2147483717" r:id="rId36"/>
    <p:sldLayoutId id="2147483718" r:id="rId37"/>
    <p:sldLayoutId id="2147483719" r:id="rId38"/>
    <p:sldLayoutId id="2147483720" r:id="rId39"/>
  </p:sldLayoutIdLst>
  <p:transition>
    <p:fade/>
  </p:transition>
  <p:hf hdr="0" dt="0"/>
  <p:txStyles>
    <p:titleStyle>
      <a:lvl1pPr algn="l" defTabSz="1208241" rtl="0" eaLnBrk="1" latinLnBrk="0" hangingPunct="1">
        <a:spcBef>
          <a:spcPct val="0"/>
        </a:spcBef>
        <a:buNone/>
        <a:defRPr sz="1982" kern="1200">
          <a:solidFill>
            <a:schemeClr val="tx1"/>
          </a:solidFill>
          <a:latin typeface="Calibri" panose="020F0502020204030204" pitchFamily="34" charset="0"/>
          <a:ea typeface="+mj-ea"/>
          <a:cs typeface="+mj-cs"/>
        </a:defRPr>
      </a:lvl1pPr>
    </p:titleStyle>
    <p:bodyStyle>
      <a:lvl1pPr marL="0" indent="0" algn="l" defTabSz="1208241" rtl="0" eaLnBrk="1" latinLnBrk="0" hangingPunct="1">
        <a:spcBef>
          <a:spcPts val="0"/>
        </a:spcBef>
        <a:spcAft>
          <a:spcPts val="1324"/>
        </a:spcAft>
        <a:buSzPct val="100000"/>
        <a:buFontTx/>
        <a:buNone/>
        <a:defRPr sz="1191" b="0" kern="1200">
          <a:solidFill>
            <a:schemeClr val="tx1"/>
          </a:solidFill>
          <a:latin typeface="Calibri" panose="020F0502020204030204" pitchFamily="34" charset="0"/>
          <a:ea typeface="+mn-ea"/>
          <a:cs typeface="+mn-cs"/>
        </a:defRPr>
      </a:lvl1pPr>
      <a:lvl2pPr marL="125862" indent="-125862" algn="l" defTabSz="1208241" rtl="0" eaLnBrk="1" latinLnBrk="0" hangingPunct="1">
        <a:spcBef>
          <a:spcPts val="0"/>
        </a:spcBef>
        <a:spcAft>
          <a:spcPts val="1324"/>
        </a:spcAft>
        <a:buClrTx/>
        <a:buSzPct val="100000"/>
        <a:buFont typeface="Arial" panose="020B0604020202020204" pitchFamily="34" charset="0"/>
        <a:buChar char="•"/>
        <a:defRPr lang="en-US" sz="1191" b="0" kern="1200" dirty="0" smtClean="0">
          <a:solidFill>
            <a:schemeClr val="tx1"/>
          </a:solidFill>
          <a:latin typeface="Calibri" panose="020F0502020204030204" pitchFamily="34" charset="0"/>
          <a:ea typeface="+mn-ea"/>
          <a:cs typeface="+mn-cs"/>
        </a:defRPr>
      </a:lvl2pPr>
      <a:lvl3pPr marL="276896" indent="-125862" algn="l" defTabSz="1208241" rtl="0" eaLnBrk="1" latinLnBrk="0" hangingPunct="1">
        <a:spcBef>
          <a:spcPts val="0"/>
        </a:spcBef>
        <a:spcAft>
          <a:spcPts val="1324"/>
        </a:spcAft>
        <a:buClrTx/>
        <a:buSzPct val="100000"/>
        <a:buFont typeface="Arial" panose="020B0604020202020204" pitchFamily="34" charset="0"/>
        <a:buChar char="−"/>
        <a:defRPr lang="en-US" sz="1191" kern="1200" dirty="0" smtClean="0">
          <a:solidFill>
            <a:schemeClr val="tx1"/>
          </a:solidFill>
          <a:latin typeface="Calibri" panose="020F0502020204030204" pitchFamily="34" charset="0"/>
          <a:ea typeface="+mn-ea"/>
          <a:cs typeface="+mn-cs"/>
        </a:defRPr>
      </a:lvl3pPr>
      <a:lvl4pPr marL="427929" indent="-125862" algn="l" defTabSz="1208241" rtl="0" eaLnBrk="1" latinLnBrk="0" hangingPunct="1">
        <a:spcBef>
          <a:spcPts val="0"/>
        </a:spcBef>
        <a:spcAft>
          <a:spcPts val="1324"/>
        </a:spcAft>
        <a:buClrTx/>
        <a:buSzPct val="100000"/>
        <a:buFont typeface="Arial" panose="020B0604020202020204" pitchFamily="34" charset="0"/>
        <a:buChar char="◦"/>
        <a:defRPr lang="en-US" sz="1191" kern="1200" baseline="0" dirty="0" smtClean="0">
          <a:solidFill>
            <a:schemeClr val="tx1"/>
          </a:solidFill>
          <a:latin typeface="Calibri" panose="020F0502020204030204" pitchFamily="34" charset="0"/>
          <a:ea typeface="+mn-ea"/>
          <a:cs typeface="+mn-cs"/>
        </a:defRPr>
      </a:lvl4pPr>
      <a:lvl5pPr marL="578963" indent="-125862" algn="l" defTabSz="1055114" rtl="0" eaLnBrk="1" latinLnBrk="0" hangingPunct="1">
        <a:spcBef>
          <a:spcPts val="0"/>
        </a:spcBef>
        <a:spcAft>
          <a:spcPts val="1324"/>
        </a:spcAft>
        <a:buClrTx/>
        <a:buSzPct val="100000"/>
        <a:buFont typeface="Arial" panose="020B0604020202020204" pitchFamily="34" charset="0"/>
        <a:buChar char="−"/>
        <a:tabLst/>
        <a:defRPr lang="en-US" sz="1191" kern="1200" baseline="0" dirty="0" smtClean="0">
          <a:solidFill>
            <a:schemeClr val="tx1"/>
          </a:solidFill>
          <a:latin typeface="Calibri" panose="020F0502020204030204" pitchFamily="34" charset="0"/>
          <a:ea typeface="+mn-ea"/>
          <a:cs typeface="+mn-cs"/>
        </a:defRPr>
      </a:lvl5pPr>
      <a:lvl6pPr marL="704014" indent="-233086" algn="l" defTabSz="1208241" rtl="0" eaLnBrk="1" latinLnBrk="0" hangingPunct="1">
        <a:spcBef>
          <a:spcPts val="0"/>
        </a:spcBef>
        <a:spcAft>
          <a:spcPts val="1324"/>
        </a:spcAft>
        <a:buFont typeface="Verdana" panose="020B0604030504040204" pitchFamily="34" charset="0"/>
        <a:buChar char="−"/>
        <a:defRPr sz="1582" kern="1200" baseline="0">
          <a:solidFill>
            <a:schemeClr val="tx1"/>
          </a:solidFill>
          <a:latin typeface="+mn-lt"/>
          <a:ea typeface="+mn-ea"/>
          <a:cs typeface="+mn-cs"/>
        </a:defRPr>
      </a:lvl6pPr>
      <a:lvl7pPr marL="704014" indent="-233086" algn="l" defTabSz="1208241" rtl="0" eaLnBrk="1" latinLnBrk="0" hangingPunct="1">
        <a:spcBef>
          <a:spcPts val="0"/>
        </a:spcBef>
        <a:spcAft>
          <a:spcPts val="1324"/>
        </a:spcAft>
        <a:buFont typeface="Verdana" panose="020B0604030504040204" pitchFamily="34" charset="0"/>
        <a:buChar char="−"/>
        <a:defRPr sz="1582" kern="1200">
          <a:solidFill>
            <a:schemeClr val="tx1"/>
          </a:solidFill>
          <a:latin typeface="+mn-lt"/>
          <a:ea typeface="+mn-ea"/>
          <a:cs typeface="+mn-cs"/>
        </a:defRPr>
      </a:lvl7pPr>
      <a:lvl8pPr marL="704014" indent="-233086" algn="l" defTabSz="1208241" rtl="0" eaLnBrk="1" latinLnBrk="0" hangingPunct="1">
        <a:spcBef>
          <a:spcPts val="0"/>
        </a:spcBef>
        <a:spcAft>
          <a:spcPts val="1324"/>
        </a:spcAft>
        <a:buFont typeface="Verdana" panose="020B0604030504040204" pitchFamily="34" charset="0"/>
        <a:buChar char="−"/>
        <a:defRPr sz="1582" kern="1200" baseline="0">
          <a:solidFill>
            <a:schemeClr val="tx1"/>
          </a:solidFill>
          <a:latin typeface="+mn-lt"/>
          <a:ea typeface="+mn-ea"/>
          <a:cs typeface="+mn-cs"/>
        </a:defRPr>
      </a:lvl8pPr>
      <a:lvl9pPr marL="704014" indent="-233086" algn="l" defTabSz="1208241" rtl="0" eaLnBrk="1" latinLnBrk="0" hangingPunct="1">
        <a:spcBef>
          <a:spcPts val="0"/>
        </a:spcBef>
        <a:spcAft>
          <a:spcPts val="1324"/>
        </a:spcAft>
        <a:buFont typeface="Verdana" panose="020B0604030504040204" pitchFamily="34" charset="0"/>
        <a:buChar char="−"/>
        <a:defRPr sz="1582" kern="1200" baseline="0">
          <a:solidFill>
            <a:schemeClr val="tx1"/>
          </a:solidFill>
          <a:latin typeface="+mn-lt"/>
          <a:ea typeface="+mn-ea"/>
          <a:cs typeface="+mn-cs"/>
        </a:defRPr>
      </a:lvl9pPr>
    </p:bodyStyle>
    <p:otherStyle>
      <a:defPPr>
        <a:defRPr lang="en-US"/>
      </a:defPPr>
      <a:lvl1pPr marL="0" algn="l" defTabSz="1208241" rtl="0" eaLnBrk="1" latinLnBrk="0" hangingPunct="1">
        <a:defRPr sz="2382" kern="1200">
          <a:solidFill>
            <a:schemeClr val="tx1"/>
          </a:solidFill>
          <a:latin typeface="+mn-lt"/>
          <a:ea typeface="+mn-ea"/>
          <a:cs typeface="+mn-cs"/>
        </a:defRPr>
      </a:lvl1pPr>
      <a:lvl2pPr marL="604120" algn="l" defTabSz="1208241" rtl="0" eaLnBrk="1" latinLnBrk="0" hangingPunct="1">
        <a:defRPr sz="2382" kern="1200">
          <a:solidFill>
            <a:schemeClr val="tx1"/>
          </a:solidFill>
          <a:latin typeface="+mn-lt"/>
          <a:ea typeface="+mn-ea"/>
          <a:cs typeface="+mn-cs"/>
        </a:defRPr>
      </a:lvl2pPr>
      <a:lvl3pPr marL="1208241" algn="l" defTabSz="1208241" rtl="0" eaLnBrk="1" latinLnBrk="0" hangingPunct="1">
        <a:defRPr sz="2382" kern="1200">
          <a:solidFill>
            <a:schemeClr val="tx1"/>
          </a:solidFill>
          <a:latin typeface="+mn-lt"/>
          <a:ea typeface="+mn-ea"/>
          <a:cs typeface="+mn-cs"/>
        </a:defRPr>
      </a:lvl3pPr>
      <a:lvl4pPr marL="1812361" algn="l" defTabSz="1208241" rtl="0" eaLnBrk="1" latinLnBrk="0" hangingPunct="1">
        <a:defRPr sz="2382" kern="1200">
          <a:solidFill>
            <a:schemeClr val="tx1"/>
          </a:solidFill>
          <a:latin typeface="+mn-lt"/>
          <a:ea typeface="+mn-ea"/>
          <a:cs typeface="+mn-cs"/>
        </a:defRPr>
      </a:lvl4pPr>
      <a:lvl5pPr marL="2416482" algn="l" defTabSz="1208241" rtl="0" eaLnBrk="1" latinLnBrk="0" hangingPunct="1">
        <a:defRPr sz="2382" kern="1200">
          <a:solidFill>
            <a:schemeClr val="tx1"/>
          </a:solidFill>
          <a:latin typeface="+mn-lt"/>
          <a:ea typeface="+mn-ea"/>
          <a:cs typeface="+mn-cs"/>
        </a:defRPr>
      </a:lvl5pPr>
      <a:lvl6pPr marL="3020600" algn="l" defTabSz="1208241" rtl="0" eaLnBrk="1" latinLnBrk="0" hangingPunct="1">
        <a:defRPr sz="2382" kern="1200">
          <a:solidFill>
            <a:schemeClr val="tx1"/>
          </a:solidFill>
          <a:latin typeface="+mn-lt"/>
          <a:ea typeface="+mn-ea"/>
          <a:cs typeface="+mn-cs"/>
        </a:defRPr>
      </a:lvl6pPr>
      <a:lvl7pPr marL="3624722" algn="l" defTabSz="1208241" rtl="0" eaLnBrk="1" latinLnBrk="0" hangingPunct="1">
        <a:defRPr sz="2382" kern="1200">
          <a:solidFill>
            <a:schemeClr val="tx1"/>
          </a:solidFill>
          <a:latin typeface="+mn-lt"/>
          <a:ea typeface="+mn-ea"/>
          <a:cs typeface="+mn-cs"/>
        </a:defRPr>
      </a:lvl7pPr>
      <a:lvl8pPr marL="4228842" algn="l" defTabSz="1208241" rtl="0" eaLnBrk="1" latinLnBrk="0" hangingPunct="1">
        <a:defRPr sz="2382" kern="1200">
          <a:solidFill>
            <a:schemeClr val="tx1"/>
          </a:solidFill>
          <a:latin typeface="+mn-lt"/>
          <a:ea typeface="+mn-ea"/>
          <a:cs typeface="+mn-cs"/>
        </a:defRPr>
      </a:lvl8pPr>
      <a:lvl9pPr marL="4832963" algn="l" defTabSz="1208241" rtl="0" eaLnBrk="1" latinLnBrk="0" hangingPunct="1">
        <a:defRPr sz="238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userDrawn="1">
          <p15:clr>
            <a:srgbClr val="F26B43"/>
          </p15:clr>
        </p15:guide>
        <p15:guide id="2" orient="horz" pos="2160" userDrawn="1">
          <p15:clr>
            <a:srgbClr val="F26B43"/>
          </p15:clr>
        </p15:guide>
        <p15:guide id="3" orient="horz" pos="3968" userDrawn="1">
          <p15:clr>
            <a:srgbClr val="F26B43"/>
          </p15:clr>
        </p15:guide>
        <p15:guide id="4" pos="296" userDrawn="1">
          <p15:clr>
            <a:srgbClr val="F26B43"/>
          </p15:clr>
        </p15:guide>
        <p15:guide id="5" pos="7384" userDrawn="1">
          <p15:clr>
            <a:srgbClr val="F26B43"/>
          </p15:clr>
        </p15:guide>
        <p15:guide id="6" orient="horz" pos="1071" userDrawn="1">
          <p15:clr>
            <a:srgbClr val="F26B43"/>
          </p15:clr>
        </p15:guide>
        <p15:guide id="7" orient="horz" pos="245" userDrawn="1">
          <p15:clr>
            <a:srgbClr val="F26B43"/>
          </p15:clr>
        </p15:guide>
        <p15:guide id="8" orient="horz" pos="4081" userDrawn="1">
          <p15:clr>
            <a:srgbClr val="F26B43"/>
          </p15:clr>
        </p15:guide>
        <p15:guide id="10" pos="4986" userDrawn="1">
          <p15:clr>
            <a:srgbClr val="F26B43"/>
          </p15:clr>
        </p15:guide>
        <p15:guide id="12" pos="1382" userDrawn="1">
          <p15:clr>
            <a:srgbClr val="F26B43"/>
          </p15:clr>
        </p15:guide>
        <p15:guide id="13" pos="1496" userDrawn="1">
          <p15:clr>
            <a:srgbClr val="F26B43"/>
          </p15:clr>
        </p15:guide>
        <p15:guide id="14" pos="2581" userDrawn="1">
          <p15:clr>
            <a:srgbClr val="F26B43"/>
          </p15:clr>
        </p15:guide>
        <p15:guide id="15" pos="2695" userDrawn="1">
          <p15:clr>
            <a:srgbClr val="F26B43"/>
          </p15:clr>
        </p15:guide>
        <p15:guide id="16" pos="6185" userDrawn="1">
          <p15:clr>
            <a:srgbClr val="F26B43"/>
          </p15:clr>
        </p15:guide>
        <p15:guide id="17" pos="3783" userDrawn="1">
          <p15:clr>
            <a:srgbClr val="F26B43"/>
          </p15:clr>
        </p15:guide>
        <p15:guide id="18" pos="3896" userDrawn="1">
          <p15:clr>
            <a:srgbClr val="F26B43"/>
          </p15:clr>
        </p15:guide>
        <p15:guide id="19" pos="3840" userDrawn="1">
          <p15:clr>
            <a:srgbClr val="F26B43"/>
          </p15:clr>
        </p15:guide>
        <p15:guide id="20" pos="6299" userDrawn="1">
          <p15:clr>
            <a:srgbClr val="F26B43"/>
          </p15:clr>
        </p15:guide>
        <p15:guide id="21" orient="horz" pos="1049" userDrawn="1">
          <p15:clr>
            <a:srgbClr val="F26B43"/>
          </p15:clr>
        </p15:guide>
        <p15:guide id="22" orient="horz" pos="641" userDrawn="1">
          <p15:clr>
            <a:srgbClr val="F26B43"/>
          </p15:clr>
        </p15:guide>
        <p15:guide id="23" orient="horz" pos="2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jpg"/><Relationship Id="rId12"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jpeg"/><Relationship Id="rId10" Type="http://schemas.openxmlformats.org/officeDocument/2006/relationships/image" Target="../media/image26.png"/><Relationship Id="rId4" Type="http://schemas.openxmlformats.org/officeDocument/2006/relationships/image" Target="../media/image21.jpg"/><Relationship Id="rId9" Type="http://schemas.microsoft.com/office/2007/relationships/hdphoto" Target="../media/hdphoto5.wdp"/></Relationships>
</file>

<file path=ppt/slides/_rels/slide13.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jpeg"/><Relationship Id="rId26" Type="http://schemas.openxmlformats.org/officeDocument/2006/relationships/image" Target="../media/image53.png"/><Relationship Id="rId21" Type="http://schemas.openxmlformats.org/officeDocument/2006/relationships/image" Target="../media/image48.png"/><Relationship Id="rId34" Type="http://schemas.openxmlformats.org/officeDocument/2006/relationships/image" Target="../media/image60.png"/><Relationship Id="rId7" Type="http://schemas.openxmlformats.org/officeDocument/2006/relationships/image" Target="../media/image34.jpeg"/><Relationship Id="rId12" Type="http://schemas.openxmlformats.org/officeDocument/2006/relationships/image" Target="../media/image39.png"/><Relationship Id="rId17" Type="http://schemas.openxmlformats.org/officeDocument/2006/relationships/image" Target="../media/image44.gif"/><Relationship Id="rId25" Type="http://schemas.openxmlformats.org/officeDocument/2006/relationships/image" Target="../media/image52.png"/><Relationship Id="rId33" Type="http://schemas.openxmlformats.org/officeDocument/2006/relationships/image" Target="../media/image59.png"/><Relationship Id="rId38" Type="http://schemas.openxmlformats.org/officeDocument/2006/relationships/image" Target="../media/image63.png"/><Relationship Id="rId2" Type="http://schemas.openxmlformats.org/officeDocument/2006/relationships/image" Target="../media/image29.jpeg"/><Relationship Id="rId16" Type="http://schemas.openxmlformats.org/officeDocument/2006/relationships/image" Target="../media/image43.jpeg"/><Relationship Id="rId20" Type="http://schemas.openxmlformats.org/officeDocument/2006/relationships/image" Target="../media/image47.png"/><Relationship Id="rId29" Type="http://schemas.openxmlformats.org/officeDocument/2006/relationships/image" Target="../media/image55.png"/><Relationship Id="rId1" Type="http://schemas.openxmlformats.org/officeDocument/2006/relationships/slideLayout" Target="../slideLayouts/slideLayout13.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8.png"/><Relationship Id="rId37" Type="http://schemas.openxmlformats.org/officeDocument/2006/relationships/image" Target="../media/image62.png"/><Relationship Id="rId5" Type="http://schemas.openxmlformats.org/officeDocument/2006/relationships/image" Target="../media/image32.png"/><Relationship Id="rId15" Type="http://schemas.openxmlformats.org/officeDocument/2006/relationships/image" Target="../media/image42.jpeg"/><Relationship Id="rId23" Type="http://schemas.openxmlformats.org/officeDocument/2006/relationships/image" Target="../media/image50.png"/><Relationship Id="rId28" Type="http://schemas.openxmlformats.org/officeDocument/2006/relationships/image" Target="../media/image54.png"/><Relationship Id="rId36" Type="http://schemas.microsoft.com/office/2007/relationships/hdphoto" Target="../media/hdphoto6.wdp"/><Relationship Id="rId10" Type="http://schemas.openxmlformats.org/officeDocument/2006/relationships/image" Target="../media/image37.png"/><Relationship Id="rId19" Type="http://schemas.openxmlformats.org/officeDocument/2006/relationships/image" Target="../media/image46.png"/><Relationship Id="rId31" Type="http://schemas.openxmlformats.org/officeDocument/2006/relationships/image" Target="../media/image5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jpeg"/><Relationship Id="rId27" Type="http://schemas.openxmlformats.org/officeDocument/2006/relationships/oleObject" Target="../embeddings/oleObject2.bin"/><Relationship Id="rId30" Type="http://schemas.openxmlformats.org/officeDocument/2006/relationships/image" Target="../media/image56.jpeg"/><Relationship Id="rId35" Type="http://schemas.openxmlformats.org/officeDocument/2006/relationships/image" Target="../media/image61.png"/><Relationship Id="rId8" Type="http://schemas.openxmlformats.org/officeDocument/2006/relationships/image" Target="../media/image35.jpeg"/><Relationship Id="rId3"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7.jpeg"/><Relationship Id="rId1" Type="http://schemas.openxmlformats.org/officeDocument/2006/relationships/slideLayout" Target="../slideLayouts/slideLayout13.xml"/><Relationship Id="rId6" Type="http://schemas.openxmlformats.org/officeDocument/2006/relationships/image" Target="../media/image69.png"/><Relationship Id="rId5" Type="http://schemas.openxmlformats.org/officeDocument/2006/relationships/image" Target="../media/image59.png"/><Relationship Id="rId4" Type="http://schemas.openxmlformats.org/officeDocument/2006/relationships/image" Target="../media/image68.jpeg"/></Relationships>
</file>

<file path=ppt/slides/_rels/slide1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3.png"/><Relationship Id="rId1" Type="http://schemas.openxmlformats.org/officeDocument/2006/relationships/slideLayout" Target="../slideLayouts/slideLayout13.xml"/><Relationship Id="rId6" Type="http://schemas.openxmlformats.org/officeDocument/2006/relationships/image" Target="../media/image73.jpg"/><Relationship Id="rId5" Type="http://schemas.openxmlformats.org/officeDocument/2006/relationships/image" Target="../media/image72.png"/><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1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jpeg"/></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mailto:nafarid@deloitte.com"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hyperlink" Target="mailto:haqahtani@solutions.com.sa" TargetMode="External"/><Relationship Id="rId5" Type="http://schemas.openxmlformats.org/officeDocument/2006/relationships/hyperlink" Target="http://www.deloitte.com/" TargetMode="External"/><Relationship Id="rId4" Type="http://schemas.openxmlformats.org/officeDocument/2006/relationships/hyperlink" Target="mailto:aryousuf@deloitte.co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91.png"/></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2.xml"/><Relationship Id="rId4" Type="http://schemas.openxmlformats.org/officeDocument/2006/relationships/image" Target="../media/image96.emf"/></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emf"/><Relationship Id="rId1" Type="http://schemas.openxmlformats.org/officeDocument/2006/relationships/slideLayout" Target="../slideLayouts/slideLayout12.xml"/><Relationship Id="rId5" Type="http://schemas.openxmlformats.org/officeDocument/2006/relationships/image" Target="../media/image104.png"/><Relationship Id="rId4" Type="http://schemas.openxmlformats.org/officeDocument/2006/relationships/image" Target="../media/image103.png"/></Relationships>
</file>

<file path=ppt/slides/_rels/slide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2.xml"/><Relationship Id="rId4" Type="http://schemas.openxmlformats.org/officeDocument/2006/relationships/image" Target="../media/image107.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8.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8.xml"/></Relationships>
</file>

<file path=ppt/slides/_rels/slide56.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38.xml"/></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5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2.pn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jpe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8" Type="http://schemas.openxmlformats.org/officeDocument/2006/relationships/image" Target="../media/image136.gif"/><Relationship Id="rId13" Type="http://schemas.openxmlformats.org/officeDocument/2006/relationships/image" Target="../media/image141.png"/><Relationship Id="rId3" Type="http://schemas.openxmlformats.org/officeDocument/2006/relationships/image" Target="../media/image131.gif"/><Relationship Id="rId7" Type="http://schemas.openxmlformats.org/officeDocument/2006/relationships/image" Target="../media/image135.gif"/><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130.gif"/><Relationship Id="rId16" Type="http://schemas.openxmlformats.org/officeDocument/2006/relationships/image" Target="../media/image144.png"/><Relationship Id="rId1" Type="http://schemas.openxmlformats.org/officeDocument/2006/relationships/slideLayout" Target="../slideLayouts/slideLayout9.xml"/><Relationship Id="rId6" Type="http://schemas.openxmlformats.org/officeDocument/2006/relationships/image" Target="../media/image134.gif"/><Relationship Id="rId11" Type="http://schemas.openxmlformats.org/officeDocument/2006/relationships/image" Target="../media/image139.png"/><Relationship Id="rId5" Type="http://schemas.openxmlformats.org/officeDocument/2006/relationships/image" Target="../media/image133.gif"/><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2.gif"/><Relationship Id="rId9" Type="http://schemas.openxmlformats.org/officeDocument/2006/relationships/image" Target="../media/image137.gif"/><Relationship Id="rId14" Type="http://schemas.openxmlformats.org/officeDocument/2006/relationships/image" Target="../media/image142.png"/></Relationships>
</file>

<file path=ppt/slides/_rels/slide6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hyperlink" Target="https://www2.deloitte.com/nse/stories-without-borders.html" TargetMode="External"/><Relationship Id="rId1" Type="http://schemas.openxmlformats.org/officeDocument/2006/relationships/slideLayout" Target="../slideLayouts/slideLayout9.xml"/><Relationship Id="rId5" Type="http://schemas.openxmlformats.org/officeDocument/2006/relationships/image" Target="../media/image149.png"/><Relationship Id="rId4" Type="http://schemas.openxmlformats.org/officeDocument/2006/relationships/image" Target="../media/image148.png"/></Relationships>
</file>

<file path=ppt/slides/_rels/slide6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8" Type="http://schemas.openxmlformats.org/officeDocument/2006/relationships/image" Target="../media/image158.jpeg"/><Relationship Id="rId13" Type="http://schemas.openxmlformats.org/officeDocument/2006/relationships/image" Target="../media/image163.png"/><Relationship Id="rId18" Type="http://schemas.openxmlformats.org/officeDocument/2006/relationships/image" Target="../media/image168.png"/><Relationship Id="rId3" Type="http://schemas.openxmlformats.org/officeDocument/2006/relationships/image" Target="../media/image153.png"/><Relationship Id="rId21" Type="http://schemas.openxmlformats.org/officeDocument/2006/relationships/image" Target="../media/image171.png"/><Relationship Id="rId7" Type="http://schemas.openxmlformats.org/officeDocument/2006/relationships/image" Target="../media/image157.png"/><Relationship Id="rId12" Type="http://schemas.openxmlformats.org/officeDocument/2006/relationships/image" Target="../media/image162.jpeg"/><Relationship Id="rId17" Type="http://schemas.openxmlformats.org/officeDocument/2006/relationships/image" Target="../media/image167.png"/><Relationship Id="rId2" Type="http://schemas.openxmlformats.org/officeDocument/2006/relationships/image" Target="../media/image152.png"/><Relationship Id="rId16" Type="http://schemas.openxmlformats.org/officeDocument/2006/relationships/image" Target="../media/image166.png"/><Relationship Id="rId20" Type="http://schemas.openxmlformats.org/officeDocument/2006/relationships/image" Target="../media/image170.jpeg"/><Relationship Id="rId1" Type="http://schemas.openxmlformats.org/officeDocument/2006/relationships/slideLayout" Target="../slideLayouts/slideLayout9.xml"/><Relationship Id="rId6" Type="http://schemas.openxmlformats.org/officeDocument/2006/relationships/image" Target="../media/image156.jpeg"/><Relationship Id="rId11" Type="http://schemas.openxmlformats.org/officeDocument/2006/relationships/image" Target="../media/image161.jpeg"/><Relationship Id="rId5" Type="http://schemas.openxmlformats.org/officeDocument/2006/relationships/image" Target="../media/image155.png"/><Relationship Id="rId15" Type="http://schemas.openxmlformats.org/officeDocument/2006/relationships/image" Target="../media/image165.gif"/><Relationship Id="rId23" Type="http://schemas.openxmlformats.org/officeDocument/2006/relationships/image" Target="../media/image173.png"/><Relationship Id="rId10" Type="http://schemas.openxmlformats.org/officeDocument/2006/relationships/image" Target="../media/image160.jpeg"/><Relationship Id="rId19" Type="http://schemas.openxmlformats.org/officeDocument/2006/relationships/image" Target="../media/image169.jpeg"/><Relationship Id="rId4" Type="http://schemas.openxmlformats.org/officeDocument/2006/relationships/image" Target="../media/image154.png"/><Relationship Id="rId9" Type="http://schemas.openxmlformats.org/officeDocument/2006/relationships/image" Target="../media/image159.jpeg"/><Relationship Id="rId14" Type="http://schemas.openxmlformats.org/officeDocument/2006/relationships/image" Target="../media/image164.png"/><Relationship Id="rId22" Type="http://schemas.openxmlformats.org/officeDocument/2006/relationships/image" Target="../media/image17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47.png"/><Relationship Id="rId26" Type="http://schemas.openxmlformats.org/officeDocument/2006/relationships/image" Target="../media/image177.png"/><Relationship Id="rId21" Type="http://schemas.openxmlformats.org/officeDocument/2006/relationships/image" Target="../media/image51.png"/><Relationship Id="rId34" Type="http://schemas.openxmlformats.org/officeDocument/2006/relationships/image" Target="../media/image180.png"/><Relationship Id="rId7" Type="http://schemas.openxmlformats.org/officeDocument/2006/relationships/image" Target="../media/image34.jpeg"/><Relationship Id="rId12" Type="http://schemas.openxmlformats.org/officeDocument/2006/relationships/image" Target="../media/image176.png"/><Relationship Id="rId17" Type="http://schemas.openxmlformats.org/officeDocument/2006/relationships/image" Target="../media/image63.png"/><Relationship Id="rId25" Type="http://schemas.openxmlformats.org/officeDocument/2006/relationships/image" Target="../media/image54.png"/><Relationship Id="rId33" Type="http://schemas.openxmlformats.org/officeDocument/2006/relationships/image" Target="../media/image55.png"/><Relationship Id="rId38" Type="http://schemas.openxmlformats.org/officeDocument/2006/relationships/image" Target="../media/image60.png"/><Relationship Id="rId2" Type="http://schemas.openxmlformats.org/officeDocument/2006/relationships/image" Target="../media/image29.jpeg"/><Relationship Id="rId16" Type="http://schemas.openxmlformats.org/officeDocument/2006/relationships/image" Target="../media/image62.png"/><Relationship Id="rId20" Type="http://schemas.openxmlformats.org/officeDocument/2006/relationships/image" Target="../media/image50.png"/><Relationship Id="rId29" Type="http://schemas.openxmlformats.org/officeDocument/2006/relationships/image" Target="../media/image179.jpeg"/><Relationship Id="rId1" Type="http://schemas.openxmlformats.org/officeDocument/2006/relationships/slideLayout" Target="../slideLayouts/slideLayout13.xml"/><Relationship Id="rId6" Type="http://schemas.openxmlformats.org/officeDocument/2006/relationships/image" Target="../media/image33.png"/><Relationship Id="rId11" Type="http://schemas.openxmlformats.org/officeDocument/2006/relationships/image" Target="../media/image175.png"/><Relationship Id="rId24" Type="http://schemas.openxmlformats.org/officeDocument/2006/relationships/oleObject" Target="../embeddings/oleObject3.bin"/><Relationship Id="rId32" Type="http://schemas.openxmlformats.org/officeDocument/2006/relationships/image" Target="../media/image46.png"/><Relationship Id="rId37" Type="http://schemas.openxmlformats.org/officeDocument/2006/relationships/image" Target="../media/image59.png"/><Relationship Id="rId5" Type="http://schemas.openxmlformats.org/officeDocument/2006/relationships/image" Target="../media/image174.png"/><Relationship Id="rId15" Type="http://schemas.openxmlformats.org/officeDocument/2006/relationships/image" Target="../media/image41.png"/><Relationship Id="rId23" Type="http://schemas.openxmlformats.org/officeDocument/2006/relationships/image" Target="../media/image53.png"/><Relationship Id="rId28" Type="http://schemas.openxmlformats.org/officeDocument/2006/relationships/image" Target="../media/image178.jpeg"/><Relationship Id="rId36" Type="http://schemas.openxmlformats.org/officeDocument/2006/relationships/image" Target="../media/image181.png"/><Relationship Id="rId10" Type="http://schemas.openxmlformats.org/officeDocument/2006/relationships/image" Target="../media/image37.png"/><Relationship Id="rId19" Type="http://schemas.openxmlformats.org/officeDocument/2006/relationships/image" Target="../media/image49.jpeg"/><Relationship Id="rId31" Type="http://schemas.microsoft.com/office/2007/relationships/hdphoto" Target="../media/hdphoto6.wdp"/><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0.png"/><Relationship Id="rId22" Type="http://schemas.openxmlformats.org/officeDocument/2006/relationships/image" Target="../media/image52.png"/><Relationship Id="rId27" Type="http://schemas.openxmlformats.org/officeDocument/2006/relationships/image" Target="../media/image42.jpeg"/><Relationship Id="rId30" Type="http://schemas.openxmlformats.org/officeDocument/2006/relationships/image" Target="../media/image61.png"/><Relationship Id="rId35" Type="http://schemas.openxmlformats.org/officeDocument/2006/relationships/image" Target="../media/image56.jpeg"/><Relationship Id="rId8" Type="http://schemas.openxmlformats.org/officeDocument/2006/relationships/image" Target="../media/image35.jpeg"/><Relationship Id="rId3" Type="http://schemas.openxmlformats.org/officeDocument/2006/relationships/image" Target="../media/image30.jpeg"/></Relationships>
</file>

<file path=ppt/slides/_rels/slide7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2.xml"/><Relationship Id="rId5" Type="http://schemas.openxmlformats.org/officeDocument/2006/relationships/image" Target="../media/image182.png"/><Relationship Id="rId4" Type="http://schemas.openxmlformats.org/officeDocument/2006/relationships/image" Target="../media/image59.png"/></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83.jpeg"/><Relationship Id="rId1" Type="http://schemas.openxmlformats.org/officeDocument/2006/relationships/slideLayout" Target="../slideLayouts/slideLayout12.xml"/><Relationship Id="rId5" Type="http://schemas.openxmlformats.org/officeDocument/2006/relationships/image" Target="../media/image73.jpg"/><Relationship Id="rId4" Type="http://schemas.openxmlformats.org/officeDocument/2006/relationships/image" Target="../media/image70.jpeg"/></Relationships>
</file>

<file path=ppt/slides/_rels/slide7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12.xml"/><Relationship Id="rId5" Type="http://schemas.openxmlformats.org/officeDocument/2006/relationships/image" Target="../media/image186.png"/><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8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12.xml"/><Relationship Id="rId5" Type="http://schemas.openxmlformats.org/officeDocument/2006/relationships/image" Target="../media/image190.png"/><Relationship Id="rId4" Type="http://schemas.openxmlformats.org/officeDocument/2006/relationships/image" Target="../media/image189.png"/></Relationships>
</file>

<file path=ppt/slides/_rels/slide8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12.xml"/><Relationship Id="rId5" Type="http://schemas.openxmlformats.org/officeDocument/2006/relationships/image" Target="../media/image44.gif"/><Relationship Id="rId4" Type="http://schemas.openxmlformats.org/officeDocument/2006/relationships/image" Target="../media/image193.png"/></Relationships>
</file>

<file path=ppt/slides/_rels/slide8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12.xml"/><Relationship Id="rId4" Type="http://schemas.openxmlformats.org/officeDocument/2006/relationships/image" Target="../media/image196.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39.xml"/></Relationships>
</file>

<file path=ppt/slides/_rels/slide8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39.xml"/></Relationships>
</file>

<file path=ppt/slides/_rels/slide86.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39.xml"/></Relationships>
</file>

<file path=ppt/slides/_rels/slide8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39.xml"/></Relationships>
</file>

<file path=ppt/slides/_rels/slide8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39.xml"/></Relationships>
</file>

<file path=ppt/slides/_rels/slide8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9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39.xml"/></Relationships>
</file>

<file path=ppt/slides/_rels/slide91.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39.xml"/></Relationships>
</file>

<file path=ppt/slides/_rels/slide92.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39.xml"/></Relationships>
</file>

<file path=ppt/slides/_rels/slide93.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39.xml"/></Relationships>
</file>

<file path=ppt/slides/_rels/slide94.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39.xml"/></Relationships>
</file>

<file path=ppt/slides/_rels/slide9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3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5">
            <a:extLst>
              <a:ext uri="{FF2B5EF4-FFF2-40B4-BE49-F238E27FC236}">
                <a16:creationId xmlns:a16="http://schemas.microsoft.com/office/drawing/2014/main" id="{6D0E63B3-BAB8-A7A7-9C0D-02487EB52407}"/>
              </a:ext>
            </a:extLst>
          </p:cNvPr>
          <p:cNvSpPr txBox="1">
            <a:spLocks/>
          </p:cNvSpPr>
          <p:nvPr/>
        </p:nvSpPr>
        <p:spPr bwMode="auto">
          <a:xfrm>
            <a:off x="343821" y="5445828"/>
            <a:ext cx="9322715" cy="62170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rtl="0" eaLnBrk="0" fontAlgn="base" hangingPunct="0">
              <a:lnSpc>
                <a:spcPct val="85000"/>
              </a:lnSpc>
              <a:spcBef>
                <a:spcPct val="0"/>
              </a:spcBef>
              <a:spcAft>
                <a:spcPct val="0"/>
              </a:spcAft>
              <a:defRPr sz="4600" b="0" kern="1200">
                <a:solidFill>
                  <a:schemeClr val="bg1"/>
                </a:solidFill>
                <a:latin typeface="Garamond 3 LT Std" pitchFamily="18" charset="0"/>
                <a:ea typeface="Tahoma" pitchFamily="34" charset="0"/>
                <a:cs typeface="Times New Roman" pitchFamily="18" charset="0"/>
              </a:defRPr>
            </a:lvl1pPr>
            <a:lvl2pPr algn="l" rtl="0" eaLnBrk="0" fontAlgn="base" hangingPunct="0">
              <a:spcBef>
                <a:spcPct val="0"/>
              </a:spcBef>
              <a:spcAft>
                <a:spcPct val="0"/>
              </a:spcAft>
              <a:defRPr sz="2700" b="1">
                <a:solidFill>
                  <a:schemeClr val="tx2"/>
                </a:solidFill>
                <a:latin typeface="Arial" charset="0"/>
              </a:defRPr>
            </a:lvl2pPr>
            <a:lvl3pPr algn="l" rtl="0" eaLnBrk="0" fontAlgn="base" hangingPunct="0">
              <a:spcBef>
                <a:spcPct val="0"/>
              </a:spcBef>
              <a:spcAft>
                <a:spcPct val="0"/>
              </a:spcAft>
              <a:defRPr sz="2700" b="1">
                <a:solidFill>
                  <a:schemeClr val="tx2"/>
                </a:solidFill>
                <a:latin typeface="Arial" charset="0"/>
              </a:defRPr>
            </a:lvl3pPr>
            <a:lvl4pPr algn="l" rtl="0" eaLnBrk="0" fontAlgn="base" hangingPunct="0">
              <a:spcBef>
                <a:spcPct val="0"/>
              </a:spcBef>
              <a:spcAft>
                <a:spcPct val="0"/>
              </a:spcAft>
              <a:defRPr sz="2700" b="1">
                <a:solidFill>
                  <a:schemeClr val="tx2"/>
                </a:solidFill>
                <a:latin typeface="Arial" charset="0"/>
              </a:defRPr>
            </a:lvl4pPr>
            <a:lvl5pPr algn="l" rtl="0" eaLnBrk="0" fontAlgn="base" hangingPunct="0">
              <a:spcBef>
                <a:spcPct val="0"/>
              </a:spcBef>
              <a:spcAft>
                <a:spcPct val="0"/>
              </a:spcAft>
              <a:defRPr sz="2700" b="1">
                <a:solidFill>
                  <a:schemeClr val="tx2"/>
                </a:solidFill>
                <a:latin typeface="Arial" charset="0"/>
              </a:defRPr>
            </a:lvl5pPr>
            <a:lvl6pPr marL="521436" algn="l" rtl="0" eaLnBrk="1" fontAlgn="base" hangingPunct="1">
              <a:spcBef>
                <a:spcPct val="0"/>
              </a:spcBef>
              <a:spcAft>
                <a:spcPct val="0"/>
              </a:spcAft>
              <a:defRPr sz="2700" b="1">
                <a:solidFill>
                  <a:schemeClr val="tx2"/>
                </a:solidFill>
                <a:latin typeface="Arial" charset="0"/>
              </a:defRPr>
            </a:lvl6pPr>
            <a:lvl7pPr marL="1042872" algn="l" rtl="0" eaLnBrk="1" fontAlgn="base" hangingPunct="1">
              <a:spcBef>
                <a:spcPct val="0"/>
              </a:spcBef>
              <a:spcAft>
                <a:spcPct val="0"/>
              </a:spcAft>
              <a:defRPr sz="2700" b="1">
                <a:solidFill>
                  <a:schemeClr val="tx2"/>
                </a:solidFill>
                <a:latin typeface="Arial" charset="0"/>
              </a:defRPr>
            </a:lvl7pPr>
            <a:lvl8pPr marL="1564308" algn="l" rtl="0" eaLnBrk="1" fontAlgn="base" hangingPunct="1">
              <a:spcBef>
                <a:spcPct val="0"/>
              </a:spcBef>
              <a:spcAft>
                <a:spcPct val="0"/>
              </a:spcAft>
              <a:defRPr sz="2700" b="1">
                <a:solidFill>
                  <a:schemeClr val="tx2"/>
                </a:solidFill>
                <a:latin typeface="Arial" charset="0"/>
              </a:defRPr>
            </a:lvl8pPr>
            <a:lvl9pPr marL="2085744" algn="l" rtl="0" eaLnBrk="1" fontAlgn="base" hangingPunct="1">
              <a:spcBef>
                <a:spcPct val="0"/>
              </a:spcBef>
              <a:spcAft>
                <a:spcPct val="0"/>
              </a:spcAft>
              <a:defRPr sz="2700" b="1">
                <a:solidFill>
                  <a:schemeClr val="tx2"/>
                </a:solidFill>
                <a:latin typeface="Arial" charset="0"/>
              </a:defRPr>
            </a:lvl9pPr>
          </a:lstStyle>
          <a:p>
            <a:r>
              <a:rPr lang="en-US" sz="2400" b="1" dirty="0">
                <a:latin typeface="Calibri Light" panose="020F0302020204030204" pitchFamily="34" charset="0"/>
                <a:ea typeface="Open Sans Light" panose="020B0306030504020204" pitchFamily="34" charset="0"/>
                <a:cs typeface="Calibri Light" panose="020F0302020204030204" pitchFamily="34" charset="0"/>
              </a:rPr>
              <a:t>Solutions by stc</a:t>
            </a:r>
          </a:p>
          <a:p>
            <a:pPr marL="0" lvl="1" eaLnBrk="1" hangingPunct="1">
              <a:lnSpc>
                <a:spcPct val="100000"/>
              </a:lnSpc>
              <a:spcBef>
                <a:spcPts val="0"/>
              </a:spcBef>
              <a:spcAft>
                <a:spcPts val="1333"/>
              </a:spcAft>
              <a:buSzPct val="100000"/>
              <a:tabLst>
                <a:tab pos="5712633" algn="l"/>
              </a:tabLst>
              <a:defRPr/>
            </a:pPr>
            <a:r>
              <a:rPr lang="en-US" sz="2000" dirty="0">
                <a:solidFill>
                  <a:schemeClr val="bg1"/>
                </a:solidFill>
                <a:latin typeface="Calibri Light" panose="020F0302020204030204" pitchFamily="34" charset="0"/>
                <a:cs typeface="Calibri Light" panose="020F0302020204030204" pitchFamily="34" charset="0"/>
              </a:rPr>
              <a:t>Business Continuity Management System for stc | Technical Proposal</a:t>
            </a:r>
          </a:p>
        </p:txBody>
      </p:sp>
      <p:sp>
        <p:nvSpPr>
          <p:cNvPr id="15" name="Rectangle 14">
            <a:extLst>
              <a:ext uri="{FF2B5EF4-FFF2-40B4-BE49-F238E27FC236}">
                <a16:creationId xmlns:a16="http://schemas.microsoft.com/office/drawing/2014/main" id="{7446B9AC-B94F-3A8A-B012-3020CAAEF1F5}"/>
              </a:ext>
            </a:extLst>
          </p:cNvPr>
          <p:cNvSpPr/>
          <p:nvPr/>
        </p:nvSpPr>
        <p:spPr>
          <a:xfrm>
            <a:off x="274546" y="6083452"/>
            <a:ext cx="1687706" cy="307777"/>
          </a:xfrm>
          <a:prstGeom prst="rect">
            <a:avLst/>
          </a:prstGeom>
        </p:spPr>
        <p:txBody>
          <a:bodyPr wrap="none">
            <a:spAutoFit/>
          </a:bodyPr>
          <a:lstStyle/>
          <a:p>
            <a:r>
              <a:rPr lang="en-US" sz="1400" dirty="0">
                <a:solidFill>
                  <a:schemeClr val="bg1"/>
                </a:solidFill>
                <a:latin typeface="Calibri Light" panose="020F0302020204030204" pitchFamily="34" charset="0"/>
                <a:ea typeface="Tahoma" pitchFamily="34" charset="0"/>
                <a:cs typeface="Calibri Light" panose="020F0302020204030204" pitchFamily="34" charset="0"/>
              </a:rPr>
              <a:t>31</a:t>
            </a:r>
            <a:r>
              <a:rPr lang="en-US" sz="1400" baseline="30000" dirty="0">
                <a:solidFill>
                  <a:schemeClr val="bg1"/>
                </a:solidFill>
                <a:latin typeface="Calibri Light" panose="020F0302020204030204" pitchFamily="34" charset="0"/>
                <a:ea typeface="Tahoma" pitchFamily="34" charset="0"/>
                <a:cs typeface="Calibri Light" panose="020F0302020204030204" pitchFamily="34" charset="0"/>
              </a:rPr>
              <a:t>st</a:t>
            </a:r>
            <a:r>
              <a:rPr lang="en-US" sz="1400" dirty="0">
                <a:solidFill>
                  <a:schemeClr val="bg1"/>
                </a:solidFill>
                <a:latin typeface="Calibri Light" panose="020F0302020204030204" pitchFamily="34" charset="0"/>
                <a:ea typeface="Tahoma" pitchFamily="34" charset="0"/>
                <a:cs typeface="Calibri Light" panose="020F0302020204030204" pitchFamily="34" charset="0"/>
              </a:rPr>
              <a:t> December 2023</a:t>
            </a:r>
          </a:p>
        </p:txBody>
      </p:sp>
      <p:sp>
        <p:nvSpPr>
          <p:cNvPr id="16" name="Rectangle 15">
            <a:extLst>
              <a:ext uri="{FF2B5EF4-FFF2-40B4-BE49-F238E27FC236}">
                <a16:creationId xmlns:a16="http://schemas.microsoft.com/office/drawing/2014/main" id="{E714DE90-2E57-4528-CF84-CFF56EACE46B}"/>
              </a:ext>
            </a:extLst>
          </p:cNvPr>
          <p:cNvSpPr/>
          <p:nvPr/>
        </p:nvSpPr>
        <p:spPr>
          <a:xfrm>
            <a:off x="262056" y="6355772"/>
            <a:ext cx="2125775" cy="276999"/>
          </a:xfrm>
          <a:prstGeom prst="rect">
            <a:avLst/>
          </a:prstGeom>
        </p:spPr>
        <p:txBody>
          <a:bodyPr wrap="none">
            <a:spAutoFit/>
          </a:bodyPr>
          <a:lstStyle/>
          <a:p>
            <a:r>
              <a:rPr lang="en-US" sz="1200" i="1" dirty="0">
                <a:solidFill>
                  <a:schemeClr val="bg1"/>
                </a:solidFill>
                <a:latin typeface="Calibri Light" panose="020F0302020204030204" pitchFamily="34" charset="0"/>
                <a:ea typeface="Tahoma" pitchFamily="34" charset="0"/>
                <a:cs typeface="Calibri Light" panose="020F0302020204030204" pitchFamily="34" charset="0"/>
              </a:rPr>
              <a:t>Deloitte Reference: JO-7252586</a:t>
            </a:r>
          </a:p>
        </p:txBody>
      </p:sp>
      <p:pic>
        <p:nvPicPr>
          <p:cNvPr id="18" name="Picture 17" descr="Icon&#10;&#10;Description automatically generated">
            <a:extLst>
              <a:ext uri="{FF2B5EF4-FFF2-40B4-BE49-F238E27FC236}">
                <a16:creationId xmlns:a16="http://schemas.microsoft.com/office/drawing/2014/main" id="{640AE6D9-02CF-57B3-B282-4DDEDBF4825E}"/>
              </a:ext>
            </a:extLst>
          </p:cNvPr>
          <p:cNvPicPr>
            <a:picLocks noChangeAspect="1"/>
          </p:cNvPicPr>
          <p:nvPr/>
        </p:nvPicPr>
        <p:blipFill>
          <a:blip r:embed="rId3"/>
          <a:stretch>
            <a:fillRect/>
          </a:stretch>
        </p:blipFill>
        <p:spPr>
          <a:xfrm>
            <a:off x="4090219" y="1177581"/>
            <a:ext cx="4011562" cy="4011562"/>
          </a:xfrm>
          <a:prstGeom prst="rect">
            <a:avLst/>
          </a:prstGeom>
        </p:spPr>
      </p:pic>
      <p:pic>
        <p:nvPicPr>
          <p:cNvPr id="25" name="Picture 24">
            <a:extLst>
              <a:ext uri="{FF2B5EF4-FFF2-40B4-BE49-F238E27FC236}">
                <a16:creationId xmlns:a16="http://schemas.microsoft.com/office/drawing/2014/main" id="{914E8034-D74E-540D-9731-FD4CA7F38305}"/>
              </a:ext>
            </a:extLst>
          </p:cNvPr>
          <p:cNvPicPr>
            <a:picLocks noChangeAspect="1"/>
          </p:cNvPicPr>
          <p:nvPr/>
        </p:nvPicPr>
        <p:blipFill>
          <a:blip r:embed="rId4"/>
          <a:stretch>
            <a:fillRect/>
          </a:stretch>
        </p:blipFill>
        <p:spPr>
          <a:xfrm>
            <a:off x="8866501" y="269198"/>
            <a:ext cx="3017782" cy="908383"/>
          </a:xfrm>
          <a:prstGeom prst="rect">
            <a:avLst/>
          </a:prstGeom>
        </p:spPr>
      </p:pic>
    </p:spTree>
    <p:extLst>
      <p:ext uri="{BB962C8B-B14F-4D97-AF65-F5344CB8AC3E}">
        <p14:creationId xmlns:p14="http://schemas.microsoft.com/office/powerpoint/2010/main" val="89834870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2DB8ED5-5A7F-4804-B968-1760CF8A56D1}"/>
              </a:ext>
            </a:extLst>
          </p:cNvPr>
          <p:cNvPicPr>
            <a:picLocks/>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1309717" cy="6858000"/>
          </a:xfrm>
          <a:prstGeom prst="rect">
            <a:avLst/>
          </a:prstGeom>
        </p:spPr>
      </p:pic>
      <p:sp>
        <p:nvSpPr>
          <p:cNvPr id="16" name="Triangle 28">
            <a:extLst>
              <a:ext uri="{FF2B5EF4-FFF2-40B4-BE49-F238E27FC236}">
                <a16:creationId xmlns:a16="http://schemas.microsoft.com/office/drawing/2014/main" id="{D18B8956-7820-4110-BC5B-ABCC837D3C94}"/>
              </a:ext>
            </a:extLst>
          </p:cNvPr>
          <p:cNvSpPr/>
          <p:nvPr/>
        </p:nvSpPr>
        <p:spPr>
          <a:xfrm rot="16200000">
            <a:off x="11060702" y="2333835"/>
            <a:ext cx="267460" cy="230569"/>
          </a:xfrm>
          <a:prstGeom prst="triangle">
            <a:avLst/>
          </a:prstGeom>
          <a:solidFill>
            <a:srgbClr val="00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kkal Majalla" panose="02000000000000000000" pitchFamily="2" charset="-78"/>
              <a:cs typeface="Sakkal Majalla" panose="02000000000000000000" pitchFamily="2" charset="-78"/>
            </a:endParaRPr>
          </a:p>
        </p:txBody>
      </p:sp>
      <p:sp>
        <p:nvSpPr>
          <p:cNvPr id="19" name="Rectangle 18">
            <a:extLst>
              <a:ext uri="{FF2B5EF4-FFF2-40B4-BE49-F238E27FC236}">
                <a16:creationId xmlns:a16="http://schemas.microsoft.com/office/drawing/2014/main" id="{162D6C1C-D367-48B0-B9C8-0BB94D92E822}"/>
              </a:ext>
            </a:extLst>
          </p:cNvPr>
          <p:cNvSpPr/>
          <p:nvPr/>
        </p:nvSpPr>
        <p:spPr bwMode="gray">
          <a:xfrm>
            <a:off x="0" y="0"/>
            <a:ext cx="11309717" cy="6858000"/>
          </a:xfrm>
          <a:prstGeom prst="rect">
            <a:avLst/>
          </a:prstGeom>
          <a:solidFill>
            <a:schemeClr val="tx1">
              <a:alpha val="48000"/>
            </a:scheme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panose="020F0502020204030204" pitchFamily="34" charset="0"/>
            </a:endParaRPr>
          </a:p>
        </p:txBody>
      </p:sp>
      <p:sp>
        <p:nvSpPr>
          <p:cNvPr id="20" name="Title 1">
            <a:extLst>
              <a:ext uri="{FF2B5EF4-FFF2-40B4-BE49-F238E27FC236}">
                <a16:creationId xmlns:a16="http://schemas.microsoft.com/office/drawing/2014/main" id="{9C8A9BDF-BCA4-47CF-989A-606918C72A59}"/>
              </a:ext>
            </a:extLst>
          </p:cNvPr>
          <p:cNvSpPr txBox="1">
            <a:spLocks/>
          </p:cNvSpPr>
          <p:nvPr/>
        </p:nvSpPr>
        <p:spPr bwMode="gray">
          <a:xfrm>
            <a:off x="522376" y="460105"/>
            <a:ext cx="10321069" cy="1577552"/>
          </a:xfrm>
          <a:prstGeom prst="rect">
            <a:avLst/>
          </a:prstGeom>
        </p:spPr>
        <p:txBody>
          <a:bodyPr anchor="b"/>
          <a:lstStyle>
            <a:lvl1pPr algn="l" defTabSz="1219170" rtl="0" eaLnBrk="1" latinLnBrk="0" hangingPunct="1">
              <a:lnSpc>
                <a:spcPct val="95000"/>
              </a:lnSpc>
              <a:spcBef>
                <a:spcPct val="0"/>
              </a:spcBef>
              <a:buNone/>
              <a:defRPr sz="3850" b="1" kern="1200">
                <a:solidFill>
                  <a:schemeClr val="bg1"/>
                </a:solidFill>
                <a:latin typeface="+mj-lt"/>
                <a:ea typeface="Open Sans" panose="020B0606030504020204" pitchFamily="34" charset="0"/>
                <a:cs typeface="Open Sans" panose="020B0606030504020204" pitchFamily="34" charset="0"/>
              </a:defRPr>
            </a:lvl1pPr>
          </a:lstStyle>
          <a:p>
            <a:r>
              <a:rPr lang="en-US" sz="3814" b="0" dirty="0">
                <a:latin typeface="Calibri" panose="020F0502020204030204" pitchFamily="34" charset="0"/>
              </a:rPr>
              <a:t>Our Capabilities</a:t>
            </a:r>
          </a:p>
        </p:txBody>
      </p:sp>
      <p:sp>
        <p:nvSpPr>
          <p:cNvPr id="21" name="Text Placeholder 2">
            <a:extLst>
              <a:ext uri="{FF2B5EF4-FFF2-40B4-BE49-F238E27FC236}">
                <a16:creationId xmlns:a16="http://schemas.microsoft.com/office/drawing/2014/main" id="{0AE5A573-FE11-4DA2-9F84-C84734185157}"/>
              </a:ext>
            </a:extLst>
          </p:cNvPr>
          <p:cNvSpPr txBox="1">
            <a:spLocks/>
          </p:cNvSpPr>
          <p:nvPr/>
        </p:nvSpPr>
        <p:spPr bwMode="gray">
          <a:xfrm>
            <a:off x="610450" y="2167363"/>
            <a:ext cx="10232998" cy="2294187"/>
          </a:xfrm>
          <a:prstGeom prst="rect">
            <a:avLst/>
          </a:prstGeom>
        </p:spPr>
        <p:txBody>
          <a:bodyPr vert="horz" lIns="0" tIns="0" rIns="0" bIns="0" rtlCol="0">
            <a:noAutofit/>
          </a:bodyPr>
          <a:lstStyle>
            <a:lvl1pPr marL="0" indent="0" algn="l" defTabSz="1219170" rtl="0" eaLnBrk="1" latinLnBrk="0" hangingPunct="1">
              <a:lnSpc>
                <a:spcPct val="95000"/>
              </a:lnSpc>
              <a:spcBef>
                <a:spcPts val="0"/>
              </a:spcBef>
              <a:spcAft>
                <a:spcPts val="0"/>
              </a:spcAft>
              <a:buSzPct val="100000"/>
              <a:buFontTx/>
              <a:buNone/>
              <a:defRPr sz="3850" b="0" kern="1200">
                <a:solidFill>
                  <a:schemeClr val="bg1"/>
                </a:solidFill>
                <a:latin typeface="+mn-lt"/>
                <a:ea typeface="+mn-ea"/>
                <a:cs typeface="+mn-cs"/>
              </a:defRPr>
            </a:lvl1pPr>
            <a:lvl2pPr marL="609585" indent="0" algn="l" defTabSz="1219170" rtl="0" eaLnBrk="1" latinLnBrk="0" hangingPunct="1">
              <a:spcBef>
                <a:spcPts val="0"/>
              </a:spcBef>
              <a:spcAft>
                <a:spcPts val="1333"/>
              </a:spcAft>
              <a:buClrTx/>
              <a:buSzPct val="100000"/>
              <a:buFont typeface="Arial" panose="020B0604020202020204" pitchFamily="34" charset="0"/>
              <a:buNone/>
              <a:defRPr lang="en-US" sz="2667" b="0" kern="1200">
                <a:solidFill>
                  <a:schemeClr val="tx1">
                    <a:tint val="75000"/>
                  </a:schemeClr>
                </a:solidFill>
                <a:latin typeface="+mn-lt"/>
                <a:ea typeface="+mn-ea"/>
                <a:cs typeface="+mn-cs"/>
              </a:defRPr>
            </a:lvl2pPr>
            <a:lvl3pPr marL="1219170" indent="0" algn="l" defTabSz="1219170" rtl="0" eaLnBrk="1" latinLnBrk="0" hangingPunct="1">
              <a:spcBef>
                <a:spcPts val="0"/>
              </a:spcBef>
              <a:spcAft>
                <a:spcPts val="1333"/>
              </a:spcAft>
              <a:buClrTx/>
              <a:buSzPct val="100000"/>
              <a:buFont typeface="Arial" panose="020B0604020202020204" pitchFamily="34" charset="0"/>
              <a:buNone/>
              <a:defRPr lang="en-US" sz="2400" kern="1200">
                <a:solidFill>
                  <a:schemeClr val="tx1">
                    <a:tint val="75000"/>
                  </a:schemeClr>
                </a:solidFill>
                <a:latin typeface="+mn-lt"/>
                <a:ea typeface="+mn-ea"/>
                <a:cs typeface="+mn-cs"/>
              </a:defRPr>
            </a:lvl3pPr>
            <a:lvl4pPr marL="1828754" indent="0" algn="l" defTabSz="1219170" rtl="0" eaLnBrk="1" latinLnBrk="0" hangingPunct="1">
              <a:spcBef>
                <a:spcPts val="0"/>
              </a:spcBef>
              <a:spcAft>
                <a:spcPts val="1333"/>
              </a:spcAft>
              <a:buClrTx/>
              <a:buSzPct val="100000"/>
              <a:buFont typeface="Arial" panose="020B0604020202020204" pitchFamily="34" charset="0"/>
              <a:buNone/>
              <a:defRPr lang="en-US" sz="2133" kern="1200" baseline="0">
                <a:solidFill>
                  <a:schemeClr val="tx1">
                    <a:tint val="75000"/>
                  </a:schemeClr>
                </a:solidFill>
                <a:latin typeface="+mn-lt"/>
                <a:ea typeface="+mn-ea"/>
                <a:cs typeface="+mn-cs"/>
              </a:defRPr>
            </a:lvl4pPr>
            <a:lvl5pPr marL="2438339" indent="0" algn="l" defTabSz="1064657" rtl="0" eaLnBrk="1" latinLnBrk="0" hangingPunct="1">
              <a:spcBef>
                <a:spcPts val="0"/>
              </a:spcBef>
              <a:spcAft>
                <a:spcPts val="1333"/>
              </a:spcAft>
              <a:buClrTx/>
              <a:buSzPct val="100000"/>
              <a:buFont typeface="Arial" panose="020B0604020202020204" pitchFamily="34" charset="0"/>
              <a:buNone/>
              <a:tabLst/>
              <a:defRPr lang="en-US" sz="2133" kern="1200" baseline="0">
                <a:solidFill>
                  <a:schemeClr val="tx1">
                    <a:tint val="75000"/>
                  </a:schemeClr>
                </a:solidFill>
                <a:latin typeface="+mn-lt"/>
                <a:ea typeface="+mn-ea"/>
                <a:cs typeface="+mn-cs"/>
              </a:defRPr>
            </a:lvl5pPr>
            <a:lvl6pPr marL="3047924"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6pPr>
            <a:lvl7pPr marL="3657509" indent="0" algn="l" defTabSz="1219170" rtl="0" eaLnBrk="1" latinLnBrk="0" hangingPunct="1">
              <a:spcBef>
                <a:spcPts val="0"/>
              </a:spcBef>
              <a:spcAft>
                <a:spcPts val="1333"/>
              </a:spcAft>
              <a:buFont typeface="Verdana" panose="020B0604030504040204" pitchFamily="34" charset="0"/>
              <a:buNone/>
              <a:defRPr sz="2133" kern="1200">
                <a:solidFill>
                  <a:schemeClr val="tx1">
                    <a:tint val="75000"/>
                  </a:schemeClr>
                </a:solidFill>
                <a:latin typeface="+mn-lt"/>
                <a:ea typeface="+mn-ea"/>
                <a:cs typeface="+mn-cs"/>
              </a:defRPr>
            </a:lvl7pPr>
            <a:lvl8pPr marL="4267093"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8pPr>
            <a:lvl9pPr marL="4876678"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9pPr>
          </a:lstStyle>
          <a:p>
            <a:r>
              <a:rPr lang="en-US" sz="2382" dirty="0">
                <a:latin typeface="Calibri" panose="020F0502020204030204" pitchFamily="34" charset="0"/>
                <a:cs typeface="Calibri" panose="020F0502020204030204" pitchFamily="34" charset="0"/>
              </a:rPr>
              <a:t>As your provider for Cyber and Technology Risk services, we will bring an outstanding capabilities of Deloitte that are tailored to your needs.</a:t>
            </a:r>
          </a:p>
        </p:txBody>
      </p:sp>
    </p:spTree>
    <p:extLst>
      <p:ext uri="{BB962C8B-B14F-4D97-AF65-F5344CB8AC3E}">
        <p14:creationId xmlns:p14="http://schemas.microsoft.com/office/powerpoint/2010/main" val="3888194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319E6FA-3550-4C30-80A3-0BAD170EF53F}"/>
              </a:ext>
            </a:extLst>
          </p:cNvPr>
          <p:cNvSpPr>
            <a:spLocks noGrp="1"/>
          </p:cNvSpPr>
          <p:nvPr>
            <p:ph type="title"/>
          </p:nvPr>
        </p:nvSpPr>
        <p:spPr>
          <a:xfrm>
            <a:off x="522373" y="430818"/>
            <a:ext cx="11147258" cy="330987"/>
          </a:xfrm>
        </p:spPr>
        <p:txBody>
          <a:bodyPr vert="horz" lIns="0" tIns="0" rIns="0" bIns="0" rtlCol="0" anchor="t" anchorCtr="0">
            <a:noAutofit/>
          </a:bodyPr>
          <a:lstStyle/>
          <a:p>
            <a:r>
              <a:rPr lang="en-US" sz="2382" dirty="0">
                <a:cs typeface="Calibri" panose="020F0502020204030204" pitchFamily="34" charset="0"/>
              </a:rPr>
              <a:t>General Business Terms and Conditions (4 of 18)</a:t>
            </a:r>
          </a:p>
        </p:txBody>
      </p:sp>
      <p:sp>
        <p:nvSpPr>
          <p:cNvPr id="30" name="TextBox 29">
            <a:extLst>
              <a:ext uri="{FF2B5EF4-FFF2-40B4-BE49-F238E27FC236}">
                <a16:creationId xmlns:a16="http://schemas.microsoft.com/office/drawing/2014/main" id="{0C6FD4B6-4BAB-4976-A4D1-C41C22E5E5BF}"/>
              </a:ext>
            </a:extLst>
          </p:cNvPr>
          <p:cNvSpPr txBox="1"/>
          <p:nvPr/>
        </p:nvSpPr>
        <p:spPr bwMode="gray">
          <a:xfrm>
            <a:off x="522377" y="761805"/>
            <a:ext cx="10342039" cy="5564536"/>
          </a:xfrm>
          <a:prstGeom prst="rect">
            <a:avLst/>
          </a:prstGeom>
          <a:noFill/>
        </p:spPr>
        <p:txBody>
          <a:bodyPr wrap="square">
            <a:spAutoFit/>
          </a:bodyPr>
          <a:lstStyle/>
          <a:p>
            <a:pPr marL="362481" indent="-634342" algn="just" defTabSz="1208241">
              <a:spcBef>
                <a:spcPts val="591"/>
              </a:spcBef>
              <a:defRPr/>
            </a:pPr>
            <a:r>
              <a:rPr lang="en-US" sz="1041" b="1" dirty="0">
                <a:solidFill>
                  <a:srgbClr val="000000"/>
                </a:solidFill>
                <a:latin typeface="Calibri" panose="020F0502020204030204"/>
              </a:rPr>
              <a:t>6	Deloitte Touche Tohmatsu Limited.</a:t>
            </a:r>
          </a:p>
          <a:p>
            <a:pPr marL="362481" indent="-634342" algn="just" defTabSz="1208241">
              <a:spcBef>
                <a:spcPts val="591"/>
              </a:spcBef>
              <a:defRPr/>
            </a:pPr>
            <a:r>
              <a:rPr lang="en-US" sz="1041" dirty="0">
                <a:solidFill>
                  <a:srgbClr val="000000"/>
                </a:solidFill>
                <a:latin typeface="Calibri" panose="020F0502020204030204"/>
              </a:rPr>
              <a:t>6.1	Deloitte Touche Tohmatsu Limited (“DTTL”), is a UK private company limited by guarantee. DTTL and each of the DTTL member firms, their subsidiaries, predecessors, successors, assignees and subcontractors and all partners, associate partners, members, owners, directors, employees and agents of all such entities (hereinafter collectively “D&amp;T Parties”) are separate and independent legal entities, which cannot obligate, bind or act on behalf of each other. Each DTTL member firm renders services in a particular geographic area and jurisdiction and is subject to the laws and professional regulations of the particular country or countries in which it operates. DTTL itself does not render services to clients. DTTL and each DTTL member firm are liable only for their own acts or omissions and not those of each other. This Agreement is solely between the Client and Deloitte.</a:t>
            </a:r>
            <a:r>
              <a:rPr lang="en-US" sz="1041" dirty="0">
                <a:solidFill>
                  <a:srgbClr val="000000"/>
                </a:solidFill>
                <a:highlight>
                  <a:srgbClr val="FFFF00"/>
                </a:highlight>
                <a:latin typeface="Calibri" panose="020F0502020204030204"/>
              </a:rPr>
              <a:t> </a:t>
            </a:r>
          </a:p>
          <a:p>
            <a:pPr marL="362481" indent="-634342" algn="just" defTabSz="1208241">
              <a:spcBef>
                <a:spcPts val="591"/>
              </a:spcBef>
              <a:defRPr/>
            </a:pPr>
            <a:r>
              <a:rPr lang="en-US" sz="1041" dirty="0">
                <a:solidFill>
                  <a:srgbClr val="000000"/>
                </a:solidFill>
                <a:latin typeface="Calibri" panose="020F0502020204030204"/>
              </a:rPr>
              <a:t>6.2	The Client agrees that its relationship with DTTL and the D&amp;T Parties is solely with Deloitte as the cited contracting entity herein, contracting with the Client under this Agreement.  Notwithstanding the fact that certain Services under the Agreement may be carried out by Personnel provided to Deloitte from other D&amp;T Parties through service or other internal agreements, the Client agrees that none of the D&amp;T Parties (except Deloitte as referenced in this Agreement) will have any liability to the Client and that the Client will not bring any claim or proceedings of any nature (whether in contract, breach of statutory duty or otherwise and including, but not limited to, a claim for negligence) in any way in respect of or in connection with this Agreement against any of the D&amp;T Parties (except Deloitte) nor against any subcontractors that Deloitte may use to render the Services. </a:t>
            </a:r>
          </a:p>
          <a:p>
            <a:pPr marL="362481" indent="-634342" algn="just" defTabSz="1208241">
              <a:spcBef>
                <a:spcPts val="591"/>
              </a:spcBef>
              <a:defRPr/>
            </a:pPr>
            <a:endParaRPr lang="en-US" sz="1041" dirty="0">
              <a:solidFill>
                <a:srgbClr val="000000"/>
              </a:solidFill>
              <a:latin typeface="Calibri" panose="020F0502020204030204"/>
            </a:endParaRPr>
          </a:p>
          <a:p>
            <a:pPr marL="362481" indent="-634342" algn="just" defTabSz="1208241">
              <a:spcBef>
                <a:spcPts val="591"/>
              </a:spcBef>
              <a:defRPr/>
            </a:pPr>
            <a:r>
              <a:rPr lang="en-US" sz="1041" b="1" dirty="0">
                <a:solidFill>
                  <a:srgbClr val="000000"/>
                </a:solidFill>
                <a:latin typeface="Calibri" panose="020F0502020204030204"/>
              </a:rPr>
              <a:t>7	Payment of Invoices. </a:t>
            </a:r>
          </a:p>
          <a:p>
            <a:pPr marL="362481" indent="-634342" algn="just" defTabSz="1208241">
              <a:spcBef>
                <a:spcPts val="591"/>
              </a:spcBef>
              <a:defRPr/>
            </a:pPr>
            <a:r>
              <a:rPr lang="en-US" sz="1041" dirty="0">
                <a:solidFill>
                  <a:srgbClr val="000000"/>
                </a:solidFill>
                <a:latin typeface="Calibri" panose="020F0502020204030204"/>
              </a:rPr>
              <a:t>7.1	Invoices:  Deloitte’s invoices are due per the terms and conditions set forth in the Proposal.</a:t>
            </a:r>
          </a:p>
          <a:p>
            <a:pPr marL="362481" indent="-634342" algn="just" defTabSz="1208241">
              <a:spcBef>
                <a:spcPts val="591"/>
              </a:spcBef>
              <a:defRPr/>
            </a:pPr>
            <a:r>
              <a:rPr lang="en-US" sz="1041" dirty="0">
                <a:solidFill>
                  <a:srgbClr val="000000"/>
                </a:solidFill>
                <a:latin typeface="Calibri" panose="020F0502020204030204"/>
              </a:rPr>
              <a:t>	7.1.1	Properly submitted invoices upon which payment is not received within 30 (Thirty) calendar days of the invoice date shall accrue a late charge of the lesser of (i) 1½% 	(One and a half percent) per month or (ii) the highest rate allowable by law, in each case compounded monthly to the extent allowable by law. </a:t>
            </a:r>
          </a:p>
          <a:p>
            <a:pPr marL="362481" indent="-634342" algn="just" defTabSz="1208241">
              <a:spcBef>
                <a:spcPts val="591"/>
              </a:spcBef>
              <a:defRPr/>
            </a:pPr>
            <a:r>
              <a:rPr lang="en-US" sz="1041" dirty="0">
                <a:solidFill>
                  <a:srgbClr val="000000"/>
                </a:solidFill>
                <a:latin typeface="Calibri" panose="020F0502020204030204"/>
              </a:rPr>
              <a:t>	7.1.2	Without limiting its other rights or remedies, Deloitte shall have the right to suspend or terminate the Services entirely or in part if payment is not received within 30 	(Thirty) calendar days of the invoice date. </a:t>
            </a:r>
          </a:p>
          <a:p>
            <a:pPr marL="362481" indent="-634342" algn="just" defTabSz="1208241">
              <a:spcBef>
                <a:spcPts val="591"/>
              </a:spcBef>
              <a:defRPr/>
            </a:pPr>
            <a:r>
              <a:rPr lang="en-US" sz="1041" dirty="0">
                <a:solidFill>
                  <a:srgbClr val="000000"/>
                </a:solidFill>
                <a:latin typeface="Calibri" panose="020F0502020204030204"/>
              </a:rPr>
              <a:t>	7.1.3	All amounts payable excludes Value Added Taxes “VAT” and the Client, at its sole expense, shall be responsible for all taxes, such as VAT, sales and use tax, gross 	receipts tax, withholding tax, and any similar tax, imposed or applicable, at date of this agreement or introduced and made applicable by legislation thereafter, 	whether in retrospect or not, on the Client or on Deloitte in connection with the Services, other than Deloitte’s corporate income and property taxes.  </a:t>
            </a:r>
          </a:p>
          <a:p>
            <a:pPr marL="362481" indent="-634342" algn="just" defTabSz="1208241">
              <a:spcBef>
                <a:spcPts val="591"/>
              </a:spcBef>
              <a:defRPr/>
            </a:pPr>
            <a:r>
              <a:rPr lang="en-US" sz="1041" dirty="0">
                <a:solidFill>
                  <a:srgbClr val="000000"/>
                </a:solidFill>
                <a:latin typeface="Calibri" panose="020F0502020204030204"/>
              </a:rPr>
              <a:t>7.2	“Escalation Date” means the anniversary date of the Effective Date.</a:t>
            </a:r>
          </a:p>
          <a:p>
            <a:pPr marL="362481" indent="-634342" algn="just" defTabSz="1208241">
              <a:spcBef>
                <a:spcPts val="591"/>
              </a:spcBef>
              <a:defRPr/>
            </a:pPr>
            <a:r>
              <a:rPr lang="en-US" sz="1041" dirty="0">
                <a:solidFill>
                  <a:srgbClr val="000000"/>
                </a:solidFill>
                <a:latin typeface="Calibri" panose="020F0502020204030204"/>
              </a:rPr>
              <a:t>7.3	“Annual Percentage Change” means, with reference to the most recent statistics available at the Escalation Date, the headline Consumer Price Index annual inflation rate at the Escalation Date, expressed as a percentage for the month in which the Escalation Date occurs.</a:t>
            </a:r>
          </a:p>
          <a:p>
            <a:pPr marL="362481" indent="-634342" algn="just" defTabSz="1208241">
              <a:spcBef>
                <a:spcPts val="591"/>
              </a:spcBef>
              <a:defRPr/>
            </a:pPr>
            <a:r>
              <a:rPr lang="en-US" sz="1041" dirty="0">
                <a:solidFill>
                  <a:srgbClr val="000000"/>
                </a:solidFill>
                <a:latin typeface="Calibri" panose="020F0502020204030204"/>
              </a:rPr>
              <a:t>7.4	Deloitte may, at its discretion, on each Escalation Date, increase or decrease the rates applicable to this Agreement by the Annual Percentage Change.</a:t>
            </a:r>
          </a:p>
          <a:p>
            <a:pPr marL="362481" indent="-634342" algn="just" defTabSz="1208241">
              <a:spcBef>
                <a:spcPts val="591"/>
              </a:spcBef>
              <a:defRPr/>
            </a:pPr>
            <a:r>
              <a:rPr lang="en-US" sz="1041" dirty="0">
                <a:solidFill>
                  <a:srgbClr val="000000"/>
                </a:solidFill>
                <a:latin typeface="Calibri" panose="020F0502020204030204"/>
              </a:rPr>
              <a:t>7.5	Such rate increases, or decreases are to be communicated by Deloitte to the Client 30 (Thirty) calendar days in advance of them becoming effective, providing all relevant documentary evidence as reasonably required by the Client. </a:t>
            </a:r>
          </a:p>
          <a:p>
            <a:pPr marL="362481" indent="-634342" algn="just" defTabSz="1208241">
              <a:spcBef>
                <a:spcPts val="591"/>
              </a:spcBef>
              <a:defRPr/>
            </a:pPr>
            <a:endParaRPr lang="en-US" sz="1041" dirty="0">
              <a:solidFill>
                <a:srgbClr val="000000"/>
              </a:solidFill>
              <a:latin typeface="Calibri" panose="020F0502020204030204"/>
            </a:endParaRPr>
          </a:p>
        </p:txBody>
      </p:sp>
      <p:sp>
        <p:nvSpPr>
          <p:cNvPr id="6" name="Triangle 28">
            <a:extLst>
              <a:ext uri="{FF2B5EF4-FFF2-40B4-BE49-F238E27FC236}">
                <a16:creationId xmlns:a16="http://schemas.microsoft.com/office/drawing/2014/main" id="{723E8C6B-98C3-494D-8160-5629D6A1DF97}"/>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7" name="Rectangle 6">
            <a:extLst>
              <a:ext uri="{FF2B5EF4-FFF2-40B4-BE49-F238E27FC236}">
                <a16:creationId xmlns:a16="http://schemas.microsoft.com/office/drawing/2014/main" id="{E8317494-524D-45C5-90B3-FC36A888ADBB}"/>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226283799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319E6FA-3550-4C30-80A3-0BAD170EF53F}"/>
              </a:ext>
            </a:extLst>
          </p:cNvPr>
          <p:cNvSpPr>
            <a:spLocks noGrp="1"/>
          </p:cNvSpPr>
          <p:nvPr>
            <p:ph type="title"/>
          </p:nvPr>
        </p:nvSpPr>
        <p:spPr>
          <a:xfrm>
            <a:off x="522373" y="430818"/>
            <a:ext cx="11147258" cy="330987"/>
          </a:xfrm>
        </p:spPr>
        <p:txBody>
          <a:bodyPr vert="horz" lIns="0" tIns="0" rIns="0" bIns="0" rtlCol="0" anchor="t" anchorCtr="0">
            <a:noAutofit/>
          </a:bodyPr>
          <a:lstStyle/>
          <a:p>
            <a:r>
              <a:rPr lang="en-US" sz="2382" dirty="0">
                <a:cs typeface="Calibri" panose="020F0502020204030204" pitchFamily="34" charset="0"/>
              </a:rPr>
              <a:t>General Business Terms and Conditions (5 of 18)</a:t>
            </a:r>
          </a:p>
        </p:txBody>
      </p:sp>
      <p:sp>
        <p:nvSpPr>
          <p:cNvPr id="30" name="TextBox 29">
            <a:extLst>
              <a:ext uri="{FF2B5EF4-FFF2-40B4-BE49-F238E27FC236}">
                <a16:creationId xmlns:a16="http://schemas.microsoft.com/office/drawing/2014/main" id="{0C6FD4B6-4BAB-4976-A4D1-C41C22E5E5BF}"/>
              </a:ext>
            </a:extLst>
          </p:cNvPr>
          <p:cNvSpPr txBox="1"/>
          <p:nvPr/>
        </p:nvSpPr>
        <p:spPr bwMode="gray">
          <a:xfrm>
            <a:off x="522377" y="761808"/>
            <a:ext cx="10342039" cy="5549288"/>
          </a:xfrm>
          <a:prstGeom prst="rect">
            <a:avLst/>
          </a:prstGeom>
          <a:noFill/>
        </p:spPr>
        <p:txBody>
          <a:bodyPr wrap="square">
            <a:spAutoFit/>
          </a:bodyPr>
          <a:lstStyle/>
          <a:p>
            <a:pPr marL="362481" indent="-634342" algn="just" defTabSz="1208241">
              <a:spcBef>
                <a:spcPts val="591"/>
              </a:spcBef>
              <a:defRPr/>
            </a:pPr>
            <a:r>
              <a:rPr lang="en-US" sz="1041" dirty="0">
                <a:solidFill>
                  <a:srgbClr val="000000"/>
                </a:solidFill>
                <a:latin typeface="Calibri" panose="020F0502020204030204"/>
              </a:rPr>
              <a:t>7.6	Disputed Invoices.  Should a dispute arise relating to any Project Fees or Reimbursable Expenses due to Deloitte:</a:t>
            </a:r>
          </a:p>
          <a:p>
            <a:pPr marL="362481" indent="-634342" algn="just" defTabSz="1208241">
              <a:spcBef>
                <a:spcPts val="591"/>
              </a:spcBef>
              <a:defRPr/>
            </a:pPr>
            <a:r>
              <a:rPr lang="en-US" sz="1041" dirty="0">
                <a:solidFill>
                  <a:srgbClr val="000000"/>
                </a:solidFill>
                <a:latin typeface="Calibri" panose="020F0502020204030204"/>
              </a:rPr>
              <a:t>	7.6.1	The Client must notify Deloitte of the disputed amount(s) in writing, specifying the affected amount(s), and the alleged reasons for such dispute, within 30 (Thirty) 	calendar days of receipt of the invoice containing the disputed amount(s), failing which the Client shall be deemed to have accepted the invoice as correct, due and 	payable;</a:t>
            </a:r>
          </a:p>
          <a:p>
            <a:pPr marL="362481" indent="-634342" algn="just" defTabSz="1208241">
              <a:spcBef>
                <a:spcPts val="591"/>
              </a:spcBef>
              <a:defRPr/>
            </a:pPr>
            <a:r>
              <a:rPr lang="en-US" sz="1041" dirty="0">
                <a:solidFill>
                  <a:srgbClr val="000000"/>
                </a:solidFill>
                <a:latin typeface="Calibri" panose="020F0502020204030204"/>
              </a:rPr>
              <a:t>	7.6.2	Any notification, as contemplated in the clause above, shall detail the amount(s) disputed and the reason(s) therefore;</a:t>
            </a:r>
          </a:p>
          <a:p>
            <a:pPr marL="362481" indent="-634342" algn="just" defTabSz="1208241">
              <a:spcBef>
                <a:spcPts val="591"/>
              </a:spcBef>
              <a:defRPr/>
            </a:pPr>
            <a:r>
              <a:rPr lang="en-US" sz="1041" dirty="0">
                <a:solidFill>
                  <a:srgbClr val="000000"/>
                </a:solidFill>
                <a:latin typeface="Calibri" panose="020F0502020204030204"/>
              </a:rPr>
              <a:t>	7.6.3	The undisputed portion(s) of the invoice shall be payable on the terms defined above;</a:t>
            </a:r>
          </a:p>
          <a:p>
            <a:pPr marL="362481" indent="-634342" algn="just" defTabSz="1208241">
              <a:spcBef>
                <a:spcPts val="591"/>
              </a:spcBef>
              <a:defRPr/>
            </a:pPr>
            <a:r>
              <a:rPr lang="en-US" sz="1041" dirty="0">
                <a:solidFill>
                  <a:srgbClr val="000000"/>
                </a:solidFill>
                <a:latin typeface="Calibri" panose="020F0502020204030204"/>
              </a:rPr>
              <a:t>	7.6.4	The Client shall be entitled to withhold payment of the disputed portion(s) of any amount(s) payable until the dispute is resolved;</a:t>
            </a:r>
          </a:p>
          <a:p>
            <a:pPr marL="362481" indent="-634342" algn="just" defTabSz="1208241">
              <a:spcBef>
                <a:spcPts val="591"/>
              </a:spcBef>
              <a:defRPr/>
            </a:pPr>
            <a:r>
              <a:rPr lang="en-US" sz="1041" dirty="0">
                <a:solidFill>
                  <a:srgbClr val="000000"/>
                </a:solidFill>
                <a:latin typeface="Calibri" panose="020F0502020204030204"/>
              </a:rPr>
              <a:t>	7.6.5	If the Client disputes, and withholds, an amount in excess of 50 % (Fifty percent) of the relevant invoice total, Deloitte shall be entitled to suspend the rendering of 	the Services until the dispute is resolved and any amount payable to Deloitte pursuant to the resolved dispute is paid.</a:t>
            </a:r>
          </a:p>
          <a:p>
            <a:pPr marL="362481" indent="-634342" algn="just" defTabSz="1208241">
              <a:spcBef>
                <a:spcPts val="591"/>
              </a:spcBef>
              <a:defRPr/>
            </a:pPr>
            <a:r>
              <a:rPr lang="en-US" sz="1041" b="1" dirty="0">
                <a:solidFill>
                  <a:srgbClr val="000000"/>
                </a:solidFill>
                <a:latin typeface="Calibri" panose="020F0502020204030204"/>
              </a:rPr>
              <a:t>8	Charges.</a:t>
            </a:r>
          </a:p>
          <a:p>
            <a:pPr marL="362481" indent="-634342" algn="just" defTabSz="1208241">
              <a:spcBef>
                <a:spcPts val="591"/>
              </a:spcBef>
              <a:defRPr/>
            </a:pPr>
            <a:r>
              <a:rPr lang="en-US" sz="1041" dirty="0">
                <a:solidFill>
                  <a:srgbClr val="000000"/>
                </a:solidFill>
                <a:latin typeface="Calibri" panose="020F0502020204030204"/>
              </a:rPr>
              <a:t>8.1	All fees and charges for the services and applicable expenses and taxes (“Charges”) are set out in the Proposal (“Fee and Payment Schedule”).</a:t>
            </a:r>
          </a:p>
          <a:p>
            <a:pPr marL="362481" indent="-634342" algn="just" defTabSz="1208241">
              <a:spcBef>
                <a:spcPts val="591"/>
              </a:spcBef>
              <a:defRPr/>
            </a:pPr>
            <a:r>
              <a:rPr lang="en-US" sz="1041" dirty="0">
                <a:solidFill>
                  <a:srgbClr val="000000"/>
                </a:solidFill>
                <a:latin typeface="Calibri" panose="020F0502020204030204"/>
              </a:rPr>
              <a:t>8.2	Project Fees and Expenses:</a:t>
            </a:r>
          </a:p>
          <a:p>
            <a:pPr marL="362481" indent="-634342" algn="just" defTabSz="1208241">
              <a:spcBef>
                <a:spcPts val="591"/>
              </a:spcBef>
              <a:defRPr/>
            </a:pPr>
            <a:r>
              <a:rPr lang="en-US" sz="1041" dirty="0">
                <a:solidFill>
                  <a:srgbClr val="000000"/>
                </a:solidFill>
                <a:latin typeface="Calibri" panose="020F0502020204030204"/>
              </a:rPr>
              <a:t>	8.2.1	“Project Fees” charged by Deloitte on the Project can include either or both of the following:</a:t>
            </a:r>
          </a:p>
          <a:p>
            <a:pPr marL="362481" indent="-634342" algn="just" defTabSz="1208241">
              <a:spcBef>
                <a:spcPts val="591"/>
              </a:spcBef>
              <a:defRPr/>
            </a:pPr>
            <a:r>
              <a:rPr lang="en-US" sz="1041" dirty="0">
                <a:solidFill>
                  <a:srgbClr val="000000"/>
                </a:solidFill>
                <a:latin typeface="Calibri" panose="020F0502020204030204"/>
              </a:rPr>
              <a:t>		8.2.1.1     “Time and Material Fees”, which are based on the actual time spent by Deloitte Personnel on the Project at the rates which are agreed between the 	Parties, taking  into account the experience and seniority of Personnel, and the complexity of work undertaken unless otherwise agreed; and,</a:t>
            </a:r>
          </a:p>
          <a:p>
            <a:pPr marL="362481" indent="-634342" algn="just" defTabSz="1208241">
              <a:spcBef>
                <a:spcPts val="591"/>
              </a:spcBef>
              <a:defRPr/>
            </a:pPr>
            <a:r>
              <a:rPr lang="en-US" sz="1041" dirty="0">
                <a:solidFill>
                  <a:srgbClr val="000000"/>
                </a:solidFill>
                <a:latin typeface="Calibri" panose="020F0502020204030204"/>
              </a:rPr>
              <a:t>		8.2.1.2       “Fixed Price Fees”, which are based on the amounts agreed to in writing by the Parties, regardless of the actual time spent by Deloitte Personnel. </a:t>
            </a:r>
          </a:p>
          <a:p>
            <a:pPr marL="362481" indent="-634342" algn="just" defTabSz="1208241">
              <a:spcBef>
                <a:spcPts val="591"/>
              </a:spcBef>
              <a:defRPr/>
            </a:pPr>
            <a:r>
              <a:rPr lang="en-US" sz="1041" dirty="0">
                <a:solidFill>
                  <a:srgbClr val="000000"/>
                </a:solidFill>
                <a:latin typeface="Calibri" panose="020F0502020204030204"/>
              </a:rPr>
              <a:t>8.3	Unless agreed otherwise between the Parties in writing for the Project, out of pocket expenses incurred directly on a Project by Deloitte and its Personnel (“Reimbursable Expenses”) will be charged to the Client at actual cost. </a:t>
            </a:r>
          </a:p>
          <a:p>
            <a:pPr marL="362481" indent="-634342" algn="just" defTabSz="1208241">
              <a:spcBef>
                <a:spcPts val="591"/>
              </a:spcBef>
              <a:defRPr/>
            </a:pPr>
            <a:r>
              <a:rPr lang="en-US" sz="1041" dirty="0">
                <a:solidFill>
                  <a:srgbClr val="000000"/>
                </a:solidFill>
                <a:latin typeface="Calibri" panose="020F0502020204030204"/>
              </a:rPr>
              <a:t>8.4	Reimbursable Expenses include all reasonable costs necessary for the successful completion of the Project including but not limited to travelling, subsistence, goods and services purchased on the Client's behalf, communications, stationery, administration charges, report and presentation material, secretarial time and computer charges.</a:t>
            </a:r>
          </a:p>
          <a:p>
            <a:pPr marL="362481" indent="-634342" algn="just" defTabSz="1208241">
              <a:spcBef>
                <a:spcPts val="591"/>
              </a:spcBef>
              <a:defRPr/>
            </a:pPr>
            <a:r>
              <a:rPr lang="en-US" sz="1041" b="1" dirty="0">
                <a:solidFill>
                  <a:srgbClr val="000000"/>
                </a:solidFill>
                <a:latin typeface="Calibri" panose="020F0502020204030204"/>
              </a:rPr>
              <a:t>9	Termination. </a:t>
            </a:r>
          </a:p>
          <a:p>
            <a:pPr marL="362481" indent="-634342" algn="just" defTabSz="1208241">
              <a:spcBef>
                <a:spcPts val="591"/>
              </a:spcBef>
              <a:defRPr/>
            </a:pPr>
            <a:r>
              <a:rPr lang="en-US" sz="1041" dirty="0">
                <a:solidFill>
                  <a:srgbClr val="000000"/>
                </a:solidFill>
                <a:latin typeface="Calibri" panose="020F0502020204030204"/>
              </a:rPr>
              <a:t>9.1	Unless terminated sooner in accordance with its terms, this engagement shall terminate on the completion of the Services. </a:t>
            </a:r>
          </a:p>
          <a:p>
            <a:pPr marL="362481" indent="-634342" algn="just" defTabSz="1208241">
              <a:spcBef>
                <a:spcPts val="591"/>
              </a:spcBef>
              <a:defRPr/>
            </a:pPr>
            <a:r>
              <a:rPr lang="en-US" sz="1041" dirty="0">
                <a:solidFill>
                  <a:srgbClr val="000000"/>
                </a:solidFill>
                <a:latin typeface="Calibri" panose="020F0502020204030204"/>
              </a:rPr>
              <a:t>9.2	This engagement may be terminated by either Party at any time by giving written notice to the other Party not less than 30 (Thirty) calendar days before the effective date of termination.  </a:t>
            </a:r>
          </a:p>
          <a:p>
            <a:pPr marL="362481" indent="-634342" algn="just" defTabSz="1208241">
              <a:spcBef>
                <a:spcPts val="591"/>
              </a:spcBef>
              <a:defRPr/>
            </a:pPr>
            <a:r>
              <a:rPr lang="en-US" sz="1041" dirty="0">
                <a:solidFill>
                  <a:srgbClr val="000000"/>
                </a:solidFill>
                <a:latin typeface="Calibri" panose="020F0502020204030204"/>
              </a:rPr>
              <a:t>9.3	Upon termination of the engagement, the Client will compensate Deloitte for all hours and expenses incurred for Services performed through to the effective date of termination. Deloitte reserves the right to waive any discounts provided to clients due to early termination. </a:t>
            </a:r>
          </a:p>
        </p:txBody>
      </p:sp>
      <p:sp>
        <p:nvSpPr>
          <p:cNvPr id="6" name="Triangle 28">
            <a:extLst>
              <a:ext uri="{FF2B5EF4-FFF2-40B4-BE49-F238E27FC236}">
                <a16:creationId xmlns:a16="http://schemas.microsoft.com/office/drawing/2014/main" id="{428C0442-AF45-4CFE-9FDD-A8ACC345CC26}"/>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7" name="Rectangle 6">
            <a:extLst>
              <a:ext uri="{FF2B5EF4-FFF2-40B4-BE49-F238E27FC236}">
                <a16:creationId xmlns:a16="http://schemas.microsoft.com/office/drawing/2014/main" id="{FDB605E0-B4B3-4420-B04B-64F0DD6769CD}"/>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3661969426"/>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319E6FA-3550-4C30-80A3-0BAD170EF53F}"/>
              </a:ext>
            </a:extLst>
          </p:cNvPr>
          <p:cNvSpPr>
            <a:spLocks noGrp="1"/>
          </p:cNvSpPr>
          <p:nvPr>
            <p:ph type="title"/>
          </p:nvPr>
        </p:nvSpPr>
        <p:spPr>
          <a:xfrm>
            <a:off x="522373" y="430818"/>
            <a:ext cx="11147258" cy="330987"/>
          </a:xfrm>
        </p:spPr>
        <p:txBody>
          <a:bodyPr vert="horz" lIns="0" tIns="0" rIns="0" bIns="0" rtlCol="0" anchor="t" anchorCtr="0">
            <a:noAutofit/>
          </a:bodyPr>
          <a:lstStyle/>
          <a:p>
            <a:r>
              <a:rPr lang="en-US" sz="2382" dirty="0">
                <a:cs typeface="Calibri" panose="020F0502020204030204" pitchFamily="34" charset="0"/>
              </a:rPr>
              <a:t>General Business Terms and Conditions (6 of 18)</a:t>
            </a:r>
          </a:p>
        </p:txBody>
      </p:sp>
      <p:sp>
        <p:nvSpPr>
          <p:cNvPr id="30" name="TextBox 29">
            <a:extLst>
              <a:ext uri="{FF2B5EF4-FFF2-40B4-BE49-F238E27FC236}">
                <a16:creationId xmlns:a16="http://schemas.microsoft.com/office/drawing/2014/main" id="{0C6FD4B6-4BAB-4976-A4D1-C41C22E5E5BF}"/>
              </a:ext>
            </a:extLst>
          </p:cNvPr>
          <p:cNvSpPr txBox="1"/>
          <p:nvPr/>
        </p:nvSpPr>
        <p:spPr bwMode="gray">
          <a:xfrm>
            <a:off x="522377" y="761806"/>
            <a:ext cx="10342039" cy="6010462"/>
          </a:xfrm>
          <a:prstGeom prst="rect">
            <a:avLst/>
          </a:prstGeom>
          <a:noFill/>
        </p:spPr>
        <p:txBody>
          <a:bodyPr wrap="square">
            <a:spAutoFit/>
          </a:bodyPr>
          <a:lstStyle/>
          <a:p>
            <a:pPr marL="362481" indent="-634342" algn="just" defTabSz="1208241">
              <a:spcBef>
                <a:spcPts val="591"/>
              </a:spcBef>
              <a:defRPr/>
            </a:pPr>
            <a:r>
              <a:rPr lang="en-US" sz="1041" b="1" dirty="0">
                <a:solidFill>
                  <a:srgbClr val="000000"/>
                </a:solidFill>
                <a:latin typeface="Calibri" panose="020F0502020204030204"/>
              </a:rPr>
              <a:t>10	Intellectual Property.</a:t>
            </a:r>
          </a:p>
          <a:p>
            <a:pPr marL="362481" indent="-634342" algn="just" defTabSz="1208241">
              <a:spcBef>
                <a:spcPts val="591"/>
              </a:spcBef>
              <a:defRPr/>
            </a:pPr>
            <a:r>
              <a:rPr lang="en-US" sz="1041" dirty="0">
                <a:solidFill>
                  <a:srgbClr val="000000"/>
                </a:solidFill>
                <a:latin typeface="Calibri" panose="020F0502020204030204"/>
              </a:rPr>
              <a:t>10.1	Own Technology: Each Party has created, acquired or otherwise obtained rights in, and may, in connection with the Project, employ, provide, modify, create, acquire or otherwise obtain rights in various concepts, ideas, methods, methodologies, procedures, processes, know-how, techniques, models, templates, generalized features of the structure, sequence and organization of software, user interfaces and screen designs; general purpose consulting and software tools, utilities and routines; and logic, coherence and methods of operation systems (collectively known as the “Own Technology” of each Party). </a:t>
            </a:r>
          </a:p>
          <a:p>
            <a:pPr marL="362481" indent="-634342" algn="just" defTabSz="1208241">
              <a:spcBef>
                <a:spcPts val="591"/>
              </a:spcBef>
              <a:defRPr/>
            </a:pPr>
            <a:r>
              <a:rPr lang="en-US" sz="1041" dirty="0">
                <a:solidFill>
                  <a:srgbClr val="000000"/>
                </a:solidFill>
                <a:latin typeface="Calibri" panose="020F0502020204030204"/>
              </a:rPr>
              <a:t>10.2	To the extent that either Party utilizes any of its property (including intellectual property and its Own Technology) in connection with the Project, such property shall remain the property of that Party. Except for cases where a license is expressly granted in writing, the other Party shall acquire no right or interest in such property.  Any improvements or enhancements to a Party’s Own Technology resulting from a Project will remain the property of that Party.</a:t>
            </a:r>
          </a:p>
          <a:p>
            <a:pPr marL="362481" indent="-634342" algn="just" defTabSz="1208241">
              <a:spcBef>
                <a:spcPts val="591"/>
              </a:spcBef>
              <a:defRPr/>
            </a:pPr>
            <a:r>
              <a:rPr lang="en-US" sz="1041" dirty="0">
                <a:solidFill>
                  <a:srgbClr val="000000"/>
                </a:solidFill>
                <a:latin typeface="Calibri" panose="020F0502020204030204"/>
              </a:rPr>
              <a:t>10.3	Notwithstanding anything in this Agreement, each Party will exclusively own all right, title and interest, including but not limited to all rights under all copyright, patent and other intellectual property laws, in and to its Own Technology.</a:t>
            </a:r>
          </a:p>
          <a:p>
            <a:pPr marL="362481" indent="-634342" algn="just" defTabSz="1208241">
              <a:spcBef>
                <a:spcPts val="591"/>
              </a:spcBef>
              <a:defRPr/>
            </a:pPr>
            <a:r>
              <a:rPr lang="en-US" sz="1041" dirty="0">
                <a:solidFill>
                  <a:srgbClr val="000000"/>
                </a:solidFill>
                <a:latin typeface="Calibri" panose="020F0502020204030204"/>
              </a:rPr>
              <a:t>10.4	In the event of either Party requesting the use of the other Party’s Own Technology, outside the scope of the Project, this would be subject to the Parties agreeing to a written license agreement for such use.</a:t>
            </a:r>
          </a:p>
          <a:p>
            <a:pPr marL="362481" indent="-634342" algn="just" defTabSz="1208241">
              <a:spcBef>
                <a:spcPts val="591"/>
              </a:spcBef>
              <a:defRPr/>
            </a:pPr>
            <a:r>
              <a:rPr lang="en-US" sz="1041" dirty="0">
                <a:solidFill>
                  <a:srgbClr val="000000"/>
                </a:solidFill>
                <a:latin typeface="Calibri" panose="020F0502020204030204"/>
              </a:rPr>
              <a:t>10.5	Client Data:</a:t>
            </a:r>
          </a:p>
          <a:p>
            <a:pPr marL="362481" indent="-634342" algn="just" defTabSz="1208241">
              <a:spcBef>
                <a:spcPts val="591"/>
              </a:spcBef>
              <a:defRPr/>
            </a:pPr>
            <a:r>
              <a:rPr lang="en-US" sz="1041" dirty="0">
                <a:solidFill>
                  <a:srgbClr val="000000"/>
                </a:solidFill>
                <a:latin typeface="Calibri" panose="020F0502020204030204"/>
              </a:rPr>
              <a:t>	10.5.1	“Client Data” means information of the Client including information relating to subsidiaries or associated companies of the Client and its business, as well as personal 	data of its employees and of customers, provided by the Client to Deloitte pursuant to Deloitte rendering the Services.</a:t>
            </a:r>
          </a:p>
          <a:p>
            <a:pPr marL="362481" indent="-634342" algn="just" defTabSz="1208241">
              <a:spcBef>
                <a:spcPts val="591"/>
              </a:spcBef>
              <a:defRPr/>
            </a:pPr>
            <a:r>
              <a:rPr lang="en-US" sz="1041" dirty="0">
                <a:solidFill>
                  <a:srgbClr val="000000"/>
                </a:solidFill>
                <a:latin typeface="Calibri" panose="020F0502020204030204"/>
              </a:rPr>
              <a:t>	10.5.2	Ownership in all the Client Data belonging to the Client whether under its control or not shall continue to vest in the Client, and Deloitte shall not obtain any 	proprietary rights in such data.  Any improvements or enhancements to the Client Data resulting from a Project will remain the property of the Client.</a:t>
            </a:r>
          </a:p>
          <a:p>
            <a:pPr marL="362481" indent="-634342" algn="just" defTabSz="1208241">
              <a:spcBef>
                <a:spcPts val="591"/>
              </a:spcBef>
              <a:defRPr/>
            </a:pPr>
            <a:r>
              <a:rPr lang="en-US" sz="1041" dirty="0">
                <a:solidFill>
                  <a:srgbClr val="000000"/>
                </a:solidFill>
                <a:latin typeface="Calibri" panose="020F0502020204030204"/>
              </a:rPr>
              <a:t>	10.5.3	The Client Data in the possession of Deloitte, or to which Deloitte may have access during the currency of this Agreement, may not be used by Deloitte for any 	purposes whatsoever other than as may be specifically required to enable Deloitte to fulfil its obligations in terms of this Agreement.</a:t>
            </a:r>
          </a:p>
          <a:p>
            <a:pPr marL="362481" indent="-634342" algn="just" defTabSz="1208241">
              <a:spcBef>
                <a:spcPts val="591"/>
              </a:spcBef>
              <a:defRPr/>
            </a:pPr>
            <a:r>
              <a:rPr lang="en-US" sz="1041" dirty="0">
                <a:solidFill>
                  <a:srgbClr val="000000"/>
                </a:solidFill>
                <a:latin typeface="Calibri" panose="020F0502020204030204"/>
              </a:rPr>
              <a:t>	10.5.4	The Client Data is and shall remain the property of the Client and shall be deemed Confidential Information of the Client in terms of this Agreement.</a:t>
            </a:r>
          </a:p>
          <a:p>
            <a:pPr marL="362481" indent="-634342" algn="just" defTabSz="1208241">
              <a:spcBef>
                <a:spcPts val="591"/>
              </a:spcBef>
              <a:defRPr/>
            </a:pPr>
            <a:r>
              <a:rPr lang="en-US" sz="1041" dirty="0">
                <a:solidFill>
                  <a:srgbClr val="000000"/>
                </a:solidFill>
                <a:latin typeface="Calibri" panose="020F0502020204030204"/>
              </a:rPr>
              <a:t>10.6	Deliverables under this Agreement: </a:t>
            </a:r>
          </a:p>
          <a:p>
            <a:pPr marL="362481" indent="-634342" algn="just" defTabSz="1208241">
              <a:spcBef>
                <a:spcPts val="591"/>
              </a:spcBef>
              <a:defRPr/>
            </a:pPr>
            <a:r>
              <a:rPr lang="en-US" sz="1041" dirty="0">
                <a:solidFill>
                  <a:srgbClr val="000000"/>
                </a:solidFill>
                <a:latin typeface="Calibri" panose="020F0502020204030204"/>
              </a:rPr>
              <a:t>	10.6.1	Except as otherwise provided in this Agreement, and upon full and final payment to Deloitte of all amounts owing to Deloitte in terms of this Agreement, all 	Deliverables shall become the property of the Client. </a:t>
            </a:r>
          </a:p>
          <a:p>
            <a:pPr marL="362481" indent="-634342" algn="just" defTabSz="1208241">
              <a:spcBef>
                <a:spcPts val="591"/>
              </a:spcBef>
              <a:defRPr/>
            </a:pPr>
            <a:r>
              <a:rPr lang="en-US" sz="1041" dirty="0">
                <a:solidFill>
                  <a:srgbClr val="000000"/>
                </a:solidFill>
                <a:latin typeface="Calibri" panose="020F0502020204030204"/>
              </a:rPr>
              <a:t>10.7	Intellectual Property Rights of Third Parties:</a:t>
            </a:r>
          </a:p>
          <a:p>
            <a:pPr marL="362481" indent="-634342" algn="just" defTabSz="1208241">
              <a:spcBef>
                <a:spcPts val="591"/>
              </a:spcBef>
              <a:defRPr/>
            </a:pPr>
            <a:r>
              <a:rPr lang="en-US" sz="1041" dirty="0">
                <a:solidFill>
                  <a:srgbClr val="000000"/>
                </a:solidFill>
                <a:latin typeface="Calibri" panose="020F0502020204030204"/>
              </a:rPr>
              <a:t>	10.7.1	Deloitte warrants to the Client that the Deliverables or any part thereof do not infringe the intellectual property rights of any third party.</a:t>
            </a:r>
          </a:p>
          <a:p>
            <a:pPr marL="362481" indent="-634342" algn="just" defTabSz="1208241">
              <a:spcBef>
                <a:spcPts val="591"/>
              </a:spcBef>
              <a:defRPr/>
            </a:pPr>
            <a:r>
              <a:rPr lang="en-US" sz="1041" dirty="0">
                <a:solidFill>
                  <a:srgbClr val="000000"/>
                </a:solidFill>
                <a:latin typeface="Calibri" panose="020F0502020204030204"/>
              </a:rPr>
              <a:t>	10.7.2	Deloitte undertakes to defend the Client from and against any claim or action that the use or possession of the Deliverables or any part of them infringes the 	Intellectual Property Rights of a third party (“IPR Claim”), and shall indemnify the Client against all liabilities, costs, expenses, damages and losses (including any direct, 	indirect or consequential losses, loss of profit, loss of reputation and all interest, penalties and legal and other reasonable professional costs and expenses) suffered or 	incurred by the Client arising out of or in connection with that IPR Claim.</a:t>
            </a:r>
          </a:p>
          <a:p>
            <a:pPr marL="362481" indent="-634342" algn="just" defTabSz="1208241">
              <a:spcBef>
                <a:spcPts val="591"/>
              </a:spcBef>
              <a:defRPr/>
            </a:pPr>
            <a:endParaRPr lang="en-US" sz="891" dirty="0">
              <a:solidFill>
                <a:srgbClr val="000000"/>
              </a:solidFill>
              <a:latin typeface="Calibri" panose="020F0502020204030204"/>
            </a:endParaRPr>
          </a:p>
        </p:txBody>
      </p:sp>
      <p:sp>
        <p:nvSpPr>
          <p:cNvPr id="6" name="Triangle 28">
            <a:extLst>
              <a:ext uri="{FF2B5EF4-FFF2-40B4-BE49-F238E27FC236}">
                <a16:creationId xmlns:a16="http://schemas.microsoft.com/office/drawing/2014/main" id="{BD27E31B-6C97-41F9-ADE3-8B875AC5E5C6}"/>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7" name="Rectangle 6">
            <a:extLst>
              <a:ext uri="{FF2B5EF4-FFF2-40B4-BE49-F238E27FC236}">
                <a16:creationId xmlns:a16="http://schemas.microsoft.com/office/drawing/2014/main" id="{164BC551-01D3-4CA5-B40F-9A6D789FC618}"/>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87419161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319E6FA-3550-4C30-80A3-0BAD170EF53F}"/>
              </a:ext>
            </a:extLst>
          </p:cNvPr>
          <p:cNvSpPr>
            <a:spLocks noGrp="1"/>
          </p:cNvSpPr>
          <p:nvPr>
            <p:ph type="title"/>
          </p:nvPr>
        </p:nvSpPr>
        <p:spPr>
          <a:xfrm>
            <a:off x="522373" y="430818"/>
            <a:ext cx="11147258" cy="330987"/>
          </a:xfrm>
        </p:spPr>
        <p:txBody>
          <a:bodyPr vert="horz" lIns="0" tIns="0" rIns="0" bIns="0" rtlCol="0" anchor="t" anchorCtr="0">
            <a:noAutofit/>
          </a:bodyPr>
          <a:lstStyle/>
          <a:p>
            <a:r>
              <a:rPr lang="en-US" sz="2382" dirty="0">
                <a:cs typeface="Calibri" panose="020F0502020204030204" pitchFamily="34" charset="0"/>
              </a:rPr>
              <a:t>General Business Terms and Conditions (7 of 18)</a:t>
            </a:r>
          </a:p>
        </p:txBody>
      </p:sp>
      <p:sp>
        <p:nvSpPr>
          <p:cNvPr id="30" name="TextBox 29">
            <a:extLst>
              <a:ext uri="{FF2B5EF4-FFF2-40B4-BE49-F238E27FC236}">
                <a16:creationId xmlns:a16="http://schemas.microsoft.com/office/drawing/2014/main" id="{0C6FD4B6-4BAB-4976-A4D1-C41C22E5E5BF}"/>
              </a:ext>
            </a:extLst>
          </p:cNvPr>
          <p:cNvSpPr txBox="1"/>
          <p:nvPr/>
        </p:nvSpPr>
        <p:spPr bwMode="gray">
          <a:xfrm>
            <a:off x="522377" y="761810"/>
            <a:ext cx="10342039" cy="5625519"/>
          </a:xfrm>
          <a:prstGeom prst="rect">
            <a:avLst/>
          </a:prstGeom>
          <a:noFill/>
        </p:spPr>
        <p:txBody>
          <a:bodyPr wrap="square">
            <a:spAutoFit/>
          </a:bodyPr>
          <a:lstStyle/>
          <a:p>
            <a:pPr marL="362481" indent="-634342" algn="just" defTabSz="1208241">
              <a:spcBef>
                <a:spcPts val="591"/>
              </a:spcBef>
              <a:defRPr/>
            </a:pPr>
            <a:r>
              <a:rPr lang="en-US" sz="1041" b="1" dirty="0">
                <a:solidFill>
                  <a:srgbClr val="000000"/>
                </a:solidFill>
                <a:latin typeface="Calibri" panose="020F0502020204030204"/>
              </a:rPr>
              <a:t>11	Limitation on Warranties. </a:t>
            </a:r>
          </a:p>
          <a:p>
            <a:pPr marL="362481" indent="-634342" algn="just" defTabSz="1208241">
              <a:spcBef>
                <a:spcPts val="591"/>
              </a:spcBef>
              <a:defRPr/>
            </a:pPr>
            <a:r>
              <a:rPr lang="en-US" sz="1041" b="1" dirty="0">
                <a:solidFill>
                  <a:srgbClr val="000000"/>
                </a:solidFill>
                <a:latin typeface="Calibri" panose="020F0502020204030204"/>
              </a:rPr>
              <a:t>	</a:t>
            </a:r>
            <a:r>
              <a:rPr lang="en-US" sz="1041" dirty="0">
                <a:solidFill>
                  <a:srgbClr val="000000"/>
                </a:solidFill>
                <a:latin typeface="Calibri" panose="020F0502020204030204"/>
              </a:rPr>
              <a:t>This is a professional services engagement. Deloitte warrants that it shall perform the Services in good faith and in a professional manner. Deloitte disclaims all other warranties, either express or implied, including, without limitation, warranties of merchantability and fitness for a particular purpose.  The client’s exclusive remedy for any breach of this warranty shall be for Deloitte, upon receipt of written notice, to use diligent efforts to cure such breach, or, failing any cure in a reasonable period of time (up to a maximum of 1 (One) ) year, the return of professional fees paid to Deloitte hereunder with respect to the services giving rise to such breach.</a:t>
            </a:r>
          </a:p>
          <a:p>
            <a:pPr marL="362481" indent="-634342" algn="just" defTabSz="1208241">
              <a:spcBef>
                <a:spcPts val="591"/>
              </a:spcBef>
              <a:defRPr/>
            </a:pPr>
            <a:endParaRPr lang="en-US" sz="1041" b="1" dirty="0">
              <a:solidFill>
                <a:srgbClr val="000000"/>
              </a:solidFill>
              <a:latin typeface="Calibri" panose="020F0502020204030204"/>
            </a:endParaRPr>
          </a:p>
          <a:p>
            <a:pPr marL="362481" indent="-634342" algn="just" defTabSz="1208241">
              <a:spcBef>
                <a:spcPts val="591"/>
              </a:spcBef>
              <a:defRPr/>
            </a:pPr>
            <a:r>
              <a:rPr lang="en-US" sz="1041" b="1" dirty="0">
                <a:solidFill>
                  <a:srgbClr val="000000"/>
                </a:solidFill>
                <a:latin typeface="Calibri" panose="020F0502020204030204"/>
              </a:rPr>
              <a:t>12	Limitation on Damages and Indemnification.</a:t>
            </a:r>
          </a:p>
          <a:p>
            <a:pPr marL="362481" indent="-634342" algn="just" defTabSz="1208241">
              <a:spcBef>
                <a:spcPts val="591"/>
              </a:spcBef>
              <a:defRPr/>
            </a:pPr>
            <a:r>
              <a:rPr lang="en-US" sz="1041" dirty="0">
                <a:solidFill>
                  <a:srgbClr val="000000"/>
                </a:solidFill>
                <a:latin typeface="Calibri" panose="020F0502020204030204"/>
              </a:rPr>
              <a:t>12.1	The Client agrees that Deloitte, and its personnel shall not be liable to the Client for any claims, liabilities, or expenses relating to this engagement (“Claims”) for an aggregate amount in excess of the fees paid by the Client to Deloitte pursuant to this engagement, except to the extent finally judicially determined to have resulted primarily from the bad faith or intentional misconduct of Deloitte. In no event shall Deloitte or its personnel be liable for consequential, special, indirect, incidental, punitive or exemplary loss, damage, or expense relating to this engagement.</a:t>
            </a:r>
          </a:p>
          <a:p>
            <a:pPr marL="362481" indent="-634342" algn="just" defTabSz="1208241">
              <a:spcBef>
                <a:spcPts val="591"/>
              </a:spcBef>
              <a:defRPr/>
            </a:pPr>
            <a:r>
              <a:rPr lang="en-US" sz="1041" dirty="0">
                <a:solidFill>
                  <a:srgbClr val="000000"/>
                </a:solidFill>
                <a:latin typeface="Calibri" panose="020F0502020204030204"/>
              </a:rPr>
              <a:t>12.2	The Client shall indemnify and hold harmless Deloitte and its personnel from all claims, liabilities, and expenses relating to this engagement, except to the extent finally judicially determined to have resulted primarily from the bad faith or intentional misconduct of Deloitte.</a:t>
            </a:r>
          </a:p>
          <a:p>
            <a:pPr marL="362481" indent="-634342" algn="just" defTabSz="1208241">
              <a:spcBef>
                <a:spcPts val="591"/>
              </a:spcBef>
              <a:defRPr/>
            </a:pPr>
            <a:r>
              <a:rPr lang="en-US" sz="1041" dirty="0">
                <a:solidFill>
                  <a:srgbClr val="000000"/>
                </a:solidFill>
                <a:latin typeface="Calibri" panose="020F0502020204030204"/>
              </a:rPr>
              <a:t>12.3	The provisions of this Clause and Clause 18 shall apply to the fullest extent of the law, whether in contract, statute, tort (such as negligence), or otherwise. In circumstances where all or any portion of the provisions of this Clause are finally judicially determined to be unavailable, Deloitte’s aggregate liability for any claims, liabilities, or expenses relating to this engagement shall not exceed an amount which is proportional to the relative fault that Deloitte’s conduct bears to all other conduct giving rise to such Claims, liabilities, or expenses and on no account shall exceed Deloitte paid fees. </a:t>
            </a:r>
          </a:p>
          <a:p>
            <a:pPr marL="362481" indent="-634342" algn="just" defTabSz="1208241">
              <a:spcBef>
                <a:spcPts val="591"/>
              </a:spcBef>
              <a:defRPr/>
            </a:pPr>
            <a:r>
              <a:rPr lang="en-US" sz="1041" dirty="0">
                <a:solidFill>
                  <a:srgbClr val="000000"/>
                </a:solidFill>
                <a:latin typeface="Calibri" panose="020F0502020204030204"/>
              </a:rPr>
              <a:t>12.4	Deloitte indemnifies the Client against any claim by a subcontractor to Deloitte, arising from payment obligations between Deloitte and the relevant subcontractor, provided that the Client gives prompt notice to Deloitte of any such claim and Deloitte controls the defence thereof. </a:t>
            </a:r>
          </a:p>
          <a:p>
            <a:pPr marL="362481" indent="-634342" algn="just" defTabSz="1208241">
              <a:spcBef>
                <a:spcPts val="591"/>
              </a:spcBef>
              <a:defRPr/>
            </a:pPr>
            <a:r>
              <a:rPr lang="en-US" sz="1041" dirty="0">
                <a:solidFill>
                  <a:srgbClr val="000000"/>
                </a:solidFill>
                <a:latin typeface="Calibri" panose="020F0502020204030204"/>
              </a:rPr>
              <a:t>12.5	The Client indemnifies Deloitte against any loss, damages, costs or expenses directly or indirectly incurred by Deloitte as a result of inaccurate or incomplete information supplied by, or misrepresentations, fraudulent acts or wilful Default on the part of the Client, the Client’s Personnel, or any third party under the control of the Client.  </a:t>
            </a:r>
          </a:p>
          <a:p>
            <a:pPr marL="362481" indent="-634342" algn="just" defTabSz="1208241">
              <a:spcBef>
                <a:spcPts val="591"/>
              </a:spcBef>
              <a:defRPr/>
            </a:pPr>
            <a:r>
              <a:rPr lang="en-US" sz="1041" dirty="0">
                <a:solidFill>
                  <a:srgbClr val="000000"/>
                </a:solidFill>
                <a:latin typeface="Calibri" panose="020F0502020204030204"/>
              </a:rPr>
              <a:t>12.6	Deloitte indemnifies the Client against any loss, damages, costs or expenses directly or indirectly incurred by the Client as a result of misrepresentation, fraudulent acts or wilful default on the part of Deloitte, the Personnel of Deloitte, or any third party under the control of Deloitte. Deloitte shall accept liability to the client, only to the extent of its portion of the Services, as agreed.</a:t>
            </a:r>
          </a:p>
          <a:p>
            <a:pPr marL="362481" indent="-634342" algn="just" defTabSz="1208241">
              <a:spcBef>
                <a:spcPts val="591"/>
              </a:spcBef>
              <a:defRPr/>
            </a:pPr>
            <a:r>
              <a:rPr lang="en-US" sz="1041" dirty="0">
                <a:solidFill>
                  <a:srgbClr val="000000"/>
                </a:solidFill>
                <a:latin typeface="Calibri" panose="020F0502020204030204"/>
              </a:rPr>
              <a:t>12.7	The Client indemnifies Deloitte and D&amp;T Parties against any Claim by any third party arising from a copy of any report, certificate, schedule or other Deliverable which the third party received from the Client, its Personnel, or its advisors.</a:t>
            </a:r>
          </a:p>
          <a:p>
            <a:pPr marL="362481" indent="-634342" algn="just" defTabSz="1208241">
              <a:spcBef>
                <a:spcPts val="591"/>
              </a:spcBef>
              <a:defRPr/>
            </a:pPr>
            <a:r>
              <a:rPr lang="en-US" sz="1041" dirty="0">
                <a:solidFill>
                  <a:srgbClr val="000000"/>
                </a:solidFill>
                <a:latin typeface="Calibri" panose="020F0502020204030204"/>
              </a:rPr>
              <a:t>12.8	In the event of the Client not being the final consumer of the Services under this Agreement (the “Consumer”), the client indemnifies Deloitte and D&amp;T Parties against any Claims by the Consumer.</a:t>
            </a:r>
          </a:p>
          <a:p>
            <a:pPr marL="362481" indent="-634342" algn="just" defTabSz="1208241">
              <a:spcBef>
                <a:spcPts val="591"/>
              </a:spcBef>
              <a:defRPr/>
            </a:pPr>
            <a:endParaRPr lang="en-US" sz="891" dirty="0">
              <a:solidFill>
                <a:srgbClr val="000000"/>
              </a:solidFill>
              <a:latin typeface="Calibri" panose="020F0502020204030204"/>
            </a:endParaRPr>
          </a:p>
        </p:txBody>
      </p:sp>
      <p:sp>
        <p:nvSpPr>
          <p:cNvPr id="6" name="Triangle 28">
            <a:extLst>
              <a:ext uri="{FF2B5EF4-FFF2-40B4-BE49-F238E27FC236}">
                <a16:creationId xmlns:a16="http://schemas.microsoft.com/office/drawing/2014/main" id="{B347F761-D41B-49E9-B798-9C99D856F7BC}"/>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7" name="Rectangle 6">
            <a:extLst>
              <a:ext uri="{FF2B5EF4-FFF2-40B4-BE49-F238E27FC236}">
                <a16:creationId xmlns:a16="http://schemas.microsoft.com/office/drawing/2014/main" id="{7190FCC2-F3D4-4491-A752-F6262C1D59B6}"/>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267342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319E6FA-3550-4C30-80A3-0BAD170EF53F}"/>
              </a:ext>
            </a:extLst>
          </p:cNvPr>
          <p:cNvSpPr>
            <a:spLocks noGrp="1"/>
          </p:cNvSpPr>
          <p:nvPr>
            <p:ph type="title"/>
          </p:nvPr>
        </p:nvSpPr>
        <p:spPr>
          <a:xfrm>
            <a:off x="522373" y="430818"/>
            <a:ext cx="11147258" cy="330987"/>
          </a:xfrm>
        </p:spPr>
        <p:txBody>
          <a:bodyPr vert="horz" lIns="0" tIns="0" rIns="0" bIns="0" rtlCol="0" anchor="t" anchorCtr="0">
            <a:noAutofit/>
          </a:bodyPr>
          <a:lstStyle/>
          <a:p>
            <a:r>
              <a:rPr lang="en-US" sz="2382" dirty="0">
                <a:cs typeface="Calibri" panose="020F0502020204030204" pitchFamily="34" charset="0"/>
              </a:rPr>
              <a:t>General Business Terms and Conditions (8 of 18)</a:t>
            </a:r>
          </a:p>
        </p:txBody>
      </p:sp>
      <p:sp>
        <p:nvSpPr>
          <p:cNvPr id="30" name="TextBox 29">
            <a:extLst>
              <a:ext uri="{FF2B5EF4-FFF2-40B4-BE49-F238E27FC236}">
                <a16:creationId xmlns:a16="http://schemas.microsoft.com/office/drawing/2014/main" id="{0C6FD4B6-4BAB-4976-A4D1-C41C22E5E5BF}"/>
              </a:ext>
            </a:extLst>
          </p:cNvPr>
          <p:cNvSpPr txBox="1"/>
          <p:nvPr/>
        </p:nvSpPr>
        <p:spPr bwMode="gray">
          <a:xfrm>
            <a:off x="522377" y="761808"/>
            <a:ext cx="10342039" cy="4665062"/>
          </a:xfrm>
          <a:prstGeom prst="rect">
            <a:avLst/>
          </a:prstGeom>
          <a:noFill/>
        </p:spPr>
        <p:txBody>
          <a:bodyPr wrap="square">
            <a:spAutoFit/>
          </a:bodyPr>
          <a:lstStyle/>
          <a:p>
            <a:pPr marL="362481" indent="-634342" algn="just" defTabSz="1208241">
              <a:spcBef>
                <a:spcPts val="591"/>
              </a:spcBef>
              <a:defRPr/>
            </a:pPr>
            <a:r>
              <a:rPr lang="en-US" sz="1041" b="1" dirty="0">
                <a:solidFill>
                  <a:prstClr val="black"/>
                </a:solidFill>
                <a:latin typeface="Calibri" panose="020F0502020204030204" pitchFamily="34" charset="0"/>
                <a:cs typeface="Calibri" panose="020F0502020204030204" pitchFamily="34" charset="0"/>
              </a:rPr>
              <a:t>13	Client Responsibilities. </a:t>
            </a:r>
          </a:p>
          <a:p>
            <a:pPr marL="362481" indent="-634342" algn="just" defTabSz="1208241">
              <a:spcBef>
                <a:spcPts val="591"/>
              </a:spcBef>
              <a:defRPr/>
            </a:pPr>
            <a:r>
              <a:rPr lang="en-US" sz="1041" dirty="0">
                <a:solidFill>
                  <a:prstClr val="black"/>
                </a:solidFill>
                <a:latin typeface="Calibri" panose="020F0502020204030204" pitchFamily="34" charset="0"/>
                <a:cs typeface="Calibri" panose="020F0502020204030204" pitchFamily="34" charset="0"/>
              </a:rPr>
              <a:t>13.1	The Client and related parties, e.g., hardware/software providers or Internet Service Providers, shall cooperate with Deloitte in the performance by Deloitte of the Services, including, without limitation, providing Deloitte with reasonable facilities and timely access to data, information and personnel of the Client. The Client shall be responsible for the performance of its personnel and agents and for the accuracy and completeness of all data and information provided to Deloitte for purposes of the performance by Deloitte of the Services.  The Client acknowledges and agrees that Deloitte’s performance is dependent upon the timely and effective satisfaction of the Client’s responsibilities hereunder and timely decisions and approvals of the Client in connection with the Services.  Deloitte shall be entitled to rely on all decisions and approvals of the Client.  </a:t>
            </a:r>
          </a:p>
          <a:p>
            <a:pPr marL="362481" indent="-634342" algn="just" defTabSz="1208241">
              <a:spcBef>
                <a:spcPts val="591"/>
              </a:spcBef>
              <a:defRPr/>
            </a:pPr>
            <a:r>
              <a:rPr lang="en-US" sz="1041" dirty="0">
                <a:solidFill>
                  <a:prstClr val="black"/>
                </a:solidFill>
                <a:latin typeface="Calibri" panose="020F0502020204030204" pitchFamily="34" charset="0"/>
                <a:cs typeface="Calibri" panose="020F0502020204030204" pitchFamily="34" charset="0"/>
              </a:rPr>
              <a:t>13.2	The Client shall be solely responsible for, among other things: </a:t>
            </a:r>
          </a:p>
          <a:p>
            <a:pPr marL="362481" indent="-634342" algn="just" defTabSz="1208241">
              <a:spcBef>
                <a:spcPts val="591"/>
              </a:spcBef>
              <a:defRPr/>
            </a:pPr>
            <a:r>
              <a:rPr lang="en-US" sz="1041" dirty="0">
                <a:solidFill>
                  <a:prstClr val="black"/>
                </a:solidFill>
                <a:latin typeface="Calibri" panose="020F0502020204030204" pitchFamily="34" charset="0"/>
                <a:cs typeface="Calibri" panose="020F0502020204030204" pitchFamily="34" charset="0"/>
              </a:rPr>
              <a:t>	13.2.1	making all management decisions and performing all management functions;</a:t>
            </a:r>
          </a:p>
          <a:p>
            <a:pPr marL="362481" indent="-634342" algn="just" defTabSz="1208241">
              <a:spcBef>
                <a:spcPts val="591"/>
              </a:spcBef>
              <a:defRPr/>
            </a:pPr>
            <a:r>
              <a:rPr lang="en-US" sz="1041" dirty="0">
                <a:solidFill>
                  <a:prstClr val="black"/>
                </a:solidFill>
                <a:latin typeface="Calibri" panose="020F0502020204030204" pitchFamily="34" charset="0"/>
                <a:cs typeface="Calibri" panose="020F0502020204030204" pitchFamily="34" charset="0"/>
              </a:rPr>
              <a:t>	13.2.2	designating a competent management member to oversee the Services;</a:t>
            </a:r>
          </a:p>
          <a:p>
            <a:pPr marL="362481" indent="-634342" algn="just" defTabSz="1208241">
              <a:spcBef>
                <a:spcPts val="591"/>
              </a:spcBef>
              <a:defRPr/>
            </a:pPr>
            <a:r>
              <a:rPr lang="en-US" sz="1041" dirty="0">
                <a:solidFill>
                  <a:prstClr val="black"/>
                </a:solidFill>
                <a:latin typeface="Calibri" panose="020F0502020204030204" pitchFamily="34" charset="0"/>
                <a:cs typeface="Calibri" panose="020F0502020204030204" pitchFamily="34" charset="0"/>
              </a:rPr>
              <a:t>	13.2.3	evaluating the adequacy and results of the Services;</a:t>
            </a:r>
          </a:p>
          <a:p>
            <a:pPr marL="362481" indent="-634342" algn="just" defTabSz="1208241">
              <a:spcBef>
                <a:spcPts val="591"/>
              </a:spcBef>
              <a:defRPr/>
            </a:pPr>
            <a:r>
              <a:rPr lang="en-US" sz="1041" dirty="0">
                <a:solidFill>
                  <a:prstClr val="black"/>
                </a:solidFill>
                <a:latin typeface="Calibri" panose="020F0502020204030204" pitchFamily="34" charset="0"/>
                <a:cs typeface="Calibri" panose="020F0502020204030204" pitchFamily="34" charset="0"/>
              </a:rPr>
              <a:t>	13.2.4	accepting responsibility for the results of the Services;</a:t>
            </a:r>
          </a:p>
          <a:p>
            <a:pPr marL="362481" indent="-634342" algn="just" defTabSz="1208241">
              <a:spcBef>
                <a:spcPts val="591"/>
              </a:spcBef>
              <a:defRPr/>
            </a:pPr>
            <a:r>
              <a:rPr lang="en-US" sz="1041" dirty="0">
                <a:solidFill>
                  <a:prstClr val="black"/>
                </a:solidFill>
                <a:latin typeface="Calibri" panose="020F0502020204030204" pitchFamily="34" charset="0"/>
                <a:cs typeface="Calibri" panose="020F0502020204030204" pitchFamily="34" charset="0"/>
              </a:rPr>
              <a:t>	13.2.5	establishing and maintaining internal controls, including, without limitation, monitoring ongoing activities; and,</a:t>
            </a:r>
          </a:p>
          <a:p>
            <a:pPr marL="362481" indent="-634342" algn="just" defTabSz="1208241">
              <a:spcBef>
                <a:spcPts val="591"/>
              </a:spcBef>
              <a:defRPr/>
            </a:pPr>
            <a:r>
              <a:rPr lang="en-US" sz="1041" dirty="0">
                <a:solidFill>
                  <a:prstClr val="black"/>
                </a:solidFill>
                <a:latin typeface="Calibri" panose="020F0502020204030204" pitchFamily="34" charset="0"/>
                <a:cs typeface="Calibri" panose="020F0502020204030204" pitchFamily="34" charset="0"/>
              </a:rPr>
              <a:t>	13.2.6	providing Deloitte with correct and accurate information, data, form or any other required to complete its Services, as Deloitte will carry no liability for any incorrect 	information provided by the Client.</a:t>
            </a:r>
          </a:p>
          <a:p>
            <a:pPr marL="362481" indent="-634342" algn="just" defTabSz="1208241">
              <a:spcBef>
                <a:spcPts val="591"/>
              </a:spcBef>
              <a:defRPr/>
            </a:pPr>
            <a:endParaRPr lang="en-US" sz="1041" dirty="0">
              <a:solidFill>
                <a:prstClr val="black"/>
              </a:solidFill>
              <a:latin typeface="Calibri" panose="020F0502020204030204" pitchFamily="34" charset="0"/>
              <a:cs typeface="Calibri" panose="020F0502020204030204" pitchFamily="34" charset="0"/>
            </a:endParaRPr>
          </a:p>
          <a:p>
            <a:pPr marL="362481" indent="-634342" algn="just" defTabSz="1208241">
              <a:spcBef>
                <a:spcPts val="591"/>
              </a:spcBef>
              <a:defRPr/>
            </a:pPr>
            <a:r>
              <a:rPr lang="en-US" sz="1041" b="1" dirty="0">
                <a:solidFill>
                  <a:prstClr val="black"/>
                </a:solidFill>
                <a:latin typeface="Calibri" panose="020F0502020204030204" pitchFamily="34" charset="0"/>
                <a:cs typeface="Calibri" panose="020F0502020204030204" pitchFamily="34" charset="0"/>
              </a:rPr>
              <a:t>14	Non-Solicitation.</a:t>
            </a:r>
          </a:p>
          <a:p>
            <a:pPr marL="362481" indent="-634342" algn="just" defTabSz="1208241">
              <a:spcBef>
                <a:spcPts val="591"/>
              </a:spcBef>
              <a:defRPr/>
            </a:pPr>
            <a:r>
              <a:rPr lang="en-US" sz="1041" b="1" dirty="0">
                <a:solidFill>
                  <a:prstClr val="black"/>
                </a:solidFill>
                <a:latin typeface="Calibri" panose="020F0502020204030204" pitchFamily="34" charset="0"/>
                <a:cs typeface="Calibri" panose="020F0502020204030204" pitchFamily="34" charset="0"/>
              </a:rPr>
              <a:t>	</a:t>
            </a:r>
            <a:r>
              <a:rPr lang="en-US" sz="1041" dirty="0">
                <a:solidFill>
                  <a:prstClr val="black"/>
                </a:solidFill>
                <a:latin typeface="Calibri" panose="020F0502020204030204" pitchFamily="34" charset="0"/>
                <a:cs typeface="Calibri" panose="020F0502020204030204" pitchFamily="34" charset="0"/>
              </a:rPr>
              <a:t>The Client, its subsidiaries, parent company or any other of its affiliates undertake that, for the duration of the engagement and for 1 (One) year thereafter, it shall not solicit for employment, nor offer employment directly or indirectly, nor enter into any contract for services, nor engage the services of any team member assigned to this Project by Deloitte. In the event the Client breaches this provision, it shall be liable to the aggrieved party for an amount equal to 30% (Thirty percent) of the higher of either the annual base compensation of the relevant personnel in his/her new position or the annual base compensation of the relevant personnel in his/her last position with Deloitte. Although such payment shall be the Deloitte’s exclusive means of monetary recovery from the Client for any breach of this provision, Deloitte shall be entitled to seek injunctive or other equitable relief, as may be applicable.</a:t>
            </a:r>
          </a:p>
          <a:p>
            <a:pPr marL="362481" indent="-634342" algn="just" defTabSz="1208241">
              <a:spcBef>
                <a:spcPts val="591"/>
              </a:spcBef>
              <a:defRPr/>
            </a:pPr>
            <a:endParaRPr lang="en-US" sz="991" dirty="0">
              <a:solidFill>
                <a:prstClr val="black"/>
              </a:solidFill>
              <a:latin typeface="Calibri" panose="020F0502020204030204" pitchFamily="34" charset="0"/>
              <a:cs typeface="Calibri" panose="020F0502020204030204" pitchFamily="34" charset="0"/>
            </a:endParaRPr>
          </a:p>
        </p:txBody>
      </p:sp>
      <p:sp>
        <p:nvSpPr>
          <p:cNvPr id="6" name="Triangle 28">
            <a:extLst>
              <a:ext uri="{FF2B5EF4-FFF2-40B4-BE49-F238E27FC236}">
                <a16:creationId xmlns:a16="http://schemas.microsoft.com/office/drawing/2014/main" id="{0332580D-613B-4A92-AB78-1BBAF930E0E2}"/>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7" name="Rectangle 6">
            <a:extLst>
              <a:ext uri="{FF2B5EF4-FFF2-40B4-BE49-F238E27FC236}">
                <a16:creationId xmlns:a16="http://schemas.microsoft.com/office/drawing/2014/main" id="{1595E4D1-0762-4A18-BCBA-FC49C8DEDA95}"/>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636019665"/>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319E6FA-3550-4C30-80A3-0BAD170EF53F}"/>
              </a:ext>
            </a:extLst>
          </p:cNvPr>
          <p:cNvSpPr>
            <a:spLocks noGrp="1"/>
          </p:cNvSpPr>
          <p:nvPr>
            <p:ph type="title"/>
          </p:nvPr>
        </p:nvSpPr>
        <p:spPr>
          <a:xfrm>
            <a:off x="522373" y="430818"/>
            <a:ext cx="11147258" cy="330987"/>
          </a:xfrm>
        </p:spPr>
        <p:txBody>
          <a:bodyPr vert="horz" lIns="0" tIns="0" rIns="0" bIns="0" rtlCol="0" anchor="t" anchorCtr="0">
            <a:noAutofit/>
          </a:bodyPr>
          <a:lstStyle/>
          <a:p>
            <a:r>
              <a:rPr lang="en-US" sz="2382" dirty="0">
                <a:cs typeface="Calibri" panose="020F0502020204030204" pitchFamily="34" charset="0"/>
              </a:rPr>
              <a:t>General Business Terms and Conditions (9 of 18)</a:t>
            </a:r>
          </a:p>
        </p:txBody>
      </p:sp>
      <p:sp>
        <p:nvSpPr>
          <p:cNvPr id="30" name="TextBox 29">
            <a:extLst>
              <a:ext uri="{FF2B5EF4-FFF2-40B4-BE49-F238E27FC236}">
                <a16:creationId xmlns:a16="http://schemas.microsoft.com/office/drawing/2014/main" id="{0C6FD4B6-4BAB-4976-A4D1-C41C22E5E5BF}"/>
              </a:ext>
            </a:extLst>
          </p:cNvPr>
          <p:cNvSpPr txBox="1"/>
          <p:nvPr/>
        </p:nvSpPr>
        <p:spPr bwMode="gray">
          <a:xfrm>
            <a:off x="522377" y="761804"/>
            <a:ext cx="10342039" cy="6113368"/>
          </a:xfrm>
          <a:prstGeom prst="rect">
            <a:avLst/>
          </a:prstGeom>
          <a:noFill/>
        </p:spPr>
        <p:txBody>
          <a:bodyPr wrap="square">
            <a:spAutoFit/>
          </a:bodyPr>
          <a:lstStyle/>
          <a:p>
            <a:pPr marL="362481" indent="-634342" algn="just">
              <a:spcBef>
                <a:spcPts val="591"/>
              </a:spcBef>
            </a:pPr>
            <a:r>
              <a:rPr lang="en-US" sz="1041" b="1" dirty="0">
                <a:latin typeface="Calibri" panose="020F0502020204030204" pitchFamily="34" charset="0"/>
                <a:cs typeface="Calibri" panose="020F0502020204030204" pitchFamily="34" charset="0"/>
              </a:rPr>
              <a:t>15	Force Majeure. </a:t>
            </a:r>
          </a:p>
          <a:p>
            <a:pPr marL="362481" indent="-634342" algn="just">
              <a:spcBef>
                <a:spcPts val="591"/>
              </a:spcBef>
            </a:pPr>
            <a:r>
              <a:rPr lang="en-US" sz="1041" dirty="0">
                <a:latin typeface="Calibri" panose="020F0502020204030204" pitchFamily="34" charset="0"/>
                <a:cs typeface="Calibri" panose="020F0502020204030204" pitchFamily="34" charset="0"/>
              </a:rPr>
              <a:t>15.1	Except for the payment of money, neither Party shall be liable for any delays or non-performance resulting from circumstances or causes beyond its reasonable control, including, without limitation, acts or omissions or the failure to cooperate by the Client (including, without limitation, entities or individuals under its control, or any of their respective officers, directors, employees, other personnel and agents), acts or omissions or the failure to cooperate by any third party, fire or other casualty, act of God, strike or labor dispute, war or other violence, or any law, order or requirement of any governmental agency or authority.</a:t>
            </a:r>
          </a:p>
          <a:p>
            <a:pPr marL="362481" indent="-634342" algn="just">
              <a:spcBef>
                <a:spcPts val="591"/>
              </a:spcBef>
            </a:pPr>
            <a:r>
              <a:rPr lang="en-US" sz="1041" dirty="0">
                <a:latin typeface="Calibri" panose="020F0502020204030204" pitchFamily="34" charset="0"/>
                <a:cs typeface="Calibri" panose="020F0502020204030204" pitchFamily="34" charset="0"/>
              </a:rPr>
              <a:t>15.2	Both Parties agree to reasonably mitigate costs associated with such events, where possible. If the anticipated or actual delay or non-performance exceeds thirty (30) calendar days, the other Party may immediately terminate the Agreement by giving notice of termination.  The Client agrees to pay Deloitte for all amounts owed in terms of this Agreement for Services rendered by Deloitte up until the Force Majeure event.</a:t>
            </a:r>
          </a:p>
          <a:p>
            <a:pPr marL="362481" indent="-634342" algn="just">
              <a:spcBef>
                <a:spcPts val="591"/>
              </a:spcBef>
            </a:pPr>
            <a:r>
              <a:rPr lang="en-US" sz="1041" dirty="0">
                <a:latin typeface="Calibri" panose="020F0502020204030204" pitchFamily="34" charset="0"/>
                <a:cs typeface="Calibri" panose="020F0502020204030204" pitchFamily="34" charset="0"/>
              </a:rPr>
              <a:t>15.3	Additional restrictions and conditions imposed due to epidemics and/or pandemics:</a:t>
            </a:r>
          </a:p>
          <a:p>
            <a:pPr marL="362481" indent="-634342" algn="just">
              <a:spcBef>
                <a:spcPts val="591"/>
              </a:spcBef>
            </a:pPr>
            <a:r>
              <a:rPr lang="en-US" sz="1041" dirty="0">
                <a:latin typeface="Calibri" panose="020F0502020204030204" pitchFamily="34" charset="0"/>
                <a:cs typeface="Calibri" panose="020F0502020204030204" pitchFamily="34" charset="0"/>
              </a:rPr>
              <a:t>	15.3.1	The Parties acknowledge the threat posed by the spread of diseases classified by the World Health Organization as epidemics (“Epidemics”) or pandemics 	(“Pandemics”), including but not limited to Covid-19 (“Coronavirus”) and the associated impact this might have on the delivery of the Services. The Parties personnel 	will comply with any restrictions or conditions imposed by their respective organizations on working practices as the threat of Epidemics or Pandemics continues.</a:t>
            </a:r>
          </a:p>
          <a:p>
            <a:pPr marL="362481" indent="-634342" algn="just">
              <a:spcBef>
                <a:spcPts val="591"/>
              </a:spcBef>
            </a:pPr>
            <a:r>
              <a:rPr lang="en-US" sz="1041" dirty="0">
                <a:latin typeface="Calibri" panose="020F0502020204030204" pitchFamily="34" charset="0"/>
                <a:cs typeface="Calibri" panose="020F0502020204030204" pitchFamily="34" charset="0"/>
              </a:rPr>
              <a:t>	15.3.2	Whilst the Parties will seek to continue to comply with their respective obligations in accordance with the timeframes and approach set out in the Letter of 	Engagement, the Parties accept that they may be required to adopt alternative working practices and put in place safeguards during this period, including but not 	limited to working remotely, restrictions on travel to and from particular locations and the quarantining of individuals. These working practices and safeguards may 	impact or prevent the delivery of various activities or deliverables, for example, workshops or other face to face meetings.</a:t>
            </a:r>
          </a:p>
          <a:p>
            <a:pPr marL="362481" indent="-634342" algn="just">
              <a:spcBef>
                <a:spcPts val="591"/>
              </a:spcBef>
            </a:pPr>
            <a:r>
              <a:rPr lang="en-US" sz="1041" dirty="0">
                <a:latin typeface="Calibri" panose="020F0502020204030204" pitchFamily="34" charset="0"/>
                <a:cs typeface="Calibri" panose="020F0502020204030204" pitchFamily="34" charset="0"/>
              </a:rPr>
              <a:t>	15.3.3	Without prejudice to this clause 15 (Force Majeure), the Parties will work collaboratively and in good faith to agree a Change Order to mitigate the adverse impact 	resulting from the effects of Epidemics or Pandemics on the Services, including the timetable for delivery of the Services, the approach, methods and working 	practices for delivering the Services, and any additional associated costs.</a:t>
            </a:r>
          </a:p>
          <a:p>
            <a:pPr marL="362481" indent="-634342" algn="just">
              <a:spcBef>
                <a:spcPts val="591"/>
              </a:spcBef>
            </a:pPr>
            <a:r>
              <a:rPr lang="en-US" sz="1041" dirty="0">
                <a:latin typeface="Calibri" panose="020F0502020204030204" pitchFamily="34" charset="0"/>
                <a:cs typeface="Calibri" panose="020F0502020204030204" pitchFamily="34" charset="0"/>
              </a:rPr>
              <a:t>	15.3.4	In any event, Deloitte shall have no liability for any failure or delay to perform its obligations under this Proposal, to the extent caused and/or contributed to 	by the spread of Epidemics or Pandemics and its associated impact.</a:t>
            </a:r>
          </a:p>
          <a:p>
            <a:pPr marL="362481" indent="-634342" algn="just">
              <a:spcBef>
                <a:spcPts val="591"/>
              </a:spcBef>
            </a:pPr>
            <a:endParaRPr lang="en-US" sz="1041" dirty="0">
              <a:latin typeface="Calibri" panose="020F0502020204030204" pitchFamily="34" charset="0"/>
              <a:cs typeface="Calibri" panose="020F0502020204030204" pitchFamily="34" charset="0"/>
            </a:endParaRPr>
          </a:p>
          <a:p>
            <a:pPr marL="362481" indent="-634342" algn="just">
              <a:spcBef>
                <a:spcPts val="591"/>
              </a:spcBef>
            </a:pPr>
            <a:r>
              <a:rPr lang="en-US" sz="1041" b="1" dirty="0">
                <a:latin typeface="Calibri" panose="020F0502020204030204" pitchFamily="34" charset="0"/>
                <a:cs typeface="Calibri" panose="020F0502020204030204" pitchFamily="34" charset="0"/>
              </a:rPr>
              <a:t>16	Limitation on Actions. </a:t>
            </a:r>
          </a:p>
          <a:p>
            <a:pPr marL="362481" indent="-634342" algn="just">
              <a:spcBef>
                <a:spcPts val="591"/>
              </a:spcBef>
            </a:pPr>
            <a:r>
              <a:rPr lang="en-US" sz="1041" b="1" dirty="0">
                <a:latin typeface="Calibri" panose="020F0502020204030204" pitchFamily="34" charset="0"/>
                <a:cs typeface="Calibri" panose="020F0502020204030204" pitchFamily="34" charset="0"/>
              </a:rPr>
              <a:t>	</a:t>
            </a:r>
            <a:r>
              <a:rPr lang="en-US" sz="1041" dirty="0">
                <a:latin typeface="Calibri" panose="020F0502020204030204" pitchFamily="34" charset="0"/>
                <a:cs typeface="Calibri" panose="020F0502020204030204" pitchFamily="34" charset="0"/>
              </a:rPr>
              <a:t>No action, regardless of form, relating to this Engagement, may be brought by either Party more than 1 (One) year after the cause of action has accrued, except that an action for non-payment may be brought by a Party not later than 1 (One) year following the date of the last payment due to such Party bringing such action.</a:t>
            </a:r>
          </a:p>
          <a:p>
            <a:pPr marL="362481" indent="-634342" algn="just">
              <a:spcBef>
                <a:spcPts val="591"/>
              </a:spcBef>
            </a:pPr>
            <a:endParaRPr lang="en-US" sz="1041" b="1" dirty="0">
              <a:latin typeface="Calibri" panose="020F0502020204030204" pitchFamily="34" charset="0"/>
              <a:cs typeface="Calibri" panose="020F0502020204030204" pitchFamily="34" charset="0"/>
            </a:endParaRPr>
          </a:p>
          <a:p>
            <a:pPr marL="362481" indent="-634342" algn="just">
              <a:spcBef>
                <a:spcPts val="591"/>
              </a:spcBef>
            </a:pPr>
            <a:r>
              <a:rPr lang="en-US" sz="1041" b="1" dirty="0">
                <a:latin typeface="Calibri" panose="020F0502020204030204" pitchFamily="34" charset="0"/>
                <a:cs typeface="Calibri" panose="020F0502020204030204" pitchFamily="34" charset="0"/>
              </a:rPr>
              <a:t>17	Independent Contractor. </a:t>
            </a:r>
          </a:p>
          <a:p>
            <a:pPr marL="362481" indent="-634342" algn="just">
              <a:spcBef>
                <a:spcPts val="591"/>
              </a:spcBef>
            </a:pPr>
            <a:r>
              <a:rPr lang="en-US" sz="1041" b="1" dirty="0">
                <a:latin typeface="Calibri" panose="020F0502020204030204" pitchFamily="34" charset="0"/>
                <a:cs typeface="Calibri" panose="020F0502020204030204" pitchFamily="34" charset="0"/>
              </a:rPr>
              <a:t>	</a:t>
            </a:r>
            <a:r>
              <a:rPr lang="en-US" sz="1041" dirty="0">
                <a:latin typeface="Calibri" panose="020F0502020204030204" pitchFamily="34" charset="0"/>
                <a:cs typeface="Calibri" panose="020F0502020204030204" pitchFamily="34" charset="0"/>
              </a:rPr>
              <a:t>It is understood and agreed that each of the Parties hereto is an independent contractor and that neither Party is, nor shall be considered to be, the other’s agent, distributor, partner, fiduciary, joint venturer, co-owner or representative. Neither Party shall act or represent itself, directly or by implication, in any such capacity in respect of the other or in any manner assume or create any obligation on behalf of, or in the name of, the other.</a:t>
            </a:r>
          </a:p>
          <a:p>
            <a:pPr marL="362481" indent="-634342" algn="just">
              <a:spcBef>
                <a:spcPts val="591"/>
              </a:spcBef>
            </a:pPr>
            <a:endParaRPr lang="en-US" sz="991" dirty="0">
              <a:latin typeface="Calibri" panose="020F0502020204030204" pitchFamily="34" charset="0"/>
              <a:cs typeface="Calibri" panose="020F0502020204030204" pitchFamily="34" charset="0"/>
            </a:endParaRPr>
          </a:p>
        </p:txBody>
      </p:sp>
      <p:sp>
        <p:nvSpPr>
          <p:cNvPr id="6" name="Triangle 28">
            <a:extLst>
              <a:ext uri="{FF2B5EF4-FFF2-40B4-BE49-F238E27FC236}">
                <a16:creationId xmlns:a16="http://schemas.microsoft.com/office/drawing/2014/main" id="{B5AE7F7E-2AE8-4D05-A6FE-E576B88F1DCC}"/>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7" name="Rectangle 6">
            <a:extLst>
              <a:ext uri="{FF2B5EF4-FFF2-40B4-BE49-F238E27FC236}">
                <a16:creationId xmlns:a16="http://schemas.microsoft.com/office/drawing/2014/main" id="{A5D169E4-1CEE-42DF-B582-E1DCE2525D7B}"/>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350562249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319E6FA-3550-4C30-80A3-0BAD170EF53F}"/>
              </a:ext>
            </a:extLst>
          </p:cNvPr>
          <p:cNvSpPr>
            <a:spLocks noGrp="1"/>
          </p:cNvSpPr>
          <p:nvPr>
            <p:ph type="title"/>
          </p:nvPr>
        </p:nvSpPr>
        <p:spPr>
          <a:xfrm>
            <a:off x="522373" y="430818"/>
            <a:ext cx="11147258" cy="330987"/>
          </a:xfrm>
        </p:spPr>
        <p:txBody>
          <a:bodyPr vert="horz" lIns="0" tIns="0" rIns="0" bIns="0" rtlCol="0" anchor="t" anchorCtr="0">
            <a:noAutofit/>
          </a:bodyPr>
          <a:lstStyle/>
          <a:p>
            <a:r>
              <a:rPr lang="en-US" sz="2382" dirty="0">
                <a:cs typeface="Calibri" panose="020F0502020204030204" pitchFamily="34" charset="0"/>
              </a:rPr>
              <a:t>General Business Terms and Conditions (10 of 18)</a:t>
            </a:r>
          </a:p>
        </p:txBody>
      </p:sp>
      <p:sp>
        <p:nvSpPr>
          <p:cNvPr id="30" name="TextBox 29">
            <a:extLst>
              <a:ext uri="{FF2B5EF4-FFF2-40B4-BE49-F238E27FC236}">
                <a16:creationId xmlns:a16="http://schemas.microsoft.com/office/drawing/2014/main" id="{0C6FD4B6-4BAB-4976-A4D1-C41C22E5E5BF}"/>
              </a:ext>
            </a:extLst>
          </p:cNvPr>
          <p:cNvSpPr txBox="1"/>
          <p:nvPr/>
        </p:nvSpPr>
        <p:spPr bwMode="gray">
          <a:xfrm>
            <a:off x="522377" y="761808"/>
            <a:ext cx="10342039" cy="6273444"/>
          </a:xfrm>
          <a:prstGeom prst="rect">
            <a:avLst/>
          </a:prstGeom>
          <a:noFill/>
        </p:spPr>
        <p:txBody>
          <a:bodyPr wrap="square">
            <a:spAutoFit/>
          </a:bodyPr>
          <a:lstStyle/>
          <a:p>
            <a:pPr marL="362481" indent="-634342" algn="just">
              <a:spcBef>
                <a:spcPts val="591"/>
              </a:spcBef>
            </a:pPr>
            <a:r>
              <a:rPr lang="en-US" sz="1041" b="1" dirty="0">
                <a:latin typeface="Calibri" panose="020F0502020204030204" pitchFamily="34" charset="0"/>
                <a:cs typeface="Calibri" panose="020F0502020204030204" pitchFamily="34" charset="0"/>
              </a:rPr>
              <a:t>18	Confidentiality and Internal Use.</a:t>
            </a:r>
          </a:p>
          <a:p>
            <a:pPr marL="362481" indent="-634342" algn="just">
              <a:spcBef>
                <a:spcPts val="591"/>
              </a:spcBef>
            </a:pPr>
            <a:r>
              <a:rPr lang="en-US" sz="1041" dirty="0">
                <a:latin typeface="Calibri" panose="020F0502020204030204" pitchFamily="34" charset="0"/>
                <a:cs typeface="Calibri" panose="020F0502020204030204" pitchFamily="34" charset="0"/>
              </a:rPr>
              <a:t>18.1	The Client agrees that all Services and Deliverables shall be solely for the Client’s informational purposes and internal use, and are not intended to be, and should not be, used by any person or entity other than the Client except as otherwise specifically agreed in writing. The Client further agrees that such Services or Deliverables shall not be circulated, quoted, disclosed, or distributed to, nor shall reference to such Services or Deliverables be made to, any person or entity other than the Client, except as may be required by law or Agreed by the Parties.</a:t>
            </a:r>
          </a:p>
          <a:p>
            <a:pPr marL="362481" indent="-634342" algn="just">
              <a:spcBef>
                <a:spcPts val="591"/>
              </a:spcBef>
            </a:pPr>
            <a:r>
              <a:rPr lang="en-US" sz="1041" dirty="0">
                <a:latin typeface="Calibri" panose="020F0502020204030204" pitchFamily="34" charset="0"/>
                <a:cs typeface="Calibri" panose="020F0502020204030204" pitchFamily="34" charset="0"/>
              </a:rPr>
              <a:t>18.2	To the extent that, in connection with this engagement, either Party (each, the “Receiving Party”) comes into possession of any trade secrets or other proprietary or confidential information of the other (the “Disclosing Party”), it will not disclose such information to any third party without the Disclosing Party’s consent, except:</a:t>
            </a:r>
          </a:p>
          <a:p>
            <a:pPr marL="362481" indent="-634342" algn="just">
              <a:spcBef>
                <a:spcPts val="591"/>
              </a:spcBef>
            </a:pPr>
            <a:r>
              <a:rPr lang="en-US" sz="1041" dirty="0">
                <a:latin typeface="Calibri" panose="020F0502020204030204" pitchFamily="34" charset="0"/>
                <a:cs typeface="Calibri" panose="020F0502020204030204" pitchFamily="34" charset="0"/>
              </a:rPr>
              <a:t>	18.2.1	 to subcontractors that are providing services in connection with this engagement and that have agreed to be bound by confidentiality obligations similar to those in 	this Clause;</a:t>
            </a:r>
          </a:p>
          <a:p>
            <a:pPr marL="362481" indent="-634342" algn="just">
              <a:spcBef>
                <a:spcPts val="591"/>
              </a:spcBef>
            </a:pPr>
            <a:r>
              <a:rPr lang="en-US" sz="1041" dirty="0">
                <a:latin typeface="Calibri" panose="020F0502020204030204" pitchFamily="34" charset="0"/>
                <a:cs typeface="Calibri" panose="020F0502020204030204" pitchFamily="34" charset="0"/>
              </a:rPr>
              <a:t>	18.2.2	 as may be required by law, regulation, judicial or administrative process, or in accordance with applicable professional standards or rules, or in connection with 	litigation pertaining hereto; or,</a:t>
            </a:r>
          </a:p>
          <a:p>
            <a:pPr marL="362481" indent="-634342" algn="just">
              <a:spcBef>
                <a:spcPts val="591"/>
              </a:spcBef>
            </a:pPr>
            <a:r>
              <a:rPr lang="en-US" sz="1041" dirty="0">
                <a:latin typeface="Calibri" panose="020F0502020204030204" pitchFamily="34" charset="0"/>
                <a:cs typeface="Calibri" panose="020F0502020204030204" pitchFamily="34" charset="0"/>
              </a:rPr>
              <a:t>	18.2.3	 to the extent such information:</a:t>
            </a:r>
          </a:p>
          <a:p>
            <a:pPr marL="362481" indent="-634342" algn="just">
              <a:spcBef>
                <a:spcPts val="591"/>
              </a:spcBef>
            </a:pPr>
            <a:r>
              <a:rPr lang="en-US" sz="1041" dirty="0">
                <a:latin typeface="Calibri" panose="020F0502020204030204" pitchFamily="34" charset="0"/>
                <a:cs typeface="Calibri" panose="020F0502020204030204" pitchFamily="34" charset="0"/>
              </a:rPr>
              <a:t>		18.2.3 (a) 	shall have otherwise become publicly available (including, without limitation, any information filed with any governmental agency and available 			to the public) other than as the result of a disclosure in breach hereof,</a:t>
            </a:r>
          </a:p>
          <a:p>
            <a:pPr marL="362481" indent="-634342" algn="just">
              <a:spcBef>
                <a:spcPts val="591"/>
              </a:spcBef>
            </a:pPr>
            <a:r>
              <a:rPr lang="en-US" sz="1041" dirty="0">
                <a:latin typeface="Calibri" panose="020F0502020204030204" pitchFamily="34" charset="0"/>
                <a:cs typeface="Calibri" panose="020F0502020204030204" pitchFamily="34" charset="0"/>
              </a:rPr>
              <a:t>		18.2.3 (b)	becomes available to the Receiving Party on a nonconfidential basis from a source other than the Disclosing Party that the Receiving Party 			believes is not prohibited from disclosing such information to the Receiving Party by obligation to the Disclosing Party,</a:t>
            </a:r>
          </a:p>
          <a:p>
            <a:pPr marL="362481" indent="-634342" algn="just">
              <a:spcBef>
                <a:spcPts val="591"/>
              </a:spcBef>
            </a:pPr>
            <a:r>
              <a:rPr lang="en-US" sz="1041" dirty="0">
                <a:latin typeface="Calibri" panose="020F0502020204030204" pitchFamily="34" charset="0"/>
                <a:cs typeface="Calibri" panose="020F0502020204030204" pitchFamily="34" charset="0"/>
              </a:rPr>
              <a:t>		18.2.3 (c)	is known by the Receiving Party prior to its receipt from the Disclosing Party without any obligation of confidentiality with respect thereto, or</a:t>
            </a:r>
          </a:p>
          <a:p>
            <a:pPr marL="362481" indent="-634342" algn="just">
              <a:spcBef>
                <a:spcPts val="591"/>
              </a:spcBef>
            </a:pPr>
            <a:r>
              <a:rPr lang="en-US" sz="1041" dirty="0">
                <a:latin typeface="Calibri" panose="020F0502020204030204" pitchFamily="34" charset="0"/>
                <a:cs typeface="Calibri" panose="020F0502020204030204" pitchFamily="34" charset="0"/>
              </a:rPr>
              <a:t>		18.2.3 (d)	is developed by the Receiving Party independently of any disclosures made by the Disclosing Party to the Receiving Party of such information. In 			addition, the Client acknowledges and agrees that any such information that comes to the attention of Deloitte in the course of performing this 			engagement may be considered and used by Deloitte in the context of responding to its professional obligations as the independent 				accountants for the Client. </a:t>
            </a:r>
          </a:p>
          <a:p>
            <a:pPr marL="362481" indent="-634342" algn="just">
              <a:spcBef>
                <a:spcPts val="591"/>
              </a:spcBef>
            </a:pPr>
            <a:r>
              <a:rPr lang="en-US" sz="1041" dirty="0">
                <a:latin typeface="Calibri" panose="020F0502020204030204" pitchFamily="34" charset="0"/>
                <a:cs typeface="Calibri" panose="020F0502020204030204" pitchFamily="34" charset="0"/>
              </a:rPr>
              <a:t>18.3	Deloitte reports will be for the sole internal use of the Client. Provision of the reports to third parties requires Deloitte’s prior written approval. Third party recipients of the reports will be required to enter into separate arrangements with Deloitte, specifying their intended use of the report(s), or indemnify Deloitte by providing “hold harmless” letters. Deloitte will not unreasonably withhold consent for further distribution of the reports, provided that these terms are adhered to.</a:t>
            </a:r>
          </a:p>
          <a:p>
            <a:pPr marL="362481" indent="-634342" algn="just">
              <a:spcBef>
                <a:spcPts val="591"/>
              </a:spcBef>
            </a:pPr>
            <a:r>
              <a:rPr lang="en-US" sz="1041" dirty="0">
                <a:latin typeface="Calibri" panose="020F0502020204030204" pitchFamily="34" charset="0"/>
                <a:cs typeface="Calibri" panose="020F0502020204030204" pitchFamily="34" charset="0"/>
              </a:rPr>
              <a:t>18.4	Further, the Client agrees that Deloitte may use the Client’s name as a reference, to be included in proposals to other clients and marketing materials developed by Deloitte unless otherwise indicated in writing by the Client.</a:t>
            </a:r>
          </a:p>
          <a:p>
            <a:pPr marL="362481" indent="-634342" algn="just">
              <a:spcBef>
                <a:spcPts val="591"/>
              </a:spcBef>
            </a:pPr>
            <a:r>
              <a:rPr lang="en-US" sz="1041" dirty="0">
                <a:latin typeface="Calibri" panose="020F0502020204030204" pitchFamily="34" charset="0"/>
                <a:cs typeface="Calibri" panose="020F0502020204030204" pitchFamily="34" charset="0"/>
              </a:rPr>
              <a:t>18.5	The Client agrees not to reference Deloitte’s name or Deloitte’s reports, analysis or other documents prepared by Deloitte in whole or in part, in any document distributed to third parties other than the intended users without Deloitte’s written consent.</a:t>
            </a:r>
          </a:p>
          <a:p>
            <a:pPr marL="362481" indent="-634342" algn="just">
              <a:spcBef>
                <a:spcPts val="591"/>
              </a:spcBef>
            </a:pPr>
            <a:r>
              <a:rPr lang="en-US" sz="1041" dirty="0">
                <a:latin typeface="Calibri" panose="020F0502020204030204" pitchFamily="34" charset="0"/>
                <a:cs typeface="Calibri" panose="020F0502020204030204" pitchFamily="34" charset="0"/>
              </a:rPr>
              <a:t>18.6	Neither Deloitte’s name nor the material submitted may be included in any prospectus, newspaper publicity or as a part of any printed material, or used in offerings or representations in connection with the sale of securities or participation interest to the public. </a:t>
            </a:r>
          </a:p>
          <a:p>
            <a:pPr marL="362481" indent="-634342" algn="just">
              <a:spcBef>
                <a:spcPts val="591"/>
              </a:spcBef>
            </a:pPr>
            <a:endParaRPr lang="en-US" sz="991" dirty="0">
              <a:latin typeface="Calibri" panose="020F0502020204030204" pitchFamily="34" charset="0"/>
              <a:cs typeface="Calibri" panose="020F0502020204030204" pitchFamily="34" charset="0"/>
            </a:endParaRPr>
          </a:p>
        </p:txBody>
      </p:sp>
      <p:sp>
        <p:nvSpPr>
          <p:cNvPr id="6" name="Triangle 28">
            <a:extLst>
              <a:ext uri="{FF2B5EF4-FFF2-40B4-BE49-F238E27FC236}">
                <a16:creationId xmlns:a16="http://schemas.microsoft.com/office/drawing/2014/main" id="{1C6E8A1E-B51F-4D43-A138-714D8B2954D4}"/>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7" name="Rectangle 6">
            <a:extLst>
              <a:ext uri="{FF2B5EF4-FFF2-40B4-BE49-F238E27FC236}">
                <a16:creationId xmlns:a16="http://schemas.microsoft.com/office/drawing/2014/main" id="{879AD871-748A-4BA5-85E7-B577105171D2}"/>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346047557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319E6FA-3550-4C30-80A3-0BAD170EF53F}"/>
              </a:ext>
            </a:extLst>
          </p:cNvPr>
          <p:cNvSpPr>
            <a:spLocks noGrp="1"/>
          </p:cNvSpPr>
          <p:nvPr>
            <p:ph type="title"/>
          </p:nvPr>
        </p:nvSpPr>
        <p:spPr>
          <a:xfrm>
            <a:off x="522373" y="430818"/>
            <a:ext cx="11147258" cy="330987"/>
          </a:xfrm>
        </p:spPr>
        <p:txBody>
          <a:bodyPr vert="horz" lIns="0" tIns="0" rIns="0" bIns="0" rtlCol="0" anchor="t" anchorCtr="0">
            <a:noAutofit/>
          </a:bodyPr>
          <a:lstStyle/>
          <a:p>
            <a:r>
              <a:rPr lang="en-US" sz="2382" dirty="0">
                <a:cs typeface="Calibri" panose="020F0502020204030204" pitchFamily="34" charset="0"/>
              </a:rPr>
              <a:t>General Business Terms and Conditions (11 of 18)</a:t>
            </a:r>
          </a:p>
        </p:txBody>
      </p:sp>
      <p:sp>
        <p:nvSpPr>
          <p:cNvPr id="30" name="TextBox 29">
            <a:extLst>
              <a:ext uri="{FF2B5EF4-FFF2-40B4-BE49-F238E27FC236}">
                <a16:creationId xmlns:a16="http://schemas.microsoft.com/office/drawing/2014/main" id="{0C6FD4B6-4BAB-4976-A4D1-C41C22E5E5BF}"/>
              </a:ext>
            </a:extLst>
          </p:cNvPr>
          <p:cNvSpPr txBox="1"/>
          <p:nvPr/>
        </p:nvSpPr>
        <p:spPr bwMode="gray">
          <a:xfrm>
            <a:off x="522377" y="761804"/>
            <a:ext cx="10342039" cy="5785593"/>
          </a:xfrm>
          <a:prstGeom prst="rect">
            <a:avLst/>
          </a:prstGeom>
          <a:noFill/>
        </p:spPr>
        <p:txBody>
          <a:bodyPr wrap="square">
            <a:spAutoFit/>
          </a:bodyPr>
          <a:lstStyle/>
          <a:p>
            <a:pPr marL="362481" indent="-634342" algn="just" defTabSz="1208241">
              <a:spcBef>
                <a:spcPts val="591"/>
              </a:spcBef>
              <a:defRPr/>
            </a:pPr>
            <a:r>
              <a:rPr lang="en-US" sz="1041" dirty="0">
                <a:solidFill>
                  <a:srgbClr val="000000"/>
                </a:solidFill>
                <a:latin typeface="Calibri" panose="020F0502020204030204"/>
              </a:rPr>
              <a:t>18.7	In the course of providing the Services, we may make reference to spreadsheets and computer models that Client may provide to Deloitte or ask Deloitte to rely upon (“Client Models”) or that we may have developed or used in connection with the Services (“Deloitte Models”).  All models have limits and may not produce valid results for all possible combinations of input data.  As such, errors and potential errors may go unnoticed.  Unless otherwise expressly agreed in the Proposal:</a:t>
            </a:r>
          </a:p>
          <a:p>
            <a:pPr marL="362481" indent="-634342" algn="just" defTabSz="1208241">
              <a:spcBef>
                <a:spcPts val="591"/>
              </a:spcBef>
              <a:defRPr/>
            </a:pPr>
            <a:r>
              <a:rPr lang="en-US" sz="1041" dirty="0">
                <a:solidFill>
                  <a:srgbClr val="000000"/>
                </a:solidFill>
                <a:latin typeface="Calibri" panose="020F0502020204030204"/>
              </a:rPr>
              <a:t>	18.7.1	Deloitte will not be responsible for reviewing, testing or detecting any errors in any of the Client Models; and</a:t>
            </a:r>
          </a:p>
          <a:p>
            <a:pPr marL="362481" indent="-634342" algn="just" defTabSz="1208241">
              <a:spcBef>
                <a:spcPts val="591"/>
              </a:spcBef>
              <a:defRPr/>
            </a:pPr>
            <a:r>
              <a:rPr lang="en-US" sz="1041" dirty="0">
                <a:solidFill>
                  <a:srgbClr val="000000"/>
                </a:solidFill>
                <a:latin typeface="Calibri" panose="020F0502020204030204"/>
              </a:rPr>
              <a:t>	18.7.2	Deloitte will not provide Client with a copy of Deloitte Models for Client use.</a:t>
            </a:r>
          </a:p>
          <a:p>
            <a:pPr marL="362481" indent="-634342" algn="just" defTabSz="1208241">
              <a:spcBef>
                <a:spcPts val="591"/>
              </a:spcBef>
              <a:defRPr/>
            </a:pPr>
            <a:r>
              <a:rPr lang="en-US" sz="1041" dirty="0">
                <a:solidFill>
                  <a:srgbClr val="000000"/>
                </a:solidFill>
                <a:latin typeface="Calibri" panose="020F0502020204030204"/>
              </a:rPr>
              <a:t>18.8	Deloitte owes no duty of performance to any party other than the Client. </a:t>
            </a:r>
          </a:p>
          <a:p>
            <a:pPr marL="362481" indent="-634342" algn="just" defTabSz="1208241">
              <a:spcBef>
                <a:spcPts val="591"/>
              </a:spcBef>
              <a:defRPr/>
            </a:pPr>
            <a:endParaRPr lang="en-US" sz="1041" dirty="0">
              <a:solidFill>
                <a:srgbClr val="000000"/>
              </a:solidFill>
              <a:latin typeface="Calibri" panose="020F0502020204030204"/>
            </a:endParaRPr>
          </a:p>
          <a:p>
            <a:pPr marL="362481" indent="-634342" algn="just" defTabSz="1208241">
              <a:spcBef>
                <a:spcPts val="591"/>
              </a:spcBef>
              <a:defRPr/>
            </a:pPr>
            <a:r>
              <a:rPr lang="en-US" sz="1041" b="1" dirty="0">
                <a:solidFill>
                  <a:srgbClr val="000000"/>
                </a:solidFill>
                <a:latin typeface="Calibri" panose="020F0502020204030204"/>
              </a:rPr>
              <a:t>19	Privacy and Data Protection.</a:t>
            </a:r>
          </a:p>
          <a:p>
            <a:pPr marL="362481" indent="-634342" algn="just" defTabSz="1208241">
              <a:spcBef>
                <a:spcPts val="591"/>
              </a:spcBef>
              <a:defRPr/>
            </a:pPr>
            <a:r>
              <a:rPr lang="en-US" sz="1041" dirty="0">
                <a:solidFill>
                  <a:srgbClr val="000000"/>
                </a:solidFill>
                <a:latin typeface="Calibri" panose="020F0502020204030204"/>
              </a:rPr>
              <a:t>19.1	The Client acknowledges that Personal Data may be processed by Deloitte, either in its capacity as a Controller or as a Processor (as applicable), for the purpose of, or in connection with:</a:t>
            </a:r>
          </a:p>
          <a:p>
            <a:pPr marL="362481" indent="-634342" algn="just" defTabSz="1208241">
              <a:spcBef>
                <a:spcPts val="591"/>
              </a:spcBef>
              <a:defRPr/>
            </a:pPr>
            <a:r>
              <a:rPr lang="en-US" sz="1041" dirty="0">
                <a:solidFill>
                  <a:srgbClr val="000000"/>
                </a:solidFill>
                <a:latin typeface="Calibri" panose="020F0502020204030204"/>
              </a:rPr>
              <a:t>	19.1.1	The provision of the Services;</a:t>
            </a:r>
          </a:p>
          <a:p>
            <a:pPr marL="362481" indent="-634342" algn="just" defTabSz="1208241">
              <a:spcBef>
                <a:spcPts val="591"/>
              </a:spcBef>
              <a:defRPr/>
            </a:pPr>
            <a:r>
              <a:rPr lang="en-US" sz="1041" dirty="0">
                <a:solidFill>
                  <a:srgbClr val="000000"/>
                </a:solidFill>
                <a:latin typeface="Calibri" panose="020F0502020204030204"/>
              </a:rPr>
              <a:t>	19.1.2	Applicable legal or regulatory requirements;</a:t>
            </a:r>
          </a:p>
          <a:p>
            <a:pPr marL="362481" indent="-634342" algn="just" defTabSz="1208241">
              <a:spcBef>
                <a:spcPts val="591"/>
              </a:spcBef>
              <a:defRPr/>
            </a:pPr>
            <a:r>
              <a:rPr lang="en-US" sz="1041" dirty="0">
                <a:solidFill>
                  <a:srgbClr val="000000"/>
                </a:solidFill>
                <a:latin typeface="Calibri" panose="020F0502020204030204"/>
              </a:rPr>
              <a:t>	19.1.3	Requests and communications with competent authorities;</a:t>
            </a:r>
          </a:p>
          <a:p>
            <a:pPr marL="362481" indent="-634342" algn="just" defTabSz="1208241">
              <a:spcBef>
                <a:spcPts val="591"/>
              </a:spcBef>
              <a:defRPr/>
            </a:pPr>
            <a:r>
              <a:rPr lang="en-US" sz="1041" dirty="0">
                <a:solidFill>
                  <a:srgbClr val="000000"/>
                </a:solidFill>
                <a:latin typeface="Calibri" panose="020F0502020204030204"/>
              </a:rPr>
              <a:t>	19.1.4	Internal and external audits, and/or</a:t>
            </a:r>
          </a:p>
          <a:p>
            <a:pPr marL="362481" indent="-634342" algn="just" defTabSz="1208241">
              <a:spcBef>
                <a:spcPts val="591"/>
              </a:spcBef>
              <a:defRPr/>
            </a:pPr>
            <a:r>
              <a:rPr lang="en-US" sz="1041" dirty="0">
                <a:solidFill>
                  <a:srgbClr val="000000"/>
                </a:solidFill>
                <a:latin typeface="Calibri" panose="020F0502020204030204"/>
              </a:rPr>
              <a:t>	19.1.5	Administrative, financial, accounting, risk analysis, and client relationship purposes (the “Purposes”).</a:t>
            </a:r>
          </a:p>
          <a:p>
            <a:pPr marL="362481" indent="-634342" algn="just" defTabSz="1208241">
              <a:spcBef>
                <a:spcPts val="591"/>
              </a:spcBef>
              <a:defRPr/>
            </a:pPr>
            <a:r>
              <a:rPr lang="en-US" sz="1041" dirty="0">
                <a:solidFill>
                  <a:srgbClr val="000000"/>
                </a:solidFill>
                <a:latin typeface="Calibri" panose="020F0502020204030204"/>
              </a:rPr>
              <a:t>19.2	“Personal Data” means any information relating to an identified or identifiable natural person (“data subject”); an identifiable person is one who can be identified, directly or indirectly, in particular by reference to an identifier such as a name, an identification number, location data, an online identifier or to one or more factors specific to the physical, physiological, genetic, mental, economic, cultural or social identity of that natural person.</a:t>
            </a:r>
          </a:p>
          <a:p>
            <a:pPr marL="362481" indent="-634342" algn="just" defTabSz="1208241">
              <a:spcBef>
                <a:spcPts val="591"/>
              </a:spcBef>
              <a:defRPr/>
            </a:pPr>
            <a:r>
              <a:rPr lang="en-US" sz="1041" dirty="0">
                <a:solidFill>
                  <a:srgbClr val="000000"/>
                </a:solidFill>
                <a:latin typeface="Calibri" panose="020F0502020204030204"/>
              </a:rPr>
              <a:t>19.3	“Data Protection Legislation” means any applicable data protection legislation as amended, replaced or superseded from time to time. </a:t>
            </a:r>
          </a:p>
          <a:p>
            <a:pPr marL="362481" indent="-634342" algn="just" defTabSz="1208241">
              <a:spcBef>
                <a:spcPts val="591"/>
              </a:spcBef>
              <a:defRPr/>
            </a:pPr>
            <a:r>
              <a:rPr lang="en-US" sz="1041" dirty="0">
                <a:solidFill>
                  <a:srgbClr val="000000"/>
                </a:solidFill>
                <a:latin typeface="Calibri" panose="020F0502020204030204"/>
              </a:rPr>
              <a:t>19.4	“Deloitte Personal Data” means any Personal Data of Deloitte employees and or/clients processed by the Client on behalf of Deloitte pursuant to or in connection with the Proposal.</a:t>
            </a:r>
          </a:p>
          <a:p>
            <a:pPr marL="362481" indent="-634342" algn="just" defTabSz="1208241">
              <a:spcBef>
                <a:spcPts val="591"/>
              </a:spcBef>
              <a:defRPr/>
            </a:pPr>
            <a:r>
              <a:rPr lang="en-US" sz="1041" dirty="0">
                <a:solidFill>
                  <a:srgbClr val="000000"/>
                </a:solidFill>
                <a:latin typeface="Calibri" panose="020F0502020204030204"/>
              </a:rPr>
              <a:t>19.5	“Controller” means a legal person which, alone or jointly with others, determines the purposes and means of the processing of Personal Data.</a:t>
            </a:r>
          </a:p>
          <a:p>
            <a:pPr marL="362481" indent="-634342" algn="just" defTabSz="1208241">
              <a:spcBef>
                <a:spcPts val="591"/>
              </a:spcBef>
              <a:defRPr/>
            </a:pPr>
            <a:r>
              <a:rPr lang="en-US" sz="1041" dirty="0">
                <a:solidFill>
                  <a:srgbClr val="000000"/>
                </a:solidFill>
                <a:latin typeface="Calibri" panose="020F0502020204030204"/>
              </a:rPr>
              <a:t>19.6	“Processor” means a natural or legal person which processes Personal Data on behalf of the Controller.</a:t>
            </a:r>
          </a:p>
          <a:p>
            <a:pPr marL="362481" indent="-634342" algn="just" defTabSz="1208241">
              <a:spcBef>
                <a:spcPts val="591"/>
              </a:spcBef>
              <a:defRPr/>
            </a:pPr>
            <a:r>
              <a:rPr lang="en-US" sz="1041" dirty="0">
                <a:solidFill>
                  <a:srgbClr val="000000"/>
                </a:solidFill>
                <a:latin typeface="Calibri" panose="020F0502020204030204"/>
              </a:rPr>
              <a:t>	19.6.1	The Client acknowledges that without the provision of the requested Personal Data, Deloitte may not be able to provide the Services to the Client or carry out any of 	the other Purposes referenced herein. In providing the Services to the Client or otherwise in connection with the Services, Deloitte may also occasionally contact the 	Client with details of events/seminars Deloitte is holding, Deloitte may send you publications or newsletters which we believe are of interest to the Client, or provide 	the Client with direct marketing or promotional communication for subjects which may be of interest to the Client.</a:t>
            </a:r>
          </a:p>
          <a:p>
            <a:pPr marL="362481" indent="-634342" algn="just" defTabSz="1208241">
              <a:spcBef>
                <a:spcPts val="591"/>
              </a:spcBef>
              <a:defRPr/>
            </a:pPr>
            <a:endParaRPr lang="en-US" sz="1041" dirty="0">
              <a:solidFill>
                <a:srgbClr val="000000"/>
              </a:solidFill>
              <a:latin typeface="Calibri" panose="020F0502020204030204"/>
            </a:endParaRPr>
          </a:p>
        </p:txBody>
      </p:sp>
      <p:sp>
        <p:nvSpPr>
          <p:cNvPr id="6" name="Triangle 28">
            <a:extLst>
              <a:ext uri="{FF2B5EF4-FFF2-40B4-BE49-F238E27FC236}">
                <a16:creationId xmlns:a16="http://schemas.microsoft.com/office/drawing/2014/main" id="{2276DE60-7B37-473C-BD26-FF85DD908F69}"/>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7" name="Rectangle 6">
            <a:extLst>
              <a:ext uri="{FF2B5EF4-FFF2-40B4-BE49-F238E27FC236}">
                <a16:creationId xmlns:a16="http://schemas.microsoft.com/office/drawing/2014/main" id="{2DFBDA7B-EDCF-4260-82EA-DE22E59F1324}"/>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2645032493"/>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319E6FA-3550-4C30-80A3-0BAD170EF53F}"/>
              </a:ext>
            </a:extLst>
          </p:cNvPr>
          <p:cNvSpPr>
            <a:spLocks noGrp="1"/>
          </p:cNvSpPr>
          <p:nvPr>
            <p:ph type="title"/>
          </p:nvPr>
        </p:nvSpPr>
        <p:spPr>
          <a:xfrm>
            <a:off x="522373" y="430818"/>
            <a:ext cx="11147258" cy="330987"/>
          </a:xfrm>
        </p:spPr>
        <p:txBody>
          <a:bodyPr vert="horz" lIns="0" tIns="0" rIns="0" bIns="0" rtlCol="0" anchor="t" anchorCtr="0">
            <a:noAutofit/>
          </a:bodyPr>
          <a:lstStyle/>
          <a:p>
            <a:r>
              <a:rPr lang="en-US" sz="2382" dirty="0">
                <a:cs typeface="Calibri" panose="020F0502020204030204" pitchFamily="34" charset="0"/>
              </a:rPr>
              <a:t>General Business Terms and Conditions (12 of 18)</a:t>
            </a:r>
          </a:p>
        </p:txBody>
      </p:sp>
      <p:sp>
        <p:nvSpPr>
          <p:cNvPr id="6" name="Triangle 28">
            <a:extLst>
              <a:ext uri="{FF2B5EF4-FFF2-40B4-BE49-F238E27FC236}">
                <a16:creationId xmlns:a16="http://schemas.microsoft.com/office/drawing/2014/main" id="{37B9547B-750D-4A2D-868E-A341B06005F2}"/>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7" name="Rectangle 6">
            <a:extLst>
              <a:ext uri="{FF2B5EF4-FFF2-40B4-BE49-F238E27FC236}">
                <a16:creationId xmlns:a16="http://schemas.microsoft.com/office/drawing/2014/main" id="{7EE52D27-3237-41BB-BE8B-023B70715AAC}"/>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
        <p:nvSpPr>
          <p:cNvPr id="8" name="TextBox 7">
            <a:extLst>
              <a:ext uri="{FF2B5EF4-FFF2-40B4-BE49-F238E27FC236}">
                <a16:creationId xmlns:a16="http://schemas.microsoft.com/office/drawing/2014/main" id="{DF27B3BF-04FB-42F4-865E-90D6CECDEE3B}"/>
              </a:ext>
            </a:extLst>
          </p:cNvPr>
          <p:cNvSpPr txBox="1"/>
          <p:nvPr/>
        </p:nvSpPr>
        <p:spPr bwMode="gray">
          <a:xfrm>
            <a:off x="522377" y="761806"/>
            <a:ext cx="10342039" cy="6265820"/>
          </a:xfrm>
          <a:prstGeom prst="rect">
            <a:avLst/>
          </a:prstGeom>
          <a:noFill/>
        </p:spPr>
        <p:txBody>
          <a:bodyPr wrap="square">
            <a:spAutoFit/>
          </a:bodyPr>
          <a:lstStyle/>
          <a:p>
            <a:pPr marL="362481" indent="-634342" algn="just" defTabSz="1208241">
              <a:spcBef>
                <a:spcPts val="591"/>
              </a:spcBef>
              <a:defRPr/>
            </a:pPr>
            <a:r>
              <a:rPr lang="en-US" sz="1041" dirty="0">
                <a:solidFill>
                  <a:srgbClr val="000000"/>
                </a:solidFill>
                <a:latin typeface="Calibri" panose="020F0502020204030204"/>
              </a:rPr>
              <a:t>	19.6.2	Personal Data may be disclosed to, and processed by, other members of the Deloitte Network, Deloitte’s service providers and competent authorities for one or more 	of the Purposes. The processing and disclosure of Personal Data may involve the transfer of Personal Data to other jurisdictions cross border only insofar as such a 	transfer is necessary for the performance of the Agreement. In such cases, Deloitte shall take adequate measures to ensure that such transfer is in compliance with 	applicable Data Protection Legislation or according to Deloitte’s Privacy Policies and Procedures and that direct recipients shall provide the same level of protection. 	Deloitte has in place appropriate technical and organizational measures to ensure that the Personal Data are secure, having regard to the level of the risk, the state of 	technological development and the costs of implementation. Deloitte shall ensure that all persons authorized to process the Personal Data for the Purposes (including, 	without limitation, Deloitte’s employees, agents or contractors) are obliged to keep the Personal Data confidential.</a:t>
            </a:r>
          </a:p>
          <a:p>
            <a:pPr marL="362481" indent="-634342" algn="just" defTabSz="1208241">
              <a:spcBef>
                <a:spcPts val="591"/>
              </a:spcBef>
              <a:defRPr/>
            </a:pPr>
            <a:r>
              <a:rPr lang="en-US" sz="1041" dirty="0">
                <a:solidFill>
                  <a:srgbClr val="000000"/>
                </a:solidFill>
                <a:latin typeface="Calibri" panose="020F0502020204030204"/>
              </a:rPr>
              <a:t>	19.6.3	Where Deloitte acts as a Processor, it shall additionally:</a:t>
            </a:r>
          </a:p>
          <a:p>
            <a:pPr marL="362481" indent="-634342" algn="just" defTabSz="1208241">
              <a:spcBef>
                <a:spcPts val="591"/>
              </a:spcBef>
              <a:defRPr/>
            </a:pPr>
            <a:r>
              <a:rPr lang="en-US" sz="1041" dirty="0">
                <a:solidFill>
                  <a:srgbClr val="000000"/>
                </a:solidFill>
                <a:latin typeface="Calibri" panose="020F0502020204030204"/>
              </a:rPr>
              <a:t>		19.6.3 (a)	Process Personal Data on the lawful written instructions of the Client;</a:t>
            </a:r>
          </a:p>
          <a:p>
            <a:pPr marL="362481" indent="-634342" algn="just" defTabSz="1208241">
              <a:spcBef>
                <a:spcPts val="591"/>
              </a:spcBef>
              <a:defRPr/>
            </a:pPr>
            <a:r>
              <a:rPr lang="en-US" sz="1041" dirty="0">
                <a:solidFill>
                  <a:srgbClr val="000000"/>
                </a:solidFill>
                <a:latin typeface="Calibri" panose="020F0502020204030204"/>
              </a:rPr>
              <a:t>		19.6.3 (b)	Provide reasonable assistance to the Client, at the Client’s cost, in responding to any data subject request in relation to the data subjects’ rights 		and in ensuring compliance with its obligations under the applicable Data Protection Legislation and Deloitte’s Privacy Policies and Procedures 		in relation to security, breach notifications, impact assessments and consultations with supervisory authorities;</a:t>
            </a:r>
          </a:p>
          <a:p>
            <a:pPr marL="362481" indent="-634342" algn="just" defTabSz="1208241">
              <a:spcBef>
                <a:spcPts val="591"/>
              </a:spcBef>
              <a:defRPr/>
            </a:pPr>
            <a:r>
              <a:rPr lang="en-US" sz="1041" dirty="0">
                <a:solidFill>
                  <a:srgbClr val="000000"/>
                </a:solidFill>
                <a:latin typeface="Calibri" panose="020F0502020204030204"/>
              </a:rPr>
              <a:t>		19.6.3 (c)	Notify the Client without undue delay on becoming aware of a personal data breach where the Personal Data have been, or are likely to have 		been, compromised;</a:t>
            </a:r>
          </a:p>
          <a:p>
            <a:pPr marL="362481" indent="-634342" algn="just" defTabSz="1208241">
              <a:spcBef>
                <a:spcPts val="591"/>
              </a:spcBef>
              <a:defRPr/>
            </a:pPr>
            <a:r>
              <a:rPr lang="en-US" sz="1041" dirty="0">
                <a:solidFill>
                  <a:srgbClr val="000000"/>
                </a:solidFill>
                <a:latin typeface="Calibri" panose="020F0502020204030204"/>
              </a:rPr>
              <a:t>		19.6.3 (d)	At the written direction of the Client, delete or return Personal Data and copies thereof on termination of the Agreement, subject to the 		provisions of any legal and/or regulatory requirements with which Deloitte must comply;</a:t>
            </a:r>
          </a:p>
          <a:p>
            <a:pPr marL="362481" indent="-634342" algn="just" defTabSz="1208241">
              <a:spcBef>
                <a:spcPts val="591"/>
              </a:spcBef>
              <a:defRPr/>
            </a:pPr>
            <a:r>
              <a:rPr lang="en-US" sz="1041" dirty="0">
                <a:solidFill>
                  <a:srgbClr val="000000"/>
                </a:solidFill>
                <a:latin typeface="Calibri" panose="020F0502020204030204"/>
              </a:rPr>
              <a:t>		19.6.3 (e)	Make available to the Client, upon the Client’s request, all information necessary to demonstrate compliance with this Clause; and</a:t>
            </a:r>
          </a:p>
          <a:p>
            <a:pPr marL="362481" indent="-634342" algn="just" defTabSz="1208241">
              <a:spcBef>
                <a:spcPts val="591"/>
              </a:spcBef>
              <a:defRPr/>
            </a:pPr>
            <a:r>
              <a:rPr lang="en-US" sz="1041" dirty="0">
                <a:solidFill>
                  <a:srgbClr val="000000"/>
                </a:solidFill>
                <a:latin typeface="Calibri" panose="020F0502020204030204"/>
              </a:rPr>
              <a:t>		19.6.3 (f)	Engage other sub-processors only with the prior notification of the Client and provided Deloitte will enter into a written agreement with such 		sub-processors, incorporating terms, which are substantially similar to this Clause.</a:t>
            </a:r>
          </a:p>
          <a:p>
            <a:pPr marL="362481" indent="-634342" algn="just" defTabSz="1208241">
              <a:spcBef>
                <a:spcPts val="591"/>
              </a:spcBef>
              <a:defRPr/>
            </a:pPr>
            <a:r>
              <a:rPr lang="en-US" sz="1041" dirty="0">
                <a:solidFill>
                  <a:srgbClr val="000000"/>
                </a:solidFill>
                <a:latin typeface="Calibri" panose="020F0502020204030204"/>
              </a:rPr>
              <a:t>	19.6.4	Where Deloitte acts as a Processor, the Client agrees that it shall communicate to Deloitte any rectification or erasure of any Personal Data which Deloitte holds or 	restriction of processing of such Personal Data to Deloitte unless, in Client’s reasonable opinion, such communication proves impossible or involves disproportionate 	effort.</a:t>
            </a:r>
          </a:p>
          <a:p>
            <a:pPr marL="362481" indent="-634342" algn="just" defTabSz="1208241">
              <a:spcBef>
                <a:spcPts val="591"/>
              </a:spcBef>
              <a:defRPr/>
            </a:pPr>
            <a:r>
              <a:rPr lang="en-US" sz="1041" dirty="0">
                <a:solidFill>
                  <a:srgbClr val="000000"/>
                </a:solidFill>
                <a:latin typeface="Calibri" panose="020F0502020204030204"/>
              </a:rPr>
              <a:t>	19.6.5.	The parties acknowledge and agree that this Data Protection Clause forms a summary of the applicable Deloitte privacy policy (the “Privacy Policy”).   </a:t>
            </a:r>
          </a:p>
          <a:p>
            <a:pPr marL="362481" indent="-634342" algn="just" defTabSz="1208241">
              <a:spcBef>
                <a:spcPts val="591"/>
              </a:spcBef>
              <a:defRPr/>
            </a:pPr>
            <a:r>
              <a:rPr lang="en-US" sz="1041" dirty="0">
                <a:solidFill>
                  <a:srgbClr val="000000"/>
                </a:solidFill>
                <a:latin typeface="Calibri" panose="020F0502020204030204"/>
              </a:rPr>
              <a:t>	19.6.6.	Deloitte may retain any Personal Data provided by the Client in connection with the Purposes in accordance with Deloitte’s data retention policy which may be found 	in the Privacy Statement and which is in compliance with applicable Data Protection Legislation.</a:t>
            </a:r>
          </a:p>
          <a:p>
            <a:pPr marL="362481" indent="-634342" algn="just" defTabSz="1208241">
              <a:spcBef>
                <a:spcPts val="591"/>
              </a:spcBef>
              <a:defRPr/>
            </a:pPr>
            <a:r>
              <a:rPr lang="en-US" sz="1041" dirty="0">
                <a:solidFill>
                  <a:srgbClr val="000000"/>
                </a:solidFill>
                <a:latin typeface="Calibri" panose="020F0502020204030204"/>
              </a:rPr>
              <a:t>	19.6.7.	The Client shall ensure that it has all necessary consents and notices in place to enable the lawful transfer of the Personal Data to Deloitte for the duration and 	Purposes of this Agreement. Both parties will comply with all requirements of the applicable Data Protection Legislation and Deloitte’s Privacy Policies and Procedures 	when processing Personal Data. The Client shall ensure that it does not knowingly or negligently do or omit to do anything which places Deloitte in breach of its 	obligations under the Data Protection Legislation. The Client shall indemnify Deloitte against all costs, expenses (including legal expenses), damages, loss (including 	loss of business or loss of profits), liabilities, demands, claims, actions or proceedings, which Deloitte may incur arising out of any breach by the Client of its obligations 	under these Data Protection Legislation clauses.</a:t>
            </a:r>
          </a:p>
          <a:p>
            <a:pPr marL="362481" indent="-634342" algn="just" defTabSz="1208241">
              <a:spcBef>
                <a:spcPts val="591"/>
              </a:spcBef>
              <a:defRPr/>
            </a:pPr>
            <a:endParaRPr lang="en-US" sz="891" dirty="0">
              <a:solidFill>
                <a:srgbClr val="000000"/>
              </a:solidFill>
              <a:latin typeface="Calibri" panose="020F0502020204030204"/>
            </a:endParaRPr>
          </a:p>
        </p:txBody>
      </p:sp>
    </p:spTree>
    <p:extLst>
      <p:ext uri="{BB962C8B-B14F-4D97-AF65-F5344CB8AC3E}">
        <p14:creationId xmlns:p14="http://schemas.microsoft.com/office/powerpoint/2010/main" val="2090644594"/>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319E6FA-3550-4C30-80A3-0BAD170EF53F}"/>
              </a:ext>
            </a:extLst>
          </p:cNvPr>
          <p:cNvSpPr>
            <a:spLocks noGrp="1"/>
          </p:cNvSpPr>
          <p:nvPr>
            <p:ph type="title"/>
          </p:nvPr>
        </p:nvSpPr>
        <p:spPr>
          <a:xfrm>
            <a:off x="522373" y="430818"/>
            <a:ext cx="11147258" cy="330987"/>
          </a:xfrm>
        </p:spPr>
        <p:txBody>
          <a:bodyPr vert="horz" lIns="0" tIns="0" rIns="0" bIns="0" rtlCol="0" anchor="t" anchorCtr="0">
            <a:noAutofit/>
          </a:bodyPr>
          <a:lstStyle/>
          <a:p>
            <a:r>
              <a:rPr lang="en-US" sz="2382" dirty="0">
                <a:cs typeface="Calibri" panose="020F0502020204030204" pitchFamily="34" charset="0"/>
              </a:rPr>
              <a:t>General Business Terms and Conditions (13 of 18)</a:t>
            </a:r>
          </a:p>
        </p:txBody>
      </p:sp>
      <p:sp>
        <p:nvSpPr>
          <p:cNvPr id="30" name="TextBox 29">
            <a:extLst>
              <a:ext uri="{FF2B5EF4-FFF2-40B4-BE49-F238E27FC236}">
                <a16:creationId xmlns:a16="http://schemas.microsoft.com/office/drawing/2014/main" id="{0C6FD4B6-4BAB-4976-A4D1-C41C22E5E5BF}"/>
              </a:ext>
            </a:extLst>
          </p:cNvPr>
          <p:cNvSpPr txBox="1"/>
          <p:nvPr/>
        </p:nvSpPr>
        <p:spPr bwMode="gray">
          <a:xfrm>
            <a:off x="522377" y="761805"/>
            <a:ext cx="10342039" cy="3593432"/>
          </a:xfrm>
          <a:prstGeom prst="rect">
            <a:avLst/>
          </a:prstGeom>
          <a:noFill/>
        </p:spPr>
        <p:txBody>
          <a:bodyPr wrap="square">
            <a:spAutoFit/>
          </a:bodyPr>
          <a:lstStyle/>
          <a:p>
            <a:pPr marL="362481" indent="-634342" algn="just">
              <a:spcBef>
                <a:spcPts val="591"/>
              </a:spcBef>
            </a:pPr>
            <a:r>
              <a:rPr lang="en-US" sz="1041" dirty="0">
                <a:solidFill>
                  <a:srgbClr val="000000"/>
                </a:solidFill>
                <a:latin typeface="Calibri" panose="020F0502020204030204"/>
              </a:rPr>
              <a:t>	19.6.8.	The following two clauses are applicable when Deloitte acts as a Controller and provides services to Individuals ONLY. These clauses will not be applicable in 	case Deloitte acts as a Controller and provides services to legal entities or in case Deloitte acts as a Processor:</a:t>
            </a:r>
          </a:p>
          <a:p>
            <a:pPr marL="362481" indent="-634342" algn="just">
              <a:spcBef>
                <a:spcPts val="591"/>
              </a:spcBef>
            </a:pPr>
            <a:r>
              <a:rPr lang="en-US" sz="1041" dirty="0">
                <a:solidFill>
                  <a:srgbClr val="000000"/>
                </a:solidFill>
                <a:latin typeface="Calibri" panose="020F0502020204030204"/>
              </a:rPr>
              <a:t>		19.6.8 (a) 	The Client has the right to request from Deloitte at any time access to, rectification or erasure of his/her Personal Data or restriction of 				processing of his/her Personal Data concerning him/her or to object to processing as well as the right to data portability. The Client can 	find further details 		in relation to his rights and the extent to which he can exercise them in Deloitte’s Privacy Policy.</a:t>
            </a:r>
          </a:p>
          <a:p>
            <a:pPr marL="362481" indent="-634342" algn="just">
              <a:spcBef>
                <a:spcPts val="591"/>
              </a:spcBef>
            </a:pPr>
            <a:r>
              <a:rPr lang="en-US" sz="1041" dirty="0">
                <a:solidFill>
                  <a:srgbClr val="000000"/>
                </a:solidFill>
                <a:latin typeface="Calibri" panose="020F0502020204030204"/>
              </a:rPr>
              <a:t>		19.6.8 (b)	If the Client has a complaint or query with regards to the way his/her Personal Data are handled by Deloitte, the Client can contact the 				Privacy Office at DMEprivacy@deloitte.com.  If the Client is not satisfied with the way Deloitte has handled a complaint regarding his/her 			Personal Data, the client has the right to lodge a complaint with the Data Protection Authority, where applicable.</a:t>
            </a:r>
          </a:p>
          <a:p>
            <a:pPr marL="362481" indent="-634342" algn="just">
              <a:spcBef>
                <a:spcPts val="591"/>
              </a:spcBef>
            </a:pPr>
            <a:r>
              <a:rPr lang="en-US" sz="1041" dirty="0">
                <a:solidFill>
                  <a:srgbClr val="000000"/>
                </a:solidFill>
                <a:latin typeface="Calibri" panose="020F0502020204030204"/>
              </a:rPr>
              <a:t>19.7	Transfer of Confidential and Personal Information:</a:t>
            </a:r>
          </a:p>
          <a:p>
            <a:pPr marL="362481" indent="-634342" algn="just">
              <a:spcBef>
                <a:spcPts val="591"/>
              </a:spcBef>
            </a:pPr>
            <a:r>
              <a:rPr lang="en-US" sz="1041" dirty="0">
                <a:solidFill>
                  <a:srgbClr val="000000"/>
                </a:solidFill>
                <a:latin typeface="Calibri" panose="020F0502020204030204"/>
              </a:rPr>
              <a:t>	Notwithstanding any other term in this Agreement, the Client Group’s management acting on behalf of its shareholders provide their consent by signing this Agreement that, Deloitte may transfer the Group’s information to other members of the Deloitte Network, third parties or contractors providing administrative, infrastructure and other support services such as audit review support and subcontractors providing services as part of the engagement to store and process any information received, wherever located within or outside of </a:t>
            </a:r>
            <a:r>
              <a:rPr lang="en-US" sz="1041" b="1" dirty="0">
                <a:solidFill>
                  <a:srgbClr val="000000"/>
                </a:solidFill>
                <a:latin typeface="Calibri" panose="020F0502020204030204"/>
              </a:rPr>
              <a:t>the Kingdom of Saudi Arabia</a:t>
            </a:r>
            <a:r>
              <a:rPr lang="en-US" sz="1041" dirty="0">
                <a:solidFill>
                  <a:srgbClr val="000000"/>
                </a:solidFill>
                <a:latin typeface="Calibri" panose="020F0502020204030204"/>
              </a:rPr>
              <a:t>. In this respect, third parties are bound by similar Confidentiality, Privacy and Data Security Obligations (“Confidentiality and Privacy Obligations”) to those contained in this Agreement. In addition, such third parties will keep all data confidential and private and will be shared with their employees/ management/ partners/ agents/ officers/ members strictly on a need to know basis (“Authorized Recipient”). The Authorized Recipients are also bound by similar Confidentiality and Privacy Obligations. Each party shall be solely responsible for its own breach of Confidentiality and Privacy obligations including that of its Authorized Recipient. The above provision is as an express written consent from the Client Group’s management acting on behalf of its shareholders regarding the transfer of the Client Group’s information to the abovementioned third parties.</a:t>
            </a:r>
          </a:p>
          <a:p>
            <a:pPr marL="362481" indent="-634342" algn="just">
              <a:spcBef>
                <a:spcPts val="591"/>
              </a:spcBef>
            </a:pPr>
            <a:endParaRPr lang="en-US" sz="1041" dirty="0">
              <a:solidFill>
                <a:srgbClr val="000000"/>
              </a:solidFill>
              <a:latin typeface="Calibri" panose="020F0502020204030204"/>
            </a:endParaRPr>
          </a:p>
          <a:p>
            <a:pPr marL="362481" indent="-634342" algn="just">
              <a:spcBef>
                <a:spcPts val="591"/>
              </a:spcBef>
            </a:pPr>
            <a:endParaRPr lang="en-US" sz="1041" dirty="0">
              <a:solidFill>
                <a:srgbClr val="000000"/>
              </a:solidFill>
              <a:latin typeface="Calibri" panose="020F0502020204030204"/>
            </a:endParaRPr>
          </a:p>
        </p:txBody>
      </p:sp>
      <p:sp>
        <p:nvSpPr>
          <p:cNvPr id="6" name="Triangle 28">
            <a:extLst>
              <a:ext uri="{FF2B5EF4-FFF2-40B4-BE49-F238E27FC236}">
                <a16:creationId xmlns:a16="http://schemas.microsoft.com/office/drawing/2014/main" id="{525E3C6D-388D-47A3-8AA1-F998B112FFDE}"/>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7" name="Rectangle 6">
            <a:extLst>
              <a:ext uri="{FF2B5EF4-FFF2-40B4-BE49-F238E27FC236}">
                <a16:creationId xmlns:a16="http://schemas.microsoft.com/office/drawing/2014/main" id="{4803437E-E425-463D-B730-90E63C10F04C}"/>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17912164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 Placeholder 6">
            <a:extLst>
              <a:ext uri="{FF2B5EF4-FFF2-40B4-BE49-F238E27FC236}">
                <a16:creationId xmlns:a16="http://schemas.microsoft.com/office/drawing/2014/main" id="{36AA4147-F54A-4DCD-8F70-AC74104C5B7C}"/>
              </a:ext>
            </a:extLst>
          </p:cNvPr>
          <p:cNvSpPr>
            <a:spLocks noGrp="1"/>
          </p:cNvSpPr>
          <p:nvPr>
            <p:ph type="body" sz="quarter" idx="13"/>
          </p:nvPr>
        </p:nvSpPr>
        <p:spPr>
          <a:xfrm>
            <a:off x="522373" y="761804"/>
            <a:ext cx="11147258" cy="750193"/>
          </a:xfrm>
        </p:spPr>
        <p:txBody>
          <a:bodyPr/>
          <a:lstStyle/>
          <a:p>
            <a:pPr>
              <a:lnSpc>
                <a:spcPct val="120000"/>
              </a:lnSpc>
            </a:pPr>
            <a:r>
              <a:rPr lang="en-US" dirty="0">
                <a:solidFill>
                  <a:srgbClr val="00A3E0"/>
                </a:solidFill>
                <a:cs typeface="Calibri" panose="020F0502020204030204" pitchFamily="34" charset="0"/>
              </a:rPr>
              <a:t>Our BCM Profile</a:t>
            </a:r>
          </a:p>
        </p:txBody>
      </p:sp>
      <p:sp>
        <p:nvSpPr>
          <p:cNvPr id="89" name="Title 1">
            <a:extLst>
              <a:ext uri="{FF2B5EF4-FFF2-40B4-BE49-F238E27FC236}">
                <a16:creationId xmlns:a16="http://schemas.microsoft.com/office/drawing/2014/main" id="{AE1B16E5-D504-4B8A-BB8F-92CD1666E2F1}"/>
              </a:ext>
            </a:extLst>
          </p:cNvPr>
          <p:cNvSpPr>
            <a:spLocks noGrp="1"/>
          </p:cNvSpPr>
          <p:nvPr>
            <p:ph type="title"/>
          </p:nvPr>
        </p:nvSpPr>
        <p:spPr>
          <a:xfrm>
            <a:off x="522373" y="430820"/>
            <a:ext cx="11147258" cy="330986"/>
          </a:xfrm>
        </p:spPr>
        <p:txBody>
          <a:bodyPr/>
          <a:lstStyle/>
          <a:p>
            <a:r>
              <a:rPr lang="en-US" sz="2382" dirty="0">
                <a:solidFill>
                  <a:prstClr val="black"/>
                </a:solidFill>
                <a:cs typeface="Calibri" panose="020F0502020204030204" pitchFamily="34" charset="0"/>
              </a:rPr>
              <a:t>Our Capabilities</a:t>
            </a:r>
          </a:p>
        </p:txBody>
      </p:sp>
      <p:sp>
        <p:nvSpPr>
          <p:cNvPr id="35" name="TextBox 34">
            <a:extLst>
              <a:ext uri="{FF2B5EF4-FFF2-40B4-BE49-F238E27FC236}">
                <a16:creationId xmlns:a16="http://schemas.microsoft.com/office/drawing/2014/main" id="{DF013F7C-E39D-41E3-829B-BAE1DCA6334C}"/>
              </a:ext>
            </a:extLst>
          </p:cNvPr>
          <p:cNvSpPr txBox="1"/>
          <p:nvPr/>
        </p:nvSpPr>
        <p:spPr>
          <a:xfrm>
            <a:off x="522378" y="1274370"/>
            <a:ext cx="5234508" cy="1099532"/>
          </a:xfrm>
          <a:prstGeom prst="rect">
            <a:avLst/>
          </a:prstGeom>
          <a:noFill/>
        </p:spPr>
        <p:txBody>
          <a:bodyPr wrap="square" lIns="0" tIns="0" rIns="0" bIns="0" rtlCol="0">
            <a:spAutoFit/>
          </a:bodyPr>
          <a:lstStyle/>
          <a:p>
            <a:pPr>
              <a:spcBef>
                <a:spcPts val="591"/>
              </a:spcBef>
              <a:buSzPct val="100000"/>
            </a:pPr>
            <a:r>
              <a:rPr lang="en-US" sz="1191" b="1" dirty="0">
                <a:solidFill>
                  <a:srgbClr val="008BA4"/>
                </a:solidFill>
                <a:latin typeface="Calibri" panose="020F0502020204030204" pitchFamily="34" charset="0"/>
                <a:cs typeface="Calibri" panose="020F0502020204030204" pitchFamily="34" charset="0"/>
              </a:rPr>
              <a:t>Why Deloitte?</a:t>
            </a:r>
          </a:p>
          <a:p>
            <a:pPr>
              <a:spcBef>
                <a:spcPts val="591"/>
              </a:spcBef>
              <a:buSzPct val="100000"/>
            </a:pPr>
            <a:r>
              <a:rPr lang="en-US" sz="1091" dirty="0">
                <a:solidFill>
                  <a:srgbClr val="313131"/>
                </a:solidFill>
                <a:latin typeface="Calibri" panose="020F0502020204030204" pitchFamily="34" charset="0"/>
                <a:cs typeface="Calibri" panose="020F0502020204030204" pitchFamily="34" charset="0"/>
              </a:rPr>
              <a:t>Deloitte - an award-winning service provider for Crisis &amp; Resilience (C&amp;R) and global C&amp;R thought leader - can help public and private entities successfully implement the requirements in the ISO 22301:2019 - Business Continuity Management Systems – standard, ISO 22361:2022 – Crisis Management – Guidelines and ISO 22316:2017 – Security and Resilience.</a:t>
            </a:r>
          </a:p>
        </p:txBody>
      </p:sp>
      <p:sp>
        <p:nvSpPr>
          <p:cNvPr id="36" name="TextBox 35">
            <a:extLst>
              <a:ext uri="{FF2B5EF4-FFF2-40B4-BE49-F238E27FC236}">
                <a16:creationId xmlns:a16="http://schemas.microsoft.com/office/drawing/2014/main" id="{AB7D4A12-0191-4595-9B2B-9ED948A359A1}"/>
              </a:ext>
            </a:extLst>
          </p:cNvPr>
          <p:cNvSpPr txBox="1"/>
          <p:nvPr/>
        </p:nvSpPr>
        <p:spPr>
          <a:xfrm>
            <a:off x="5980759" y="1273853"/>
            <a:ext cx="5113806" cy="929962"/>
          </a:xfrm>
          <a:prstGeom prst="rect">
            <a:avLst/>
          </a:prstGeom>
          <a:noFill/>
        </p:spPr>
        <p:txBody>
          <a:bodyPr wrap="square" lIns="0" tIns="0" rIns="0" bIns="0" rtlCol="0">
            <a:spAutoFit/>
          </a:bodyPr>
          <a:lstStyle/>
          <a:p>
            <a:pPr>
              <a:spcBef>
                <a:spcPts val="591"/>
              </a:spcBef>
              <a:buSzPct val="100000"/>
            </a:pPr>
            <a:r>
              <a:rPr lang="en-US" sz="1191" b="1" dirty="0">
                <a:solidFill>
                  <a:srgbClr val="008BA4"/>
                </a:solidFill>
                <a:latin typeface="Calibri" panose="020F0502020204030204" pitchFamily="34" charset="0"/>
                <a:cs typeface="Calibri" panose="020F0502020204030204" pitchFamily="34" charset="0"/>
              </a:rPr>
              <a:t>Extensive Experience</a:t>
            </a:r>
          </a:p>
          <a:p>
            <a:pPr>
              <a:spcBef>
                <a:spcPts val="591"/>
              </a:spcBef>
              <a:buSzPct val="100000"/>
            </a:pPr>
            <a:r>
              <a:rPr lang="en-US" sz="1091" dirty="0">
                <a:solidFill>
                  <a:srgbClr val="313131"/>
                </a:solidFill>
                <a:latin typeface="Calibri" panose="020F0502020204030204" pitchFamily="34" charset="0"/>
                <a:cs typeface="Calibri" panose="020F0502020204030204" pitchFamily="34" charset="0"/>
              </a:rPr>
              <a:t>We have delivered full BCM implementations, IT Disaster Recovery Management programs, assessed organizational readiness and maturity and advised on best BCM practices for government, semi-government and private sector organizations in multiple industries. </a:t>
            </a:r>
          </a:p>
        </p:txBody>
      </p:sp>
      <p:sp>
        <p:nvSpPr>
          <p:cNvPr id="37" name="TextBox 36">
            <a:extLst>
              <a:ext uri="{FF2B5EF4-FFF2-40B4-BE49-F238E27FC236}">
                <a16:creationId xmlns:a16="http://schemas.microsoft.com/office/drawing/2014/main" id="{40A7D537-DB9A-4541-BE09-563A8F65D8A4}"/>
              </a:ext>
            </a:extLst>
          </p:cNvPr>
          <p:cNvSpPr txBox="1"/>
          <p:nvPr/>
        </p:nvSpPr>
        <p:spPr>
          <a:xfrm>
            <a:off x="522378" y="2512443"/>
            <a:ext cx="5234508" cy="1267398"/>
          </a:xfrm>
          <a:prstGeom prst="rect">
            <a:avLst/>
          </a:prstGeom>
          <a:noFill/>
        </p:spPr>
        <p:txBody>
          <a:bodyPr wrap="square" lIns="0" tIns="0" rIns="0" bIns="0" rtlCol="0">
            <a:spAutoFit/>
          </a:bodyPr>
          <a:lstStyle/>
          <a:p>
            <a:pPr>
              <a:spcBef>
                <a:spcPts val="591"/>
              </a:spcBef>
              <a:buSzPct val="100000"/>
            </a:pPr>
            <a:r>
              <a:rPr lang="en-US" sz="1191" b="1" dirty="0">
                <a:solidFill>
                  <a:srgbClr val="008BA4"/>
                </a:solidFill>
                <a:latin typeface="Calibri" panose="020F0502020204030204" pitchFamily="34" charset="0"/>
                <a:cs typeface="Calibri" panose="020F0502020204030204" pitchFamily="34" charset="0"/>
              </a:rPr>
              <a:t>A World-class Team </a:t>
            </a:r>
          </a:p>
          <a:p>
            <a:pPr>
              <a:spcBef>
                <a:spcPts val="591"/>
              </a:spcBef>
              <a:buSzPct val="100000"/>
            </a:pPr>
            <a:r>
              <a:rPr lang="en-US" sz="1091" dirty="0">
                <a:solidFill>
                  <a:srgbClr val="313131"/>
                </a:solidFill>
                <a:latin typeface="Calibri" panose="020F0502020204030204" pitchFamily="34" charset="0"/>
                <a:cs typeface="Calibri" panose="020F0502020204030204" pitchFamily="34" charset="0"/>
              </a:rPr>
              <a:t>Our diverse, multicultural and multilingual team has outstanding Crisis &amp; Resilience experience in Middle East with over 35 dedicated, locally-based, BCM trained and certified professionals, supported by 250 risk consultants. Our team was twice recognized by the Business Continuity Institute (BCI) as the Continuity &amp; Resilience Provider and the Business Continuity Provider. Our teams were recently awarded by the CISO Global Forum for BCM Services in both KSA and UAE.</a:t>
            </a:r>
          </a:p>
        </p:txBody>
      </p:sp>
      <p:sp>
        <p:nvSpPr>
          <p:cNvPr id="38" name="TextBox 37">
            <a:extLst>
              <a:ext uri="{FF2B5EF4-FFF2-40B4-BE49-F238E27FC236}">
                <a16:creationId xmlns:a16="http://schemas.microsoft.com/office/drawing/2014/main" id="{12ABE175-A674-4EDC-9EB3-074CDF7A3B82}"/>
              </a:ext>
            </a:extLst>
          </p:cNvPr>
          <p:cNvSpPr txBox="1"/>
          <p:nvPr/>
        </p:nvSpPr>
        <p:spPr>
          <a:xfrm>
            <a:off x="5976469" y="2517147"/>
            <a:ext cx="5113806" cy="762264"/>
          </a:xfrm>
          <a:prstGeom prst="rect">
            <a:avLst/>
          </a:prstGeom>
          <a:noFill/>
        </p:spPr>
        <p:txBody>
          <a:bodyPr wrap="square" lIns="0" tIns="0" rIns="0" bIns="0" rtlCol="0">
            <a:spAutoFit/>
          </a:bodyPr>
          <a:lstStyle/>
          <a:p>
            <a:pPr>
              <a:spcBef>
                <a:spcPts val="591"/>
              </a:spcBef>
              <a:buSzPct val="100000"/>
            </a:pPr>
            <a:r>
              <a:rPr lang="en-US" sz="1191" b="1" dirty="0">
                <a:solidFill>
                  <a:srgbClr val="008BA4"/>
                </a:solidFill>
                <a:latin typeface="Calibri" panose="020F0502020204030204" pitchFamily="34" charset="0"/>
                <a:cs typeface="Calibri" panose="020F0502020204030204" pitchFamily="34" charset="0"/>
              </a:rPr>
              <a:t>Our Robust &amp; Agile BCM Methodology</a:t>
            </a:r>
          </a:p>
          <a:p>
            <a:pPr>
              <a:spcBef>
                <a:spcPts val="591"/>
              </a:spcBef>
              <a:buSzPct val="100000"/>
            </a:pPr>
            <a:r>
              <a:rPr lang="en-US" sz="1091" dirty="0">
                <a:solidFill>
                  <a:srgbClr val="313131"/>
                </a:solidFill>
                <a:latin typeface="Calibri" panose="020F0502020204030204" pitchFamily="34" charset="0"/>
                <a:cs typeface="Calibri" panose="020F0502020204030204" pitchFamily="34" charset="0"/>
              </a:rPr>
              <a:t>We provide customizable solutions to meet your BCM objectives. Our methodology is adaptive to the needs of every organization and addresses complex processes and drivers in order to ensure effective implementation. </a:t>
            </a:r>
          </a:p>
        </p:txBody>
      </p:sp>
      <p:grpSp>
        <p:nvGrpSpPr>
          <p:cNvPr id="40" name="Group 39">
            <a:extLst>
              <a:ext uri="{FF2B5EF4-FFF2-40B4-BE49-F238E27FC236}">
                <a16:creationId xmlns:a16="http://schemas.microsoft.com/office/drawing/2014/main" id="{8823CAFA-9522-4779-901D-CA2E8E747657}"/>
              </a:ext>
            </a:extLst>
          </p:cNvPr>
          <p:cNvGrpSpPr/>
          <p:nvPr/>
        </p:nvGrpSpPr>
        <p:grpSpPr>
          <a:xfrm>
            <a:off x="1753339" y="4211933"/>
            <a:ext cx="2032262" cy="941625"/>
            <a:chOff x="2725322" y="4624438"/>
            <a:chExt cx="2410558" cy="1126387"/>
          </a:xfrm>
        </p:grpSpPr>
        <p:sp>
          <p:nvSpPr>
            <p:cNvPr id="41" name="Freeform 933">
              <a:extLst>
                <a:ext uri="{FF2B5EF4-FFF2-40B4-BE49-F238E27FC236}">
                  <a16:creationId xmlns:a16="http://schemas.microsoft.com/office/drawing/2014/main" id="{64C7B062-FE6C-4B40-9883-DC8906FAD930}"/>
                </a:ext>
              </a:extLst>
            </p:cNvPr>
            <p:cNvSpPr>
              <a:spLocks noEditPoints="1"/>
            </p:cNvSpPr>
            <p:nvPr/>
          </p:nvSpPr>
          <p:spPr bwMode="auto">
            <a:xfrm>
              <a:off x="3843052" y="4655046"/>
              <a:ext cx="794047" cy="554335"/>
            </a:xfrm>
            <a:custGeom>
              <a:avLst/>
              <a:gdLst>
                <a:gd name="T0" fmla="*/ 313 w 320"/>
                <a:gd name="T1" fmla="*/ 54 h 224"/>
                <a:gd name="T2" fmla="*/ 163 w 320"/>
                <a:gd name="T3" fmla="*/ 1 h 224"/>
                <a:gd name="T4" fmla="*/ 156 w 320"/>
                <a:gd name="T5" fmla="*/ 1 h 224"/>
                <a:gd name="T6" fmla="*/ 7 w 320"/>
                <a:gd name="T7" fmla="*/ 54 h 224"/>
                <a:gd name="T8" fmla="*/ 0 w 320"/>
                <a:gd name="T9" fmla="*/ 64 h 224"/>
                <a:gd name="T10" fmla="*/ 6 w 320"/>
                <a:gd name="T11" fmla="*/ 74 h 224"/>
                <a:gd name="T12" fmla="*/ 63 w 320"/>
                <a:gd name="T13" fmla="*/ 98 h 224"/>
                <a:gd name="T14" fmla="*/ 53 w 320"/>
                <a:gd name="T15" fmla="*/ 170 h 224"/>
                <a:gd name="T16" fmla="*/ 54 w 320"/>
                <a:gd name="T17" fmla="*/ 176 h 224"/>
                <a:gd name="T18" fmla="*/ 160 w 320"/>
                <a:gd name="T19" fmla="*/ 224 h 224"/>
                <a:gd name="T20" fmla="*/ 264 w 320"/>
                <a:gd name="T21" fmla="*/ 178 h 224"/>
                <a:gd name="T22" fmla="*/ 266 w 320"/>
                <a:gd name="T23" fmla="*/ 170 h 224"/>
                <a:gd name="T24" fmla="*/ 257 w 320"/>
                <a:gd name="T25" fmla="*/ 98 h 224"/>
                <a:gd name="T26" fmla="*/ 288 w 320"/>
                <a:gd name="T27" fmla="*/ 85 h 224"/>
                <a:gd name="T28" fmla="*/ 288 w 320"/>
                <a:gd name="T29" fmla="*/ 214 h 224"/>
                <a:gd name="T30" fmla="*/ 298 w 320"/>
                <a:gd name="T31" fmla="*/ 224 h 224"/>
                <a:gd name="T32" fmla="*/ 309 w 320"/>
                <a:gd name="T33" fmla="*/ 214 h 224"/>
                <a:gd name="T34" fmla="*/ 309 w 320"/>
                <a:gd name="T35" fmla="*/ 76 h 224"/>
                <a:gd name="T36" fmla="*/ 313 w 320"/>
                <a:gd name="T37" fmla="*/ 74 h 224"/>
                <a:gd name="T38" fmla="*/ 320 w 320"/>
                <a:gd name="T39" fmla="*/ 64 h 224"/>
                <a:gd name="T40" fmla="*/ 313 w 320"/>
                <a:gd name="T41" fmla="*/ 54 h 224"/>
                <a:gd name="T42" fmla="*/ 244 w 320"/>
                <a:gd name="T43" fmla="*/ 167 h 224"/>
                <a:gd name="T44" fmla="*/ 160 w 320"/>
                <a:gd name="T45" fmla="*/ 203 h 224"/>
                <a:gd name="T46" fmla="*/ 75 w 320"/>
                <a:gd name="T47" fmla="*/ 168 h 224"/>
                <a:gd name="T48" fmla="*/ 83 w 320"/>
                <a:gd name="T49" fmla="*/ 107 h 224"/>
                <a:gd name="T50" fmla="*/ 155 w 320"/>
                <a:gd name="T51" fmla="*/ 138 h 224"/>
                <a:gd name="T52" fmla="*/ 160 w 320"/>
                <a:gd name="T53" fmla="*/ 139 h 224"/>
                <a:gd name="T54" fmla="*/ 164 w 320"/>
                <a:gd name="T55" fmla="*/ 138 h 224"/>
                <a:gd name="T56" fmla="*/ 236 w 320"/>
                <a:gd name="T57" fmla="*/ 107 h 224"/>
                <a:gd name="T58" fmla="*/ 244 w 320"/>
                <a:gd name="T59" fmla="*/ 167 h 224"/>
                <a:gd name="T60" fmla="*/ 160 w 320"/>
                <a:gd name="T61" fmla="*/ 117 h 224"/>
                <a:gd name="T62" fmla="*/ 40 w 320"/>
                <a:gd name="T63" fmla="*/ 65 h 224"/>
                <a:gd name="T64" fmla="*/ 160 w 320"/>
                <a:gd name="T65" fmla="*/ 22 h 224"/>
                <a:gd name="T66" fmla="*/ 280 w 320"/>
                <a:gd name="T67" fmla="*/ 65 h 224"/>
                <a:gd name="T68" fmla="*/ 160 w 320"/>
                <a:gd name="T69" fmla="*/ 11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0" h="224">
                  <a:moveTo>
                    <a:pt x="313" y="54"/>
                  </a:moveTo>
                  <a:cubicBezTo>
                    <a:pt x="163" y="1"/>
                    <a:pt x="163" y="1"/>
                    <a:pt x="163" y="1"/>
                  </a:cubicBezTo>
                  <a:cubicBezTo>
                    <a:pt x="161" y="0"/>
                    <a:pt x="158" y="0"/>
                    <a:pt x="156" y="1"/>
                  </a:cubicBezTo>
                  <a:cubicBezTo>
                    <a:pt x="7" y="54"/>
                    <a:pt x="7" y="54"/>
                    <a:pt x="7" y="54"/>
                  </a:cubicBezTo>
                  <a:cubicBezTo>
                    <a:pt x="3" y="56"/>
                    <a:pt x="0" y="60"/>
                    <a:pt x="0" y="64"/>
                  </a:cubicBezTo>
                  <a:cubicBezTo>
                    <a:pt x="0" y="68"/>
                    <a:pt x="2" y="72"/>
                    <a:pt x="6" y="74"/>
                  </a:cubicBezTo>
                  <a:cubicBezTo>
                    <a:pt x="63" y="98"/>
                    <a:pt x="63" y="98"/>
                    <a:pt x="63" y="98"/>
                  </a:cubicBezTo>
                  <a:cubicBezTo>
                    <a:pt x="53" y="170"/>
                    <a:pt x="53" y="170"/>
                    <a:pt x="53" y="170"/>
                  </a:cubicBezTo>
                  <a:cubicBezTo>
                    <a:pt x="53" y="172"/>
                    <a:pt x="53" y="174"/>
                    <a:pt x="54" y="176"/>
                  </a:cubicBezTo>
                  <a:cubicBezTo>
                    <a:pt x="56" y="178"/>
                    <a:pt x="83" y="224"/>
                    <a:pt x="160" y="224"/>
                  </a:cubicBezTo>
                  <a:cubicBezTo>
                    <a:pt x="223" y="224"/>
                    <a:pt x="262" y="180"/>
                    <a:pt x="264" y="178"/>
                  </a:cubicBezTo>
                  <a:cubicBezTo>
                    <a:pt x="266" y="176"/>
                    <a:pt x="267" y="173"/>
                    <a:pt x="266" y="170"/>
                  </a:cubicBezTo>
                  <a:cubicBezTo>
                    <a:pt x="257" y="98"/>
                    <a:pt x="257" y="98"/>
                    <a:pt x="257" y="98"/>
                  </a:cubicBezTo>
                  <a:cubicBezTo>
                    <a:pt x="288" y="85"/>
                    <a:pt x="288" y="85"/>
                    <a:pt x="288" y="85"/>
                  </a:cubicBezTo>
                  <a:cubicBezTo>
                    <a:pt x="288" y="214"/>
                    <a:pt x="288" y="214"/>
                    <a:pt x="288" y="214"/>
                  </a:cubicBezTo>
                  <a:cubicBezTo>
                    <a:pt x="288" y="220"/>
                    <a:pt x="292" y="224"/>
                    <a:pt x="298" y="224"/>
                  </a:cubicBezTo>
                  <a:cubicBezTo>
                    <a:pt x="304" y="224"/>
                    <a:pt x="309" y="220"/>
                    <a:pt x="309" y="214"/>
                  </a:cubicBezTo>
                  <a:cubicBezTo>
                    <a:pt x="309" y="76"/>
                    <a:pt x="309" y="76"/>
                    <a:pt x="309" y="76"/>
                  </a:cubicBezTo>
                  <a:cubicBezTo>
                    <a:pt x="313" y="74"/>
                    <a:pt x="313" y="74"/>
                    <a:pt x="313" y="74"/>
                  </a:cubicBezTo>
                  <a:cubicBezTo>
                    <a:pt x="317" y="72"/>
                    <a:pt x="320" y="68"/>
                    <a:pt x="320" y="64"/>
                  </a:cubicBezTo>
                  <a:cubicBezTo>
                    <a:pt x="320" y="60"/>
                    <a:pt x="317" y="56"/>
                    <a:pt x="313" y="54"/>
                  </a:cubicBezTo>
                  <a:close/>
                  <a:moveTo>
                    <a:pt x="244" y="167"/>
                  </a:moveTo>
                  <a:cubicBezTo>
                    <a:pt x="235" y="177"/>
                    <a:pt x="203" y="203"/>
                    <a:pt x="160" y="203"/>
                  </a:cubicBezTo>
                  <a:cubicBezTo>
                    <a:pt x="105" y="203"/>
                    <a:pt x="81" y="177"/>
                    <a:pt x="75" y="168"/>
                  </a:cubicBezTo>
                  <a:cubicBezTo>
                    <a:pt x="83" y="107"/>
                    <a:pt x="83" y="107"/>
                    <a:pt x="83" y="107"/>
                  </a:cubicBezTo>
                  <a:cubicBezTo>
                    <a:pt x="155" y="138"/>
                    <a:pt x="155" y="138"/>
                    <a:pt x="155" y="138"/>
                  </a:cubicBezTo>
                  <a:cubicBezTo>
                    <a:pt x="157" y="139"/>
                    <a:pt x="158" y="139"/>
                    <a:pt x="160" y="139"/>
                  </a:cubicBezTo>
                  <a:cubicBezTo>
                    <a:pt x="161" y="139"/>
                    <a:pt x="163" y="139"/>
                    <a:pt x="164" y="138"/>
                  </a:cubicBezTo>
                  <a:cubicBezTo>
                    <a:pt x="236" y="107"/>
                    <a:pt x="236" y="107"/>
                    <a:pt x="236" y="107"/>
                  </a:cubicBezTo>
                  <a:lnTo>
                    <a:pt x="244" y="167"/>
                  </a:lnTo>
                  <a:close/>
                  <a:moveTo>
                    <a:pt x="160" y="117"/>
                  </a:moveTo>
                  <a:cubicBezTo>
                    <a:pt x="40" y="65"/>
                    <a:pt x="40" y="65"/>
                    <a:pt x="40" y="65"/>
                  </a:cubicBezTo>
                  <a:cubicBezTo>
                    <a:pt x="160" y="22"/>
                    <a:pt x="160" y="22"/>
                    <a:pt x="160" y="22"/>
                  </a:cubicBezTo>
                  <a:cubicBezTo>
                    <a:pt x="280" y="65"/>
                    <a:pt x="280" y="65"/>
                    <a:pt x="280" y="65"/>
                  </a:cubicBezTo>
                  <a:lnTo>
                    <a:pt x="160" y="117"/>
                  </a:lnTo>
                  <a:close/>
                </a:path>
              </a:pathLst>
            </a:custGeom>
            <a:solidFill>
              <a:schemeClr val="accent4"/>
            </a:solidFill>
            <a:ln>
              <a:solidFill>
                <a:schemeClr val="accent4"/>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391" dirty="0">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482AE8A3-D9DC-4D0B-8E97-F1F059713E6A}"/>
                </a:ext>
              </a:extLst>
            </p:cNvPr>
            <p:cNvSpPr txBox="1"/>
            <p:nvPr/>
          </p:nvSpPr>
          <p:spPr>
            <a:xfrm>
              <a:off x="2725322" y="4624438"/>
              <a:ext cx="1641848" cy="591974"/>
            </a:xfrm>
            <a:prstGeom prst="rect">
              <a:avLst/>
            </a:prstGeom>
            <a:noFill/>
          </p:spPr>
          <p:txBody>
            <a:bodyPr wrap="square" lIns="0" tIns="0" rIns="0" bIns="0" rtlCol="0">
              <a:spAutoFit/>
            </a:bodyPr>
            <a:lstStyle/>
            <a:p>
              <a:pPr>
                <a:spcBef>
                  <a:spcPts val="591"/>
                </a:spcBef>
                <a:buSzPct val="100000"/>
              </a:pPr>
              <a:r>
                <a:rPr lang="en-US" sz="3173" dirty="0">
                  <a:latin typeface="Calibri" panose="020F0502020204030204" pitchFamily="34" charset="0"/>
                  <a:cs typeface="Calibri" panose="020F0502020204030204" pitchFamily="34" charset="0"/>
                </a:rPr>
                <a:t>35+</a:t>
              </a:r>
            </a:p>
          </p:txBody>
        </p:sp>
        <p:sp>
          <p:nvSpPr>
            <p:cNvPr id="43" name="TextBox 42">
              <a:extLst>
                <a:ext uri="{FF2B5EF4-FFF2-40B4-BE49-F238E27FC236}">
                  <a16:creationId xmlns:a16="http://schemas.microsoft.com/office/drawing/2014/main" id="{63204B4D-B6F1-4881-9304-7CFABA78F685}"/>
                </a:ext>
              </a:extLst>
            </p:cNvPr>
            <p:cNvSpPr txBox="1"/>
            <p:nvPr/>
          </p:nvSpPr>
          <p:spPr>
            <a:xfrm>
              <a:off x="2725322" y="5386091"/>
              <a:ext cx="2410558" cy="364734"/>
            </a:xfrm>
            <a:prstGeom prst="rect">
              <a:avLst/>
            </a:prstGeom>
            <a:noFill/>
          </p:spPr>
          <p:txBody>
            <a:bodyPr wrap="square" lIns="0" tIns="0" rIns="0" bIns="0" rtlCol="0">
              <a:spAutoFit/>
            </a:bodyPr>
            <a:lstStyle/>
            <a:p>
              <a:pPr>
                <a:spcBef>
                  <a:spcPts val="591"/>
                </a:spcBef>
                <a:buSzPct val="100000"/>
              </a:pPr>
              <a:r>
                <a:rPr lang="en-US" sz="991" dirty="0">
                  <a:latin typeface="Calibri" panose="020F0502020204030204" pitchFamily="34" charset="0"/>
                  <a:cs typeface="Calibri" panose="020F0502020204030204" pitchFamily="34" charset="0"/>
                </a:rPr>
                <a:t>Trained and dedicated BCM Professionals </a:t>
              </a:r>
            </a:p>
          </p:txBody>
        </p:sp>
      </p:grpSp>
      <p:sp>
        <p:nvSpPr>
          <p:cNvPr id="44" name="TextBox 43">
            <a:extLst>
              <a:ext uri="{FF2B5EF4-FFF2-40B4-BE49-F238E27FC236}">
                <a16:creationId xmlns:a16="http://schemas.microsoft.com/office/drawing/2014/main" id="{06868C98-82A7-4A56-80F9-227E83C1FDC8}"/>
              </a:ext>
            </a:extLst>
          </p:cNvPr>
          <p:cNvSpPr txBox="1"/>
          <p:nvPr/>
        </p:nvSpPr>
        <p:spPr>
          <a:xfrm>
            <a:off x="1729535" y="5306308"/>
            <a:ext cx="1773070" cy="487851"/>
          </a:xfrm>
          <a:prstGeom prst="rect">
            <a:avLst/>
          </a:prstGeom>
          <a:noFill/>
        </p:spPr>
        <p:txBody>
          <a:bodyPr wrap="square" lIns="0" tIns="0" rIns="0" bIns="0" rtlCol="0">
            <a:spAutoFit/>
          </a:bodyPr>
          <a:lstStyle/>
          <a:p>
            <a:pPr>
              <a:spcBef>
                <a:spcPts val="591"/>
              </a:spcBef>
              <a:buSzPct val="100000"/>
            </a:pPr>
            <a:r>
              <a:rPr lang="en-US" sz="3173" dirty="0">
                <a:latin typeface="Calibri" panose="020F0502020204030204" pitchFamily="34" charset="0"/>
                <a:cs typeface="Calibri" panose="020F0502020204030204" pitchFamily="34" charset="0"/>
              </a:rPr>
              <a:t>25+</a:t>
            </a:r>
          </a:p>
        </p:txBody>
      </p:sp>
      <p:sp>
        <p:nvSpPr>
          <p:cNvPr id="45" name="TextBox 44">
            <a:extLst>
              <a:ext uri="{FF2B5EF4-FFF2-40B4-BE49-F238E27FC236}">
                <a16:creationId xmlns:a16="http://schemas.microsoft.com/office/drawing/2014/main" id="{6E0DE882-E5ED-473F-A393-32E9B65075CF}"/>
              </a:ext>
            </a:extLst>
          </p:cNvPr>
          <p:cNvSpPr txBox="1"/>
          <p:nvPr/>
        </p:nvSpPr>
        <p:spPr>
          <a:xfrm>
            <a:off x="1729529" y="5952682"/>
            <a:ext cx="2388076" cy="335397"/>
          </a:xfrm>
          <a:prstGeom prst="rect">
            <a:avLst/>
          </a:prstGeom>
          <a:noFill/>
        </p:spPr>
        <p:txBody>
          <a:bodyPr wrap="square" lIns="0" tIns="0" rIns="0" bIns="0" rtlCol="0">
            <a:spAutoFit/>
          </a:bodyPr>
          <a:lstStyle/>
          <a:p>
            <a:pPr>
              <a:spcBef>
                <a:spcPts val="591"/>
              </a:spcBef>
              <a:buSzPct val="100000"/>
            </a:pPr>
            <a:r>
              <a:rPr lang="en-US" sz="1091" dirty="0">
                <a:latin typeface="Calibri" panose="020F0502020204030204" pitchFamily="34" charset="0"/>
                <a:cs typeface="Calibri" panose="020F0502020204030204" pitchFamily="34" charset="0"/>
              </a:rPr>
              <a:t>Certified ISO 22301 LI, CBCI, MBCI Professionals</a:t>
            </a:r>
          </a:p>
        </p:txBody>
      </p:sp>
      <p:grpSp>
        <p:nvGrpSpPr>
          <p:cNvPr id="46" name="Group 675">
            <a:extLst>
              <a:ext uri="{FF2B5EF4-FFF2-40B4-BE49-F238E27FC236}">
                <a16:creationId xmlns:a16="http://schemas.microsoft.com/office/drawing/2014/main" id="{6A0573DD-6028-4E03-B66A-38DF8001F517}"/>
              </a:ext>
            </a:extLst>
          </p:cNvPr>
          <p:cNvGrpSpPr>
            <a:grpSpLocks noChangeAspect="1"/>
          </p:cNvGrpSpPr>
          <p:nvPr/>
        </p:nvGrpSpPr>
        <p:grpSpPr bwMode="auto">
          <a:xfrm>
            <a:off x="3004708" y="5295404"/>
            <a:ext cx="420080" cy="580850"/>
            <a:chOff x="6672" y="2741"/>
            <a:chExt cx="162" cy="224"/>
          </a:xfrm>
          <a:solidFill>
            <a:schemeClr val="accent4"/>
          </a:solidFill>
        </p:grpSpPr>
        <p:sp>
          <p:nvSpPr>
            <p:cNvPr id="47" name="Freeform 677">
              <a:extLst>
                <a:ext uri="{FF2B5EF4-FFF2-40B4-BE49-F238E27FC236}">
                  <a16:creationId xmlns:a16="http://schemas.microsoft.com/office/drawing/2014/main" id="{B050BAF4-9906-45AA-BF88-5998170BFE91}"/>
                </a:ext>
              </a:extLst>
            </p:cNvPr>
            <p:cNvSpPr>
              <a:spLocks noEditPoints="1"/>
            </p:cNvSpPr>
            <p:nvPr/>
          </p:nvSpPr>
          <p:spPr bwMode="auto">
            <a:xfrm>
              <a:off x="6672" y="2741"/>
              <a:ext cx="162" cy="224"/>
            </a:xfrm>
            <a:custGeom>
              <a:avLst/>
              <a:gdLst>
                <a:gd name="T0" fmla="*/ 233 w 244"/>
                <a:gd name="T1" fmla="*/ 122 h 336"/>
                <a:gd name="T2" fmla="*/ 241 w 244"/>
                <a:gd name="T3" fmla="*/ 90 h 336"/>
                <a:gd name="T4" fmla="*/ 218 w 244"/>
                <a:gd name="T5" fmla="*/ 67 h 336"/>
                <a:gd name="T6" fmla="*/ 209 w 244"/>
                <a:gd name="T7" fmla="*/ 35 h 336"/>
                <a:gd name="T8" fmla="*/ 177 w 244"/>
                <a:gd name="T9" fmla="*/ 26 h 336"/>
                <a:gd name="T10" fmla="*/ 154 w 244"/>
                <a:gd name="T11" fmla="*/ 2 h 336"/>
                <a:gd name="T12" fmla="*/ 122 w 244"/>
                <a:gd name="T13" fmla="*/ 11 h 336"/>
                <a:gd name="T14" fmla="*/ 90 w 244"/>
                <a:gd name="T15" fmla="*/ 2 h 336"/>
                <a:gd name="T16" fmla="*/ 66 w 244"/>
                <a:gd name="T17" fmla="*/ 26 h 336"/>
                <a:gd name="T18" fmla="*/ 34 w 244"/>
                <a:gd name="T19" fmla="*/ 35 h 336"/>
                <a:gd name="T20" fmla="*/ 26 w 244"/>
                <a:gd name="T21" fmla="*/ 67 h 336"/>
                <a:gd name="T22" fmla="*/ 2 w 244"/>
                <a:gd name="T23" fmla="*/ 90 h 336"/>
                <a:gd name="T24" fmla="*/ 11 w 244"/>
                <a:gd name="T25" fmla="*/ 122 h 336"/>
                <a:gd name="T26" fmla="*/ 2 w 244"/>
                <a:gd name="T27" fmla="*/ 154 h 336"/>
                <a:gd name="T28" fmla="*/ 26 w 244"/>
                <a:gd name="T29" fmla="*/ 177 h 336"/>
                <a:gd name="T30" fmla="*/ 34 w 244"/>
                <a:gd name="T31" fmla="*/ 209 h 336"/>
                <a:gd name="T32" fmla="*/ 58 w 244"/>
                <a:gd name="T33" fmla="*/ 217 h 336"/>
                <a:gd name="T34" fmla="*/ 63 w 244"/>
                <a:gd name="T35" fmla="*/ 334 h 336"/>
                <a:gd name="T36" fmla="*/ 122 w 244"/>
                <a:gd name="T37" fmla="*/ 305 h 336"/>
                <a:gd name="T38" fmla="*/ 175 w 244"/>
                <a:gd name="T39" fmla="*/ 335 h 336"/>
                <a:gd name="T40" fmla="*/ 186 w 244"/>
                <a:gd name="T41" fmla="*/ 325 h 336"/>
                <a:gd name="T42" fmla="*/ 186 w 244"/>
                <a:gd name="T43" fmla="*/ 217 h 336"/>
                <a:gd name="T44" fmla="*/ 217 w 244"/>
                <a:gd name="T45" fmla="*/ 187 h 336"/>
                <a:gd name="T46" fmla="*/ 225 w 244"/>
                <a:gd name="T47" fmla="*/ 172 h 336"/>
                <a:gd name="T48" fmla="*/ 236 w 244"/>
                <a:gd name="T49" fmla="*/ 131 h 336"/>
                <a:gd name="T50" fmla="*/ 116 w 244"/>
                <a:gd name="T51" fmla="*/ 284 h 336"/>
                <a:gd name="T52" fmla="*/ 79 w 244"/>
                <a:gd name="T53" fmla="*/ 235 h 336"/>
                <a:gd name="T54" fmla="*/ 95 w 244"/>
                <a:gd name="T55" fmla="*/ 242 h 336"/>
                <a:gd name="T56" fmla="*/ 122 w 244"/>
                <a:gd name="T57" fmla="*/ 233 h 336"/>
                <a:gd name="T58" fmla="*/ 154 w 244"/>
                <a:gd name="T59" fmla="*/ 242 h 336"/>
                <a:gd name="T60" fmla="*/ 164 w 244"/>
                <a:gd name="T61" fmla="*/ 306 h 336"/>
                <a:gd name="T62" fmla="*/ 213 w 244"/>
                <a:gd name="T63" fmla="*/ 154 h 336"/>
                <a:gd name="T64" fmla="*/ 195 w 244"/>
                <a:gd name="T65" fmla="*/ 185 h 336"/>
                <a:gd name="T66" fmla="*/ 185 w 244"/>
                <a:gd name="T67" fmla="*/ 195 h 336"/>
                <a:gd name="T68" fmla="*/ 154 w 244"/>
                <a:gd name="T69" fmla="*/ 212 h 336"/>
                <a:gd name="T70" fmla="*/ 148 w 244"/>
                <a:gd name="T71" fmla="*/ 218 h 336"/>
                <a:gd name="T72" fmla="*/ 122 w 244"/>
                <a:gd name="T73" fmla="*/ 212 h 336"/>
                <a:gd name="T74" fmla="*/ 95 w 244"/>
                <a:gd name="T75" fmla="*/ 221 h 336"/>
                <a:gd name="T76" fmla="*/ 77 w 244"/>
                <a:gd name="T77" fmla="*/ 200 h 336"/>
                <a:gd name="T78" fmla="*/ 49 w 244"/>
                <a:gd name="T79" fmla="*/ 195 h 336"/>
                <a:gd name="T80" fmla="*/ 44 w 244"/>
                <a:gd name="T81" fmla="*/ 167 h 336"/>
                <a:gd name="T82" fmla="*/ 23 w 244"/>
                <a:gd name="T83" fmla="*/ 149 h 336"/>
                <a:gd name="T84" fmla="*/ 32 w 244"/>
                <a:gd name="T85" fmla="*/ 122 h 336"/>
                <a:gd name="T86" fmla="*/ 23 w 244"/>
                <a:gd name="T87" fmla="*/ 96 h 336"/>
                <a:gd name="T88" fmla="*/ 44 w 244"/>
                <a:gd name="T89" fmla="*/ 77 h 336"/>
                <a:gd name="T90" fmla="*/ 49 w 244"/>
                <a:gd name="T91" fmla="*/ 50 h 336"/>
                <a:gd name="T92" fmla="*/ 77 w 244"/>
                <a:gd name="T93" fmla="*/ 45 h 336"/>
                <a:gd name="T94" fmla="*/ 95 w 244"/>
                <a:gd name="T95" fmla="*/ 26 h 336"/>
                <a:gd name="T96" fmla="*/ 103 w 244"/>
                <a:gd name="T97" fmla="*/ 28 h 336"/>
                <a:gd name="T98" fmla="*/ 140 w 244"/>
                <a:gd name="T99" fmla="*/ 27 h 336"/>
                <a:gd name="T100" fmla="*/ 154 w 244"/>
                <a:gd name="T101" fmla="*/ 30 h 336"/>
                <a:gd name="T102" fmla="*/ 185 w 244"/>
                <a:gd name="T103" fmla="*/ 48 h 336"/>
                <a:gd name="T104" fmla="*/ 195 w 244"/>
                <a:gd name="T105" fmla="*/ 59 h 336"/>
                <a:gd name="T106" fmla="*/ 213 w 244"/>
                <a:gd name="T107" fmla="*/ 90 h 336"/>
                <a:gd name="T108" fmla="*/ 217 w 244"/>
                <a:gd name="T109" fmla="*/ 104 h 336"/>
                <a:gd name="T110" fmla="*/ 217 w 244"/>
                <a:gd name="T111" fmla="*/ 140 h 336"/>
                <a:gd name="T112" fmla="*/ 213 w 244"/>
                <a:gd name="T113" fmla="*/ 15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4" h="336">
                  <a:moveTo>
                    <a:pt x="236" y="131"/>
                  </a:moveTo>
                  <a:cubicBezTo>
                    <a:pt x="235" y="128"/>
                    <a:pt x="233" y="124"/>
                    <a:pt x="233" y="122"/>
                  </a:cubicBezTo>
                  <a:cubicBezTo>
                    <a:pt x="233" y="120"/>
                    <a:pt x="235" y="116"/>
                    <a:pt x="236" y="113"/>
                  </a:cubicBezTo>
                  <a:cubicBezTo>
                    <a:pt x="239" y="107"/>
                    <a:pt x="244" y="99"/>
                    <a:pt x="241" y="90"/>
                  </a:cubicBezTo>
                  <a:cubicBezTo>
                    <a:pt x="239" y="81"/>
                    <a:pt x="231" y="76"/>
                    <a:pt x="225" y="72"/>
                  </a:cubicBezTo>
                  <a:cubicBezTo>
                    <a:pt x="222" y="70"/>
                    <a:pt x="219" y="68"/>
                    <a:pt x="218" y="67"/>
                  </a:cubicBezTo>
                  <a:cubicBezTo>
                    <a:pt x="217" y="65"/>
                    <a:pt x="217" y="61"/>
                    <a:pt x="217" y="57"/>
                  </a:cubicBezTo>
                  <a:cubicBezTo>
                    <a:pt x="216" y="50"/>
                    <a:pt x="216" y="41"/>
                    <a:pt x="209" y="35"/>
                  </a:cubicBezTo>
                  <a:cubicBezTo>
                    <a:pt x="203" y="28"/>
                    <a:pt x="194" y="28"/>
                    <a:pt x="186" y="27"/>
                  </a:cubicBezTo>
                  <a:cubicBezTo>
                    <a:pt x="183" y="27"/>
                    <a:pt x="179" y="27"/>
                    <a:pt x="177" y="26"/>
                  </a:cubicBezTo>
                  <a:cubicBezTo>
                    <a:pt x="176" y="25"/>
                    <a:pt x="173" y="21"/>
                    <a:pt x="172" y="19"/>
                  </a:cubicBezTo>
                  <a:cubicBezTo>
                    <a:pt x="168" y="13"/>
                    <a:pt x="163" y="5"/>
                    <a:pt x="154" y="2"/>
                  </a:cubicBezTo>
                  <a:cubicBezTo>
                    <a:pt x="145" y="0"/>
                    <a:pt x="137" y="4"/>
                    <a:pt x="130" y="8"/>
                  </a:cubicBezTo>
                  <a:cubicBezTo>
                    <a:pt x="128" y="9"/>
                    <a:pt x="123" y="11"/>
                    <a:pt x="122" y="11"/>
                  </a:cubicBezTo>
                  <a:cubicBezTo>
                    <a:pt x="120" y="11"/>
                    <a:pt x="116" y="9"/>
                    <a:pt x="113" y="8"/>
                  </a:cubicBezTo>
                  <a:cubicBezTo>
                    <a:pt x="106" y="4"/>
                    <a:pt x="98" y="0"/>
                    <a:pt x="90" y="2"/>
                  </a:cubicBezTo>
                  <a:cubicBezTo>
                    <a:pt x="81" y="5"/>
                    <a:pt x="76" y="13"/>
                    <a:pt x="72" y="19"/>
                  </a:cubicBezTo>
                  <a:cubicBezTo>
                    <a:pt x="70" y="21"/>
                    <a:pt x="68" y="25"/>
                    <a:pt x="66" y="26"/>
                  </a:cubicBezTo>
                  <a:cubicBezTo>
                    <a:pt x="65" y="27"/>
                    <a:pt x="60" y="27"/>
                    <a:pt x="57" y="27"/>
                  </a:cubicBezTo>
                  <a:cubicBezTo>
                    <a:pt x="50" y="28"/>
                    <a:pt x="41" y="28"/>
                    <a:pt x="34" y="35"/>
                  </a:cubicBezTo>
                  <a:cubicBezTo>
                    <a:pt x="28" y="41"/>
                    <a:pt x="27" y="50"/>
                    <a:pt x="27" y="57"/>
                  </a:cubicBezTo>
                  <a:cubicBezTo>
                    <a:pt x="27" y="61"/>
                    <a:pt x="26" y="65"/>
                    <a:pt x="26" y="67"/>
                  </a:cubicBezTo>
                  <a:cubicBezTo>
                    <a:pt x="25" y="68"/>
                    <a:pt x="21" y="70"/>
                    <a:pt x="18" y="72"/>
                  </a:cubicBezTo>
                  <a:cubicBezTo>
                    <a:pt x="12" y="76"/>
                    <a:pt x="5" y="81"/>
                    <a:pt x="2" y="90"/>
                  </a:cubicBezTo>
                  <a:cubicBezTo>
                    <a:pt x="0" y="99"/>
                    <a:pt x="4" y="107"/>
                    <a:pt x="7" y="113"/>
                  </a:cubicBezTo>
                  <a:cubicBezTo>
                    <a:pt x="9" y="116"/>
                    <a:pt x="11" y="120"/>
                    <a:pt x="11" y="122"/>
                  </a:cubicBezTo>
                  <a:cubicBezTo>
                    <a:pt x="11" y="124"/>
                    <a:pt x="9" y="128"/>
                    <a:pt x="7" y="131"/>
                  </a:cubicBezTo>
                  <a:cubicBezTo>
                    <a:pt x="4" y="137"/>
                    <a:pt x="0" y="145"/>
                    <a:pt x="2" y="154"/>
                  </a:cubicBezTo>
                  <a:cubicBezTo>
                    <a:pt x="5" y="163"/>
                    <a:pt x="12" y="168"/>
                    <a:pt x="18" y="172"/>
                  </a:cubicBezTo>
                  <a:cubicBezTo>
                    <a:pt x="21" y="174"/>
                    <a:pt x="25" y="176"/>
                    <a:pt x="26" y="177"/>
                  </a:cubicBezTo>
                  <a:cubicBezTo>
                    <a:pt x="26" y="179"/>
                    <a:pt x="27" y="183"/>
                    <a:pt x="27" y="187"/>
                  </a:cubicBezTo>
                  <a:cubicBezTo>
                    <a:pt x="27" y="194"/>
                    <a:pt x="28" y="203"/>
                    <a:pt x="34" y="209"/>
                  </a:cubicBezTo>
                  <a:cubicBezTo>
                    <a:pt x="41" y="216"/>
                    <a:pt x="50" y="216"/>
                    <a:pt x="57" y="217"/>
                  </a:cubicBezTo>
                  <a:cubicBezTo>
                    <a:pt x="57" y="217"/>
                    <a:pt x="57" y="217"/>
                    <a:pt x="58" y="217"/>
                  </a:cubicBezTo>
                  <a:cubicBezTo>
                    <a:pt x="58" y="325"/>
                    <a:pt x="58" y="325"/>
                    <a:pt x="58" y="325"/>
                  </a:cubicBezTo>
                  <a:cubicBezTo>
                    <a:pt x="58" y="329"/>
                    <a:pt x="60" y="332"/>
                    <a:pt x="63" y="334"/>
                  </a:cubicBezTo>
                  <a:cubicBezTo>
                    <a:pt x="66" y="336"/>
                    <a:pt x="71" y="336"/>
                    <a:pt x="74" y="334"/>
                  </a:cubicBezTo>
                  <a:cubicBezTo>
                    <a:pt x="122" y="305"/>
                    <a:pt x="122" y="305"/>
                    <a:pt x="122" y="305"/>
                  </a:cubicBezTo>
                  <a:cubicBezTo>
                    <a:pt x="170" y="334"/>
                    <a:pt x="170" y="334"/>
                    <a:pt x="170" y="334"/>
                  </a:cubicBezTo>
                  <a:cubicBezTo>
                    <a:pt x="171" y="335"/>
                    <a:pt x="173" y="335"/>
                    <a:pt x="175" y="335"/>
                  </a:cubicBezTo>
                  <a:cubicBezTo>
                    <a:pt x="177" y="335"/>
                    <a:pt x="179" y="335"/>
                    <a:pt x="180" y="334"/>
                  </a:cubicBezTo>
                  <a:cubicBezTo>
                    <a:pt x="184" y="332"/>
                    <a:pt x="186" y="329"/>
                    <a:pt x="186" y="325"/>
                  </a:cubicBezTo>
                  <a:cubicBezTo>
                    <a:pt x="186" y="217"/>
                    <a:pt x="186" y="217"/>
                    <a:pt x="186" y="217"/>
                  </a:cubicBezTo>
                  <a:cubicBezTo>
                    <a:pt x="186" y="217"/>
                    <a:pt x="186" y="217"/>
                    <a:pt x="186" y="217"/>
                  </a:cubicBezTo>
                  <a:cubicBezTo>
                    <a:pt x="194" y="216"/>
                    <a:pt x="203" y="216"/>
                    <a:pt x="209" y="209"/>
                  </a:cubicBezTo>
                  <a:cubicBezTo>
                    <a:pt x="216" y="203"/>
                    <a:pt x="216" y="194"/>
                    <a:pt x="217" y="187"/>
                  </a:cubicBezTo>
                  <a:cubicBezTo>
                    <a:pt x="217" y="183"/>
                    <a:pt x="217" y="179"/>
                    <a:pt x="218" y="177"/>
                  </a:cubicBezTo>
                  <a:cubicBezTo>
                    <a:pt x="219" y="176"/>
                    <a:pt x="222" y="174"/>
                    <a:pt x="225" y="172"/>
                  </a:cubicBezTo>
                  <a:cubicBezTo>
                    <a:pt x="231" y="168"/>
                    <a:pt x="239" y="163"/>
                    <a:pt x="241" y="154"/>
                  </a:cubicBezTo>
                  <a:cubicBezTo>
                    <a:pt x="244" y="145"/>
                    <a:pt x="239" y="137"/>
                    <a:pt x="236" y="131"/>
                  </a:cubicBezTo>
                  <a:close/>
                  <a:moveTo>
                    <a:pt x="127" y="284"/>
                  </a:moveTo>
                  <a:cubicBezTo>
                    <a:pt x="124" y="282"/>
                    <a:pt x="120" y="282"/>
                    <a:pt x="116" y="284"/>
                  </a:cubicBezTo>
                  <a:cubicBezTo>
                    <a:pt x="79" y="306"/>
                    <a:pt x="79" y="306"/>
                    <a:pt x="79" y="306"/>
                  </a:cubicBezTo>
                  <a:cubicBezTo>
                    <a:pt x="79" y="235"/>
                    <a:pt x="79" y="235"/>
                    <a:pt x="79" y="235"/>
                  </a:cubicBezTo>
                  <a:cubicBezTo>
                    <a:pt x="82" y="238"/>
                    <a:pt x="85" y="240"/>
                    <a:pt x="90" y="242"/>
                  </a:cubicBezTo>
                  <a:cubicBezTo>
                    <a:pt x="91" y="242"/>
                    <a:pt x="93" y="242"/>
                    <a:pt x="95" y="242"/>
                  </a:cubicBezTo>
                  <a:cubicBezTo>
                    <a:pt x="102" y="242"/>
                    <a:pt x="108" y="239"/>
                    <a:pt x="113" y="236"/>
                  </a:cubicBezTo>
                  <a:cubicBezTo>
                    <a:pt x="116" y="235"/>
                    <a:pt x="120" y="233"/>
                    <a:pt x="122" y="233"/>
                  </a:cubicBezTo>
                  <a:cubicBezTo>
                    <a:pt x="123" y="233"/>
                    <a:pt x="128" y="235"/>
                    <a:pt x="130" y="236"/>
                  </a:cubicBezTo>
                  <a:cubicBezTo>
                    <a:pt x="137" y="240"/>
                    <a:pt x="145" y="244"/>
                    <a:pt x="154" y="242"/>
                  </a:cubicBezTo>
                  <a:cubicBezTo>
                    <a:pt x="158" y="240"/>
                    <a:pt x="161" y="238"/>
                    <a:pt x="164" y="235"/>
                  </a:cubicBezTo>
                  <a:cubicBezTo>
                    <a:pt x="164" y="306"/>
                    <a:pt x="164" y="306"/>
                    <a:pt x="164" y="306"/>
                  </a:cubicBezTo>
                  <a:lnTo>
                    <a:pt x="127" y="284"/>
                  </a:lnTo>
                  <a:close/>
                  <a:moveTo>
                    <a:pt x="213" y="154"/>
                  </a:moveTo>
                  <a:cubicBezTo>
                    <a:pt x="208" y="157"/>
                    <a:pt x="203" y="161"/>
                    <a:pt x="199" y="167"/>
                  </a:cubicBezTo>
                  <a:cubicBezTo>
                    <a:pt x="196" y="173"/>
                    <a:pt x="196" y="179"/>
                    <a:pt x="195" y="185"/>
                  </a:cubicBezTo>
                  <a:cubicBezTo>
                    <a:pt x="195" y="188"/>
                    <a:pt x="195" y="193"/>
                    <a:pt x="194" y="194"/>
                  </a:cubicBezTo>
                  <a:cubicBezTo>
                    <a:pt x="193" y="195"/>
                    <a:pt x="188" y="195"/>
                    <a:pt x="185" y="195"/>
                  </a:cubicBezTo>
                  <a:cubicBezTo>
                    <a:pt x="179" y="195"/>
                    <a:pt x="172" y="195"/>
                    <a:pt x="166" y="199"/>
                  </a:cubicBezTo>
                  <a:cubicBezTo>
                    <a:pt x="161" y="202"/>
                    <a:pt x="157" y="207"/>
                    <a:pt x="154" y="212"/>
                  </a:cubicBezTo>
                  <a:cubicBezTo>
                    <a:pt x="152" y="215"/>
                    <a:pt x="149" y="218"/>
                    <a:pt x="148" y="218"/>
                  </a:cubicBezTo>
                  <a:cubicBezTo>
                    <a:pt x="148" y="218"/>
                    <a:pt x="148" y="218"/>
                    <a:pt x="148" y="218"/>
                  </a:cubicBezTo>
                  <a:cubicBezTo>
                    <a:pt x="147" y="218"/>
                    <a:pt x="143" y="217"/>
                    <a:pt x="140" y="216"/>
                  </a:cubicBezTo>
                  <a:cubicBezTo>
                    <a:pt x="135" y="213"/>
                    <a:pt x="129" y="212"/>
                    <a:pt x="122" y="212"/>
                  </a:cubicBezTo>
                  <a:cubicBezTo>
                    <a:pt x="115" y="212"/>
                    <a:pt x="109" y="215"/>
                    <a:pt x="103" y="217"/>
                  </a:cubicBezTo>
                  <a:cubicBezTo>
                    <a:pt x="101" y="219"/>
                    <a:pt x="96" y="221"/>
                    <a:pt x="95" y="221"/>
                  </a:cubicBezTo>
                  <a:cubicBezTo>
                    <a:pt x="94" y="220"/>
                    <a:pt x="91" y="216"/>
                    <a:pt x="90" y="214"/>
                  </a:cubicBezTo>
                  <a:cubicBezTo>
                    <a:pt x="86" y="209"/>
                    <a:pt x="83" y="203"/>
                    <a:pt x="77" y="200"/>
                  </a:cubicBezTo>
                  <a:cubicBezTo>
                    <a:pt x="71" y="196"/>
                    <a:pt x="64" y="196"/>
                    <a:pt x="58" y="196"/>
                  </a:cubicBezTo>
                  <a:cubicBezTo>
                    <a:pt x="55" y="195"/>
                    <a:pt x="50" y="195"/>
                    <a:pt x="49" y="195"/>
                  </a:cubicBezTo>
                  <a:cubicBezTo>
                    <a:pt x="49" y="193"/>
                    <a:pt x="48" y="188"/>
                    <a:pt x="48" y="185"/>
                  </a:cubicBezTo>
                  <a:cubicBezTo>
                    <a:pt x="48" y="179"/>
                    <a:pt x="47" y="173"/>
                    <a:pt x="44" y="167"/>
                  </a:cubicBezTo>
                  <a:cubicBezTo>
                    <a:pt x="41" y="161"/>
                    <a:pt x="35" y="157"/>
                    <a:pt x="30" y="154"/>
                  </a:cubicBezTo>
                  <a:cubicBezTo>
                    <a:pt x="28" y="152"/>
                    <a:pt x="23" y="150"/>
                    <a:pt x="23" y="149"/>
                  </a:cubicBezTo>
                  <a:cubicBezTo>
                    <a:pt x="23" y="147"/>
                    <a:pt x="25" y="143"/>
                    <a:pt x="26" y="140"/>
                  </a:cubicBezTo>
                  <a:cubicBezTo>
                    <a:pt x="29" y="135"/>
                    <a:pt x="32" y="129"/>
                    <a:pt x="32" y="122"/>
                  </a:cubicBezTo>
                  <a:cubicBezTo>
                    <a:pt x="32" y="115"/>
                    <a:pt x="29" y="109"/>
                    <a:pt x="26" y="104"/>
                  </a:cubicBezTo>
                  <a:cubicBezTo>
                    <a:pt x="25" y="101"/>
                    <a:pt x="23" y="97"/>
                    <a:pt x="23" y="96"/>
                  </a:cubicBezTo>
                  <a:cubicBezTo>
                    <a:pt x="23" y="94"/>
                    <a:pt x="28" y="92"/>
                    <a:pt x="30" y="90"/>
                  </a:cubicBezTo>
                  <a:cubicBezTo>
                    <a:pt x="35" y="87"/>
                    <a:pt x="41" y="83"/>
                    <a:pt x="44" y="77"/>
                  </a:cubicBezTo>
                  <a:cubicBezTo>
                    <a:pt x="47" y="71"/>
                    <a:pt x="48" y="65"/>
                    <a:pt x="48" y="59"/>
                  </a:cubicBezTo>
                  <a:cubicBezTo>
                    <a:pt x="48" y="56"/>
                    <a:pt x="49" y="51"/>
                    <a:pt x="49" y="50"/>
                  </a:cubicBezTo>
                  <a:cubicBezTo>
                    <a:pt x="50" y="49"/>
                    <a:pt x="55" y="49"/>
                    <a:pt x="58" y="49"/>
                  </a:cubicBezTo>
                  <a:cubicBezTo>
                    <a:pt x="64" y="49"/>
                    <a:pt x="71" y="49"/>
                    <a:pt x="77" y="45"/>
                  </a:cubicBezTo>
                  <a:cubicBezTo>
                    <a:pt x="83" y="42"/>
                    <a:pt x="86" y="37"/>
                    <a:pt x="90" y="32"/>
                  </a:cubicBezTo>
                  <a:cubicBezTo>
                    <a:pt x="91" y="29"/>
                    <a:pt x="94" y="26"/>
                    <a:pt x="95" y="26"/>
                  </a:cubicBezTo>
                  <a:cubicBezTo>
                    <a:pt x="95" y="26"/>
                    <a:pt x="95" y="26"/>
                    <a:pt x="95" y="26"/>
                  </a:cubicBezTo>
                  <a:cubicBezTo>
                    <a:pt x="96" y="26"/>
                    <a:pt x="101" y="27"/>
                    <a:pt x="103" y="28"/>
                  </a:cubicBezTo>
                  <a:cubicBezTo>
                    <a:pt x="109" y="31"/>
                    <a:pt x="115" y="32"/>
                    <a:pt x="122" y="32"/>
                  </a:cubicBezTo>
                  <a:cubicBezTo>
                    <a:pt x="129" y="32"/>
                    <a:pt x="135" y="29"/>
                    <a:pt x="140" y="27"/>
                  </a:cubicBezTo>
                  <a:cubicBezTo>
                    <a:pt x="143" y="25"/>
                    <a:pt x="147" y="23"/>
                    <a:pt x="148" y="23"/>
                  </a:cubicBezTo>
                  <a:cubicBezTo>
                    <a:pt x="149" y="24"/>
                    <a:pt x="152" y="28"/>
                    <a:pt x="154" y="30"/>
                  </a:cubicBezTo>
                  <a:cubicBezTo>
                    <a:pt x="157" y="35"/>
                    <a:pt x="161" y="41"/>
                    <a:pt x="166" y="44"/>
                  </a:cubicBezTo>
                  <a:cubicBezTo>
                    <a:pt x="172" y="48"/>
                    <a:pt x="179" y="48"/>
                    <a:pt x="185" y="48"/>
                  </a:cubicBezTo>
                  <a:cubicBezTo>
                    <a:pt x="188" y="49"/>
                    <a:pt x="193" y="49"/>
                    <a:pt x="194" y="49"/>
                  </a:cubicBezTo>
                  <a:cubicBezTo>
                    <a:pt x="195" y="51"/>
                    <a:pt x="195" y="56"/>
                    <a:pt x="195" y="59"/>
                  </a:cubicBezTo>
                  <a:cubicBezTo>
                    <a:pt x="196" y="65"/>
                    <a:pt x="196" y="71"/>
                    <a:pt x="199" y="77"/>
                  </a:cubicBezTo>
                  <a:cubicBezTo>
                    <a:pt x="203" y="83"/>
                    <a:pt x="208" y="87"/>
                    <a:pt x="213" y="90"/>
                  </a:cubicBezTo>
                  <a:cubicBezTo>
                    <a:pt x="216" y="92"/>
                    <a:pt x="220" y="94"/>
                    <a:pt x="221" y="95"/>
                  </a:cubicBezTo>
                  <a:cubicBezTo>
                    <a:pt x="221" y="97"/>
                    <a:pt x="218" y="101"/>
                    <a:pt x="217" y="104"/>
                  </a:cubicBezTo>
                  <a:cubicBezTo>
                    <a:pt x="214" y="109"/>
                    <a:pt x="211" y="115"/>
                    <a:pt x="211" y="122"/>
                  </a:cubicBezTo>
                  <a:cubicBezTo>
                    <a:pt x="211" y="129"/>
                    <a:pt x="214" y="135"/>
                    <a:pt x="217" y="140"/>
                  </a:cubicBezTo>
                  <a:cubicBezTo>
                    <a:pt x="218" y="143"/>
                    <a:pt x="221" y="147"/>
                    <a:pt x="221" y="148"/>
                  </a:cubicBezTo>
                  <a:cubicBezTo>
                    <a:pt x="220" y="150"/>
                    <a:pt x="216" y="152"/>
                    <a:pt x="213" y="15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latin typeface="Calibri" panose="020F0502020204030204" pitchFamily="34" charset="0"/>
                <a:cs typeface="Calibri" panose="020F0502020204030204" pitchFamily="34" charset="0"/>
              </a:endParaRPr>
            </a:p>
          </p:txBody>
        </p:sp>
        <p:sp>
          <p:nvSpPr>
            <p:cNvPr id="48" name="Freeform 678">
              <a:extLst>
                <a:ext uri="{FF2B5EF4-FFF2-40B4-BE49-F238E27FC236}">
                  <a16:creationId xmlns:a16="http://schemas.microsoft.com/office/drawing/2014/main" id="{2105C5B1-64B2-4BB1-9E2A-64DC576B16F8}"/>
                </a:ext>
              </a:extLst>
            </p:cNvPr>
            <p:cNvSpPr>
              <a:spLocks noEditPoints="1"/>
            </p:cNvSpPr>
            <p:nvPr/>
          </p:nvSpPr>
          <p:spPr bwMode="auto">
            <a:xfrm>
              <a:off x="6717" y="2787"/>
              <a:ext cx="71" cy="71"/>
            </a:xfrm>
            <a:custGeom>
              <a:avLst/>
              <a:gdLst>
                <a:gd name="T0" fmla="*/ 54 w 107"/>
                <a:gd name="T1" fmla="*/ 0 h 106"/>
                <a:gd name="T2" fmla="*/ 0 w 107"/>
                <a:gd name="T3" fmla="*/ 53 h 106"/>
                <a:gd name="T4" fmla="*/ 54 w 107"/>
                <a:gd name="T5" fmla="*/ 106 h 106"/>
                <a:gd name="T6" fmla="*/ 107 w 107"/>
                <a:gd name="T7" fmla="*/ 53 h 106"/>
                <a:gd name="T8" fmla="*/ 54 w 107"/>
                <a:gd name="T9" fmla="*/ 0 h 106"/>
                <a:gd name="T10" fmla="*/ 54 w 107"/>
                <a:gd name="T11" fmla="*/ 85 h 106"/>
                <a:gd name="T12" fmla="*/ 22 w 107"/>
                <a:gd name="T13" fmla="*/ 53 h 106"/>
                <a:gd name="T14" fmla="*/ 54 w 107"/>
                <a:gd name="T15" fmla="*/ 21 h 106"/>
                <a:gd name="T16" fmla="*/ 86 w 107"/>
                <a:gd name="T17" fmla="*/ 53 h 106"/>
                <a:gd name="T18" fmla="*/ 54 w 107"/>
                <a:gd name="T19" fmla="*/ 8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6">
                  <a:moveTo>
                    <a:pt x="54" y="0"/>
                  </a:moveTo>
                  <a:cubicBezTo>
                    <a:pt x="24" y="0"/>
                    <a:pt x="0" y="24"/>
                    <a:pt x="0" y="53"/>
                  </a:cubicBezTo>
                  <a:cubicBezTo>
                    <a:pt x="0" y="82"/>
                    <a:pt x="24" y="106"/>
                    <a:pt x="54" y="106"/>
                  </a:cubicBezTo>
                  <a:cubicBezTo>
                    <a:pt x="83" y="106"/>
                    <a:pt x="107" y="82"/>
                    <a:pt x="107" y="53"/>
                  </a:cubicBezTo>
                  <a:cubicBezTo>
                    <a:pt x="107" y="24"/>
                    <a:pt x="83" y="0"/>
                    <a:pt x="54" y="0"/>
                  </a:cubicBezTo>
                  <a:close/>
                  <a:moveTo>
                    <a:pt x="54" y="85"/>
                  </a:moveTo>
                  <a:cubicBezTo>
                    <a:pt x="36" y="85"/>
                    <a:pt x="22" y="71"/>
                    <a:pt x="22" y="53"/>
                  </a:cubicBezTo>
                  <a:cubicBezTo>
                    <a:pt x="22" y="35"/>
                    <a:pt x="36" y="21"/>
                    <a:pt x="54" y="21"/>
                  </a:cubicBezTo>
                  <a:cubicBezTo>
                    <a:pt x="71" y="21"/>
                    <a:pt x="86" y="35"/>
                    <a:pt x="86" y="53"/>
                  </a:cubicBezTo>
                  <a:cubicBezTo>
                    <a:pt x="86" y="71"/>
                    <a:pt x="71" y="85"/>
                    <a:pt x="54"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latin typeface="Calibri" panose="020F0502020204030204" pitchFamily="34" charset="0"/>
                <a:cs typeface="Calibri" panose="020F0502020204030204" pitchFamily="34" charset="0"/>
              </a:endParaRPr>
            </a:p>
          </p:txBody>
        </p:sp>
      </p:grpSp>
      <p:sp>
        <p:nvSpPr>
          <p:cNvPr id="49" name="TextBox 48">
            <a:extLst>
              <a:ext uri="{FF2B5EF4-FFF2-40B4-BE49-F238E27FC236}">
                <a16:creationId xmlns:a16="http://schemas.microsoft.com/office/drawing/2014/main" id="{04CCC060-5B41-4E00-91AE-EB29FF93CD6E}"/>
              </a:ext>
            </a:extLst>
          </p:cNvPr>
          <p:cNvSpPr txBox="1"/>
          <p:nvPr/>
        </p:nvSpPr>
        <p:spPr>
          <a:xfrm>
            <a:off x="4698356" y="4211937"/>
            <a:ext cx="1773070" cy="487851"/>
          </a:xfrm>
          <a:prstGeom prst="rect">
            <a:avLst/>
          </a:prstGeom>
          <a:noFill/>
        </p:spPr>
        <p:txBody>
          <a:bodyPr wrap="square" lIns="0" tIns="0" rIns="0" bIns="0" rtlCol="0">
            <a:spAutoFit/>
          </a:bodyPr>
          <a:lstStyle/>
          <a:p>
            <a:pPr>
              <a:spcBef>
                <a:spcPts val="591"/>
              </a:spcBef>
              <a:buSzPct val="100000"/>
            </a:pPr>
            <a:r>
              <a:rPr lang="en-US" sz="3173" dirty="0">
                <a:latin typeface="Calibri" panose="020F0502020204030204" pitchFamily="34" charset="0"/>
                <a:cs typeface="Calibri" panose="020F0502020204030204" pitchFamily="34" charset="0"/>
              </a:rPr>
              <a:t>250+</a:t>
            </a:r>
          </a:p>
        </p:txBody>
      </p:sp>
      <p:sp>
        <p:nvSpPr>
          <p:cNvPr id="50" name="TextBox 49">
            <a:extLst>
              <a:ext uri="{FF2B5EF4-FFF2-40B4-BE49-F238E27FC236}">
                <a16:creationId xmlns:a16="http://schemas.microsoft.com/office/drawing/2014/main" id="{CDD33608-4363-4542-A444-4520DD1D0F54}"/>
              </a:ext>
            </a:extLst>
          </p:cNvPr>
          <p:cNvSpPr txBox="1"/>
          <p:nvPr/>
        </p:nvSpPr>
        <p:spPr>
          <a:xfrm>
            <a:off x="4698355" y="4828740"/>
            <a:ext cx="2032262" cy="167698"/>
          </a:xfrm>
          <a:prstGeom prst="rect">
            <a:avLst/>
          </a:prstGeom>
          <a:noFill/>
        </p:spPr>
        <p:txBody>
          <a:bodyPr wrap="square" lIns="0" tIns="0" rIns="0" bIns="0" rtlCol="0">
            <a:spAutoFit/>
          </a:bodyPr>
          <a:lstStyle/>
          <a:p>
            <a:pPr>
              <a:spcBef>
                <a:spcPts val="591"/>
              </a:spcBef>
              <a:buSzPct val="100000"/>
            </a:pPr>
            <a:r>
              <a:rPr lang="en-US" sz="1091" dirty="0">
                <a:latin typeface="Calibri" panose="020F0502020204030204" pitchFamily="34" charset="0"/>
                <a:cs typeface="Calibri" panose="020F0502020204030204" pitchFamily="34" charset="0"/>
              </a:rPr>
              <a:t>Technology Risk Consultants</a:t>
            </a:r>
          </a:p>
        </p:txBody>
      </p:sp>
      <p:sp>
        <p:nvSpPr>
          <p:cNvPr id="51" name="TextBox 50">
            <a:extLst>
              <a:ext uri="{FF2B5EF4-FFF2-40B4-BE49-F238E27FC236}">
                <a16:creationId xmlns:a16="http://schemas.microsoft.com/office/drawing/2014/main" id="{D082C541-FC27-451A-BF63-0A59A3A05E93}"/>
              </a:ext>
            </a:extLst>
          </p:cNvPr>
          <p:cNvSpPr txBox="1"/>
          <p:nvPr/>
        </p:nvSpPr>
        <p:spPr>
          <a:xfrm>
            <a:off x="4674551" y="5306308"/>
            <a:ext cx="1773070" cy="487851"/>
          </a:xfrm>
          <a:prstGeom prst="rect">
            <a:avLst/>
          </a:prstGeom>
          <a:noFill/>
        </p:spPr>
        <p:txBody>
          <a:bodyPr wrap="square" lIns="0" tIns="0" rIns="0" bIns="0" rtlCol="0">
            <a:spAutoFit/>
          </a:bodyPr>
          <a:lstStyle/>
          <a:p>
            <a:pPr>
              <a:spcBef>
                <a:spcPts val="591"/>
              </a:spcBef>
              <a:buSzPct val="100000"/>
            </a:pPr>
            <a:r>
              <a:rPr lang="en-US" sz="3173" dirty="0">
                <a:latin typeface="Calibri" panose="020F0502020204030204" pitchFamily="34" charset="0"/>
                <a:cs typeface="Calibri" panose="020F0502020204030204" pitchFamily="34" charset="0"/>
              </a:rPr>
              <a:t>15+</a:t>
            </a:r>
          </a:p>
        </p:txBody>
      </p:sp>
      <p:sp>
        <p:nvSpPr>
          <p:cNvPr id="52" name="TextBox 51">
            <a:extLst>
              <a:ext uri="{FF2B5EF4-FFF2-40B4-BE49-F238E27FC236}">
                <a16:creationId xmlns:a16="http://schemas.microsoft.com/office/drawing/2014/main" id="{DCE6DEC9-BACC-408B-A57F-63F801F5EADA}"/>
              </a:ext>
            </a:extLst>
          </p:cNvPr>
          <p:cNvSpPr txBox="1"/>
          <p:nvPr/>
        </p:nvSpPr>
        <p:spPr>
          <a:xfrm>
            <a:off x="4674545" y="5952682"/>
            <a:ext cx="2388076" cy="335397"/>
          </a:xfrm>
          <a:prstGeom prst="rect">
            <a:avLst/>
          </a:prstGeom>
          <a:noFill/>
        </p:spPr>
        <p:txBody>
          <a:bodyPr wrap="square" lIns="0" tIns="0" rIns="0" bIns="0" rtlCol="0">
            <a:spAutoFit/>
          </a:bodyPr>
          <a:lstStyle/>
          <a:p>
            <a:pPr>
              <a:spcBef>
                <a:spcPts val="591"/>
              </a:spcBef>
              <a:buSzPct val="100000"/>
            </a:pPr>
            <a:r>
              <a:rPr lang="en-US" sz="1091" dirty="0">
                <a:latin typeface="Calibri" panose="020F0502020204030204" pitchFamily="34" charset="0"/>
                <a:cs typeface="Calibri" panose="020F0502020204030204" pitchFamily="34" charset="0"/>
              </a:rPr>
              <a:t>Industry sectors for which BCM services have been provided</a:t>
            </a:r>
          </a:p>
        </p:txBody>
      </p:sp>
      <p:sp>
        <p:nvSpPr>
          <p:cNvPr id="53" name="TextBox 52">
            <a:extLst>
              <a:ext uri="{FF2B5EF4-FFF2-40B4-BE49-F238E27FC236}">
                <a16:creationId xmlns:a16="http://schemas.microsoft.com/office/drawing/2014/main" id="{29E0B57E-F1AC-4868-B901-E34D8F722FD8}"/>
              </a:ext>
            </a:extLst>
          </p:cNvPr>
          <p:cNvSpPr txBox="1"/>
          <p:nvPr/>
        </p:nvSpPr>
        <p:spPr>
          <a:xfrm>
            <a:off x="8047533" y="4216803"/>
            <a:ext cx="1770884" cy="487851"/>
          </a:xfrm>
          <a:prstGeom prst="rect">
            <a:avLst/>
          </a:prstGeom>
          <a:noFill/>
        </p:spPr>
        <p:txBody>
          <a:bodyPr wrap="square" lIns="0" tIns="0" rIns="0" bIns="0" rtlCol="0">
            <a:spAutoFit/>
          </a:bodyPr>
          <a:lstStyle/>
          <a:p>
            <a:pPr>
              <a:spcBef>
                <a:spcPts val="591"/>
              </a:spcBef>
              <a:buSzPct val="100000"/>
            </a:pPr>
            <a:r>
              <a:rPr lang="en-US" sz="3173" dirty="0">
                <a:latin typeface="Calibri" panose="020F0502020204030204" pitchFamily="34" charset="0"/>
                <a:cs typeface="Calibri" panose="020F0502020204030204" pitchFamily="34" charset="0"/>
              </a:rPr>
              <a:t>40+</a:t>
            </a:r>
          </a:p>
        </p:txBody>
      </p:sp>
      <p:sp>
        <p:nvSpPr>
          <p:cNvPr id="54" name="TextBox 53">
            <a:extLst>
              <a:ext uri="{FF2B5EF4-FFF2-40B4-BE49-F238E27FC236}">
                <a16:creationId xmlns:a16="http://schemas.microsoft.com/office/drawing/2014/main" id="{F7C0C09E-FEB8-4AB3-8485-17B4107832DF}"/>
              </a:ext>
            </a:extLst>
          </p:cNvPr>
          <p:cNvSpPr txBox="1"/>
          <p:nvPr/>
        </p:nvSpPr>
        <p:spPr>
          <a:xfrm>
            <a:off x="8047522" y="4821482"/>
            <a:ext cx="2399519" cy="335397"/>
          </a:xfrm>
          <a:prstGeom prst="rect">
            <a:avLst/>
          </a:prstGeom>
          <a:noFill/>
        </p:spPr>
        <p:txBody>
          <a:bodyPr wrap="square" lIns="0" tIns="0" rIns="0" bIns="0" rtlCol="0">
            <a:spAutoFit/>
          </a:bodyPr>
          <a:lstStyle/>
          <a:p>
            <a:pPr>
              <a:spcBef>
                <a:spcPts val="591"/>
              </a:spcBef>
              <a:buSzPct val="100000"/>
            </a:pPr>
            <a:r>
              <a:rPr lang="en-US" sz="1091" dirty="0">
                <a:latin typeface="Calibri" panose="020F0502020204030204" pitchFamily="34" charset="0"/>
                <a:cs typeface="Calibri" panose="020F0502020204030204" pitchFamily="34" charset="0"/>
              </a:rPr>
              <a:t>End-to-end BCM implementations in the ME Region</a:t>
            </a:r>
          </a:p>
        </p:txBody>
      </p:sp>
      <p:grpSp>
        <p:nvGrpSpPr>
          <p:cNvPr id="55" name="Group 749">
            <a:extLst>
              <a:ext uri="{FF2B5EF4-FFF2-40B4-BE49-F238E27FC236}">
                <a16:creationId xmlns:a16="http://schemas.microsoft.com/office/drawing/2014/main" id="{8A9BBCC0-1979-4E33-9201-A0FCF793A0AE}"/>
              </a:ext>
            </a:extLst>
          </p:cNvPr>
          <p:cNvGrpSpPr>
            <a:grpSpLocks noChangeAspect="1"/>
          </p:cNvGrpSpPr>
          <p:nvPr/>
        </p:nvGrpSpPr>
        <p:grpSpPr bwMode="auto">
          <a:xfrm>
            <a:off x="6104212" y="4242257"/>
            <a:ext cx="571081" cy="423952"/>
            <a:chOff x="3582" y="2789"/>
            <a:chExt cx="215" cy="137"/>
          </a:xfrm>
          <a:solidFill>
            <a:schemeClr val="bg2">
              <a:lumMod val="50000"/>
            </a:schemeClr>
          </a:solidFill>
        </p:grpSpPr>
        <p:sp>
          <p:nvSpPr>
            <p:cNvPr id="56" name="Freeform 751">
              <a:extLst>
                <a:ext uri="{FF2B5EF4-FFF2-40B4-BE49-F238E27FC236}">
                  <a16:creationId xmlns:a16="http://schemas.microsoft.com/office/drawing/2014/main" id="{C2702837-7EF8-4902-9C8E-663EB582C6D9}"/>
                </a:ext>
              </a:extLst>
            </p:cNvPr>
            <p:cNvSpPr>
              <a:spLocks/>
            </p:cNvSpPr>
            <p:nvPr/>
          </p:nvSpPr>
          <p:spPr bwMode="auto">
            <a:xfrm>
              <a:off x="3582" y="2789"/>
              <a:ext cx="144" cy="137"/>
            </a:xfrm>
            <a:custGeom>
              <a:avLst/>
              <a:gdLst>
                <a:gd name="T0" fmla="*/ 209 w 216"/>
                <a:gd name="T1" fmla="*/ 187 h 207"/>
                <a:gd name="T2" fmla="*/ 171 w 216"/>
                <a:gd name="T3" fmla="*/ 179 h 207"/>
                <a:gd name="T4" fmla="*/ 156 w 216"/>
                <a:gd name="T5" fmla="*/ 177 h 207"/>
                <a:gd name="T6" fmla="*/ 145 w 216"/>
                <a:gd name="T7" fmla="*/ 147 h 207"/>
                <a:gd name="T8" fmla="*/ 167 w 216"/>
                <a:gd name="T9" fmla="*/ 96 h 207"/>
                <a:gd name="T10" fmla="*/ 157 w 216"/>
                <a:gd name="T11" fmla="*/ 22 h 207"/>
                <a:gd name="T12" fmla="*/ 108 w 216"/>
                <a:gd name="T13" fmla="*/ 0 h 207"/>
                <a:gd name="T14" fmla="*/ 59 w 216"/>
                <a:gd name="T15" fmla="*/ 22 h 207"/>
                <a:gd name="T16" fmla="*/ 50 w 216"/>
                <a:gd name="T17" fmla="*/ 96 h 207"/>
                <a:gd name="T18" fmla="*/ 72 w 216"/>
                <a:gd name="T19" fmla="*/ 147 h 207"/>
                <a:gd name="T20" fmla="*/ 61 w 216"/>
                <a:gd name="T21" fmla="*/ 177 h 207"/>
                <a:gd name="T22" fmla="*/ 45 w 216"/>
                <a:gd name="T23" fmla="*/ 179 h 207"/>
                <a:gd name="T24" fmla="*/ 8 w 216"/>
                <a:gd name="T25" fmla="*/ 187 h 207"/>
                <a:gd name="T26" fmla="*/ 3 w 216"/>
                <a:gd name="T27" fmla="*/ 201 h 207"/>
                <a:gd name="T28" fmla="*/ 12 w 216"/>
                <a:gd name="T29" fmla="*/ 207 h 207"/>
                <a:gd name="T30" fmla="*/ 17 w 216"/>
                <a:gd name="T31" fmla="*/ 206 h 207"/>
                <a:gd name="T32" fmla="*/ 46 w 216"/>
                <a:gd name="T33" fmla="*/ 200 h 207"/>
                <a:gd name="T34" fmla="*/ 71 w 216"/>
                <a:gd name="T35" fmla="*/ 195 h 207"/>
                <a:gd name="T36" fmla="*/ 91 w 216"/>
                <a:gd name="T37" fmla="*/ 162 h 207"/>
                <a:gd name="T38" fmla="*/ 90 w 216"/>
                <a:gd name="T39" fmla="*/ 135 h 207"/>
                <a:gd name="T40" fmla="*/ 71 w 216"/>
                <a:gd name="T41" fmla="*/ 91 h 207"/>
                <a:gd name="T42" fmla="*/ 76 w 216"/>
                <a:gd name="T43" fmla="*/ 36 h 207"/>
                <a:gd name="T44" fmla="*/ 108 w 216"/>
                <a:gd name="T45" fmla="*/ 22 h 207"/>
                <a:gd name="T46" fmla="*/ 108 w 216"/>
                <a:gd name="T47" fmla="*/ 21 h 207"/>
                <a:gd name="T48" fmla="*/ 109 w 216"/>
                <a:gd name="T49" fmla="*/ 22 h 207"/>
                <a:gd name="T50" fmla="*/ 141 w 216"/>
                <a:gd name="T51" fmla="*/ 36 h 207"/>
                <a:gd name="T52" fmla="*/ 146 w 216"/>
                <a:gd name="T53" fmla="*/ 91 h 207"/>
                <a:gd name="T54" fmla="*/ 127 w 216"/>
                <a:gd name="T55" fmla="*/ 135 h 207"/>
                <a:gd name="T56" fmla="*/ 125 w 216"/>
                <a:gd name="T57" fmla="*/ 162 h 207"/>
                <a:gd name="T58" fmla="*/ 146 w 216"/>
                <a:gd name="T59" fmla="*/ 195 h 207"/>
                <a:gd name="T60" fmla="*/ 170 w 216"/>
                <a:gd name="T61" fmla="*/ 200 h 207"/>
                <a:gd name="T62" fmla="*/ 200 w 216"/>
                <a:gd name="T63" fmla="*/ 206 h 207"/>
                <a:gd name="T64" fmla="*/ 204 w 216"/>
                <a:gd name="T65" fmla="*/ 207 h 207"/>
                <a:gd name="T66" fmla="*/ 214 w 216"/>
                <a:gd name="T67" fmla="*/ 201 h 207"/>
                <a:gd name="T68" fmla="*/ 209 w 216"/>
                <a:gd name="T69" fmla="*/ 18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07">
                  <a:moveTo>
                    <a:pt x="209" y="187"/>
                  </a:moveTo>
                  <a:cubicBezTo>
                    <a:pt x="194" y="180"/>
                    <a:pt x="182" y="180"/>
                    <a:pt x="171" y="179"/>
                  </a:cubicBezTo>
                  <a:cubicBezTo>
                    <a:pt x="165" y="179"/>
                    <a:pt x="159" y="179"/>
                    <a:pt x="156" y="177"/>
                  </a:cubicBezTo>
                  <a:cubicBezTo>
                    <a:pt x="149" y="173"/>
                    <a:pt x="143" y="153"/>
                    <a:pt x="145" y="147"/>
                  </a:cubicBezTo>
                  <a:cubicBezTo>
                    <a:pt x="153" y="134"/>
                    <a:pt x="162" y="114"/>
                    <a:pt x="167" y="96"/>
                  </a:cubicBezTo>
                  <a:cubicBezTo>
                    <a:pt x="174" y="64"/>
                    <a:pt x="171" y="39"/>
                    <a:pt x="157" y="22"/>
                  </a:cubicBezTo>
                  <a:cubicBezTo>
                    <a:pt x="139" y="0"/>
                    <a:pt x="111" y="0"/>
                    <a:pt x="108" y="0"/>
                  </a:cubicBezTo>
                  <a:cubicBezTo>
                    <a:pt x="106" y="0"/>
                    <a:pt x="77" y="0"/>
                    <a:pt x="59" y="22"/>
                  </a:cubicBezTo>
                  <a:cubicBezTo>
                    <a:pt x="45" y="39"/>
                    <a:pt x="42" y="64"/>
                    <a:pt x="50" y="96"/>
                  </a:cubicBezTo>
                  <a:cubicBezTo>
                    <a:pt x="54" y="114"/>
                    <a:pt x="63" y="134"/>
                    <a:pt x="72" y="147"/>
                  </a:cubicBezTo>
                  <a:cubicBezTo>
                    <a:pt x="73" y="153"/>
                    <a:pt x="67" y="173"/>
                    <a:pt x="61" y="177"/>
                  </a:cubicBezTo>
                  <a:cubicBezTo>
                    <a:pt x="57" y="179"/>
                    <a:pt x="52" y="179"/>
                    <a:pt x="45" y="179"/>
                  </a:cubicBezTo>
                  <a:cubicBezTo>
                    <a:pt x="35" y="180"/>
                    <a:pt x="22" y="180"/>
                    <a:pt x="8" y="187"/>
                  </a:cubicBezTo>
                  <a:cubicBezTo>
                    <a:pt x="2" y="189"/>
                    <a:pt x="0" y="196"/>
                    <a:pt x="3" y="201"/>
                  </a:cubicBezTo>
                  <a:cubicBezTo>
                    <a:pt x="4" y="205"/>
                    <a:pt x="8" y="207"/>
                    <a:pt x="12" y="207"/>
                  </a:cubicBezTo>
                  <a:cubicBezTo>
                    <a:pt x="14" y="207"/>
                    <a:pt x="15" y="207"/>
                    <a:pt x="17" y="206"/>
                  </a:cubicBezTo>
                  <a:cubicBezTo>
                    <a:pt x="28" y="201"/>
                    <a:pt x="37" y="201"/>
                    <a:pt x="46" y="200"/>
                  </a:cubicBezTo>
                  <a:cubicBezTo>
                    <a:pt x="55" y="200"/>
                    <a:pt x="63" y="200"/>
                    <a:pt x="71" y="195"/>
                  </a:cubicBezTo>
                  <a:cubicBezTo>
                    <a:pt x="85" y="188"/>
                    <a:pt x="90" y="168"/>
                    <a:pt x="91" y="162"/>
                  </a:cubicBezTo>
                  <a:cubicBezTo>
                    <a:pt x="93" y="153"/>
                    <a:pt x="95" y="142"/>
                    <a:pt x="90" y="135"/>
                  </a:cubicBezTo>
                  <a:cubicBezTo>
                    <a:pt x="82" y="125"/>
                    <a:pt x="74" y="106"/>
                    <a:pt x="71" y="91"/>
                  </a:cubicBezTo>
                  <a:cubicBezTo>
                    <a:pt x="65" y="66"/>
                    <a:pt x="66" y="47"/>
                    <a:pt x="76" y="36"/>
                  </a:cubicBezTo>
                  <a:cubicBezTo>
                    <a:pt x="87" y="21"/>
                    <a:pt x="108" y="22"/>
                    <a:pt x="108" y="22"/>
                  </a:cubicBezTo>
                  <a:cubicBezTo>
                    <a:pt x="108" y="22"/>
                    <a:pt x="108" y="21"/>
                    <a:pt x="108" y="21"/>
                  </a:cubicBezTo>
                  <a:cubicBezTo>
                    <a:pt x="108" y="21"/>
                    <a:pt x="108" y="22"/>
                    <a:pt x="109" y="22"/>
                  </a:cubicBezTo>
                  <a:cubicBezTo>
                    <a:pt x="109" y="22"/>
                    <a:pt x="129" y="21"/>
                    <a:pt x="141" y="36"/>
                  </a:cubicBezTo>
                  <a:cubicBezTo>
                    <a:pt x="150" y="47"/>
                    <a:pt x="152" y="66"/>
                    <a:pt x="146" y="91"/>
                  </a:cubicBezTo>
                  <a:cubicBezTo>
                    <a:pt x="142" y="106"/>
                    <a:pt x="134" y="125"/>
                    <a:pt x="127" y="135"/>
                  </a:cubicBezTo>
                  <a:cubicBezTo>
                    <a:pt x="122" y="142"/>
                    <a:pt x="123" y="153"/>
                    <a:pt x="125" y="162"/>
                  </a:cubicBezTo>
                  <a:cubicBezTo>
                    <a:pt x="126" y="168"/>
                    <a:pt x="132" y="188"/>
                    <a:pt x="146" y="195"/>
                  </a:cubicBezTo>
                  <a:cubicBezTo>
                    <a:pt x="154" y="200"/>
                    <a:pt x="162" y="200"/>
                    <a:pt x="170" y="200"/>
                  </a:cubicBezTo>
                  <a:cubicBezTo>
                    <a:pt x="179" y="201"/>
                    <a:pt x="189" y="201"/>
                    <a:pt x="200" y="206"/>
                  </a:cubicBezTo>
                  <a:cubicBezTo>
                    <a:pt x="201" y="207"/>
                    <a:pt x="203" y="207"/>
                    <a:pt x="204" y="207"/>
                  </a:cubicBezTo>
                  <a:cubicBezTo>
                    <a:pt x="208" y="207"/>
                    <a:pt x="212" y="205"/>
                    <a:pt x="214" y="201"/>
                  </a:cubicBezTo>
                  <a:cubicBezTo>
                    <a:pt x="216" y="196"/>
                    <a:pt x="214" y="189"/>
                    <a:pt x="209" y="18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latin typeface="Calibri" panose="020F0502020204030204" pitchFamily="34" charset="0"/>
                <a:cs typeface="Calibri" panose="020F0502020204030204" pitchFamily="34" charset="0"/>
              </a:endParaRPr>
            </a:p>
          </p:txBody>
        </p:sp>
        <p:sp>
          <p:nvSpPr>
            <p:cNvPr id="57" name="Freeform 752">
              <a:extLst>
                <a:ext uri="{FF2B5EF4-FFF2-40B4-BE49-F238E27FC236}">
                  <a16:creationId xmlns:a16="http://schemas.microsoft.com/office/drawing/2014/main" id="{0C5F5C13-9AB2-4C69-B9D2-9544BF5DC0D9}"/>
                </a:ext>
              </a:extLst>
            </p:cNvPr>
            <p:cNvSpPr>
              <a:spLocks/>
            </p:cNvSpPr>
            <p:nvPr/>
          </p:nvSpPr>
          <p:spPr bwMode="auto">
            <a:xfrm>
              <a:off x="3702" y="2802"/>
              <a:ext cx="95" cy="111"/>
            </a:xfrm>
            <a:custGeom>
              <a:avLst/>
              <a:gdLst>
                <a:gd name="T0" fmla="*/ 136 w 143"/>
                <a:gd name="T1" fmla="*/ 147 h 167"/>
                <a:gd name="T2" fmla="*/ 109 w 143"/>
                <a:gd name="T3" fmla="*/ 139 h 167"/>
                <a:gd name="T4" fmla="*/ 95 w 143"/>
                <a:gd name="T5" fmla="*/ 136 h 167"/>
                <a:gd name="T6" fmla="*/ 89 w 143"/>
                <a:gd name="T7" fmla="*/ 118 h 167"/>
                <a:gd name="T8" fmla="*/ 106 w 143"/>
                <a:gd name="T9" fmla="*/ 78 h 167"/>
                <a:gd name="T10" fmla="*/ 99 w 143"/>
                <a:gd name="T11" fmla="*/ 20 h 167"/>
                <a:gd name="T12" fmla="*/ 56 w 143"/>
                <a:gd name="T13" fmla="*/ 1 h 167"/>
                <a:gd name="T14" fmla="*/ 14 w 143"/>
                <a:gd name="T15" fmla="*/ 20 h 167"/>
                <a:gd name="T16" fmla="*/ 6 w 143"/>
                <a:gd name="T17" fmla="*/ 78 h 167"/>
                <a:gd name="T18" fmla="*/ 24 w 143"/>
                <a:gd name="T19" fmla="*/ 118 h 167"/>
                <a:gd name="T20" fmla="*/ 18 w 143"/>
                <a:gd name="T21" fmla="*/ 136 h 167"/>
                <a:gd name="T22" fmla="*/ 16 w 143"/>
                <a:gd name="T23" fmla="*/ 151 h 167"/>
                <a:gd name="T24" fmla="*/ 24 w 143"/>
                <a:gd name="T25" fmla="*/ 155 h 167"/>
                <a:gd name="T26" fmla="*/ 31 w 143"/>
                <a:gd name="T27" fmla="*/ 153 h 167"/>
                <a:gd name="T28" fmla="*/ 41 w 143"/>
                <a:gd name="T29" fmla="*/ 107 h 167"/>
                <a:gd name="T30" fmla="*/ 27 w 143"/>
                <a:gd name="T31" fmla="*/ 73 h 167"/>
                <a:gd name="T32" fmla="*/ 31 w 143"/>
                <a:gd name="T33" fmla="*/ 33 h 167"/>
                <a:gd name="T34" fmla="*/ 56 w 143"/>
                <a:gd name="T35" fmla="*/ 22 h 167"/>
                <a:gd name="T36" fmla="*/ 82 w 143"/>
                <a:gd name="T37" fmla="*/ 33 h 167"/>
                <a:gd name="T38" fmla="*/ 86 w 143"/>
                <a:gd name="T39" fmla="*/ 73 h 167"/>
                <a:gd name="T40" fmla="*/ 71 w 143"/>
                <a:gd name="T41" fmla="*/ 107 h 167"/>
                <a:gd name="T42" fmla="*/ 82 w 143"/>
                <a:gd name="T43" fmla="*/ 153 h 167"/>
                <a:gd name="T44" fmla="*/ 83 w 143"/>
                <a:gd name="T45" fmla="*/ 154 h 167"/>
                <a:gd name="T46" fmla="*/ 106 w 143"/>
                <a:gd name="T47" fmla="*/ 160 h 167"/>
                <a:gd name="T48" fmla="*/ 125 w 143"/>
                <a:gd name="T49" fmla="*/ 165 h 167"/>
                <a:gd name="T50" fmla="*/ 131 w 143"/>
                <a:gd name="T51" fmla="*/ 167 h 167"/>
                <a:gd name="T52" fmla="*/ 140 w 143"/>
                <a:gd name="T53" fmla="*/ 162 h 167"/>
                <a:gd name="T54" fmla="*/ 136 w 143"/>
                <a:gd name="T55"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67">
                  <a:moveTo>
                    <a:pt x="136" y="147"/>
                  </a:moveTo>
                  <a:cubicBezTo>
                    <a:pt x="128" y="142"/>
                    <a:pt x="118" y="140"/>
                    <a:pt x="109" y="139"/>
                  </a:cubicBezTo>
                  <a:cubicBezTo>
                    <a:pt x="104" y="138"/>
                    <a:pt x="98" y="137"/>
                    <a:pt x="95" y="136"/>
                  </a:cubicBezTo>
                  <a:cubicBezTo>
                    <a:pt x="89" y="131"/>
                    <a:pt x="88" y="121"/>
                    <a:pt x="89" y="118"/>
                  </a:cubicBezTo>
                  <a:cubicBezTo>
                    <a:pt x="96" y="109"/>
                    <a:pt x="103" y="93"/>
                    <a:pt x="106" y="78"/>
                  </a:cubicBezTo>
                  <a:cubicBezTo>
                    <a:pt x="112" y="53"/>
                    <a:pt x="110" y="34"/>
                    <a:pt x="99" y="20"/>
                  </a:cubicBezTo>
                  <a:cubicBezTo>
                    <a:pt x="83" y="0"/>
                    <a:pt x="58" y="1"/>
                    <a:pt x="56" y="1"/>
                  </a:cubicBezTo>
                  <a:cubicBezTo>
                    <a:pt x="54" y="1"/>
                    <a:pt x="30" y="0"/>
                    <a:pt x="14" y="20"/>
                  </a:cubicBezTo>
                  <a:cubicBezTo>
                    <a:pt x="3" y="34"/>
                    <a:pt x="0" y="53"/>
                    <a:pt x="6" y="78"/>
                  </a:cubicBezTo>
                  <a:cubicBezTo>
                    <a:pt x="10" y="93"/>
                    <a:pt x="17" y="109"/>
                    <a:pt x="24" y="118"/>
                  </a:cubicBezTo>
                  <a:cubicBezTo>
                    <a:pt x="25" y="121"/>
                    <a:pt x="24" y="132"/>
                    <a:pt x="18" y="136"/>
                  </a:cubicBezTo>
                  <a:cubicBezTo>
                    <a:pt x="13" y="140"/>
                    <a:pt x="12" y="146"/>
                    <a:pt x="16" y="151"/>
                  </a:cubicBezTo>
                  <a:cubicBezTo>
                    <a:pt x="18" y="154"/>
                    <a:pt x="21" y="155"/>
                    <a:pt x="24" y="155"/>
                  </a:cubicBezTo>
                  <a:cubicBezTo>
                    <a:pt x="26" y="155"/>
                    <a:pt x="29" y="155"/>
                    <a:pt x="31" y="153"/>
                  </a:cubicBezTo>
                  <a:cubicBezTo>
                    <a:pt x="45" y="142"/>
                    <a:pt x="49" y="118"/>
                    <a:pt x="41" y="107"/>
                  </a:cubicBezTo>
                  <a:cubicBezTo>
                    <a:pt x="36" y="99"/>
                    <a:pt x="30" y="85"/>
                    <a:pt x="27" y="73"/>
                  </a:cubicBezTo>
                  <a:cubicBezTo>
                    <a:pt x="23" y="55"/>
                    <a:pt x="24" y="42"/>
                    <a:pt x="31" y="33"/>
                  </a:cubicBezTo>
                  <a:cubicBezTo>
                    <a:pt x="39" y="22"/>
                    <a:pt x="55" y="22"/>
                    <a:pt x="56" y="22"/>
                  </a:cubicBezTo>
                  <a:cubicBezTo>
                    <a:pt x="58" y="22"/>
                    <a:pt x="73" y="22"/>
                    <a:pt x="82" y="33"/>
                  </a:cubicBezTo>
                  <a:cubicBezTo>
                    <a:pt x="89" y="42"/>
                    <a:pt x="90" y="55"/>
                    <a:pt x="86" y="73"/>
                  </a:cubicBezTo>
                  <a:cubicBezTo>
                    <a:pt x="83" y="85"/>
                    <a:pt x="77" y="99"/>
                    <a:pt x="71" y="107"/>
                  </a:cubicBezTo>
                  <a:cubicBezTo>
                    <a:pt x="63" y="118"/>
                    <a:pt x="67" y="142"/>
                    <a:pt x="82" y="153"/>
                  </a:cubicBezTo>
                  <a:cubicBezTo>
                    <a:pt x="82" y="153"/>
                    <a:pt x="83" y="154"/>
                    <a:pt x="83" y="154"/>
                  </a:cubicBezTo>
                  <a:cubicBezTo>
                    <a:pt x="90" y="158"/>
                    <a:pt x="98" y="159"/>
                    <a:pt x="106" y="160"/>
                  </a:cubicBezTo>
                  <a:cubicBezTo>
                    <a:pt x="113" y="161"/>
                    <a:pt x="121" y="162"/>
                    <a:pt x="125" y="165"/>
                  </a:cubicBezTo>
                  <a:cubicBezTo>
                    <a:pt x="127" y="166"/>
                    <a:pt x="129" y="167"/>
                    <a:pt x="131" y="167"/>
                  </a:cubicBezTo>
                  <a:cubicBezTo>
                    <a:pt x="134" y="167"/>
                    <a:pt x="138" y="165"/>
                    <a:pt x="140" y="162"/>
                  </a:cubicBezTo>
                  <a:cubicBezTo>
                    <a:pt x="143" y="157"/>
                    <a:pt x="141" y="150"/>
                    <a:pt x="136" y="1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latin typeface="Calibri" panose="020F0502020204030204" pitchFamily="34" charset="0"/>
                <a:cs typeface="Calibri" panose="020F0502020204030204" pitchFamily="34" charset="0"/>
              </a:endParaRPr>
            </a:p>
          </p:txBody>
        </p:sp>
      </p:grpSp>
      <p:sp>
        <p:nvSpPr>
          <p:cNvPr id="58" name="Freeform 218">
            <a:extLst>
              <a:ext uri="{FF2B5EF4-FFF2-40B4-BE49-F238E27FC236}">
                <a16:creationId xmlns:a16="http://schemas.microsoft.com/office/drawing/2014/main" id="{4A092385-7FA2-4773-AEF7-96FF08EBE9DA}"/>
              </a:ext>
            </a:extLst>
          </p:cNvPr>
          <p:cNvSpPr>
            <a:spLocks noEditPoints="1"/>
          </p:cNvSpPr>
          <p:nvPr/>
        </p:nvSpPr>
        <p:spPr bwMode="auto">
          <a:xfrm>
            <a:off x="9196266" y="4152320"/>
            <a:ext cx="529588" cy="552412"/>
          </a:xfrm>
          <a:custGeom>
            <a:avLst/>
            <a:gdLst>
              <a:gd name="T0" fmla="*/ 256 w 256"/>
              <a:gd name="T1" fmla="*/ 138 h 277"/>
              <a:gd name="T2" fmla="*/ 128 w 256"/>
              <a:gd name="T3" fmla="*/ 266 h 277"/>
              <a:gd name="T4" fmla="*/ 53 w 256"/>
              <a:gd name="T5" fmla="*/ 242 h 277"/>
              <a:gd name="T6" fmla="*/ 53 w 256"/>
              <a:gd name="T7" fmla="*/ 266 h 277"/>
              <a:gd name="T8" fmla="*/ 43 w 256"/>
              <a:gd name="T9" fmla="*/ 277 h 277"/>
              <a:gd name="T10" fmla="*/ 32 w 256"/>
              <a:gd name="T11" fmla="*/ 266 h 277"/>
              <a:gd name="T12" fmla="*/ 32 w 256"/>
              <a:gd name="T13" fmla="*/ 213 h 277"/>
              <a:gd name="T14" fmla="*/ 43 w 256"/>
              <a:gd name="T15" fmla="*/ 202 h 277"/>
              <a:gd name="T16" fmla="*/ 96 w 256"/>
              <a:gd name="T17" fmla="*/ 202 h 277"/>
              <a:gd name="T18" fmla="*/ 107 w 256"/>
              <a:gd name="T19" fmla="*/ 213 h 277"/>
              <a:gd name="T20" fmla="*/ 96 w 256"/>
              <a:gd name="T21" fmla="*/ 224 h 277"/>
              <a:gd name="T22" fmla="*/ 64 w 256"/>
              <a:gd name="T23" fmla="*/ 224 h 277"/>
              <a:gd name="T24" fmla="*/ 128 w 256"/>
              <a:gd name="T25" fmla="*/ 245 h 277"/>
              <a:gd name="T26" fmla="*/ 235 w 256"/>
              <a:gd name="T27" fmla="*/ 138 h 277"/>
              <a:gd name="T28" fmla="*/ 245 w 256"/>
              <a:gd name="T29" fmla="*/ 128 h 277"/>
              <a:gd name="T30" fmla="*/ 256 w 256"/>
              <a:gd name="T31" fmla="*/ 138 h 277"/>
              <a:gd name="T32" fmla="*/ 128 w 256"/>
              <a:gd name="T33" fmla="*/ 32 h 277"/>
              <a:gd name="T34" fmla="*/ 192 w 256"/>
              <a:gd name="T35" fmla="*/ 53 h 277"/>
              <a:gd name="T36" fmla="*/ 160 w 256"/>
              <a:gd name="T37" fmla="*/ 53 h 277"/>
              <a:gd name="T38" fmla="*/ 149 w 256"/>
              <a:gd name="T39" fmla="*/ 64 h 277"/>
              <a:gd name="T40" fmla="*/ 160 w 256"/>
              <a:gd name="T41" fmla="*/ 74 h 277"/>
              <a:gd name="T42" fmla="*/ 213 w 256"/>
              <a:gd name="T43" fmla="*/ 74 h 277"/>
              <a:gd name="T44" fmla="*/ 224 w 256"/>
              <a:gd name="T45" fmla="*/ 64 h 277"/>
              <a:gd name="T46" fmla="*/ 224 w 256"/>
              <a:gd name="T47" fmla="*/ 10 h 277"/>
              <a:gd name="T48" fmla="*/ 213 w 256"/>
              <a:gd name="T49" fmla="*/ 0 h 277"/>
              <a:gd name="T50" fmla="*/ 203 w 256"/>
              <a:gd name="T51" fmla="*/ 10 h 277"/>
              <a:gd name="T52" fmla="*/ 203 w 256"/>
              <a:gd name="T53" fmla="*/ 35 h 277"/>
              <a:gd name="T54" fmla="*/ 128 w 256"/>
              <a:gd name="T55" fmla="*/ 10 h 277"/>
              <a:gd name="T56" fmla="*/ 0 w 256"/>
              <a:gd name="T57" fmla="*/ 138 h 277"/>
              <a:gd name="T58" fmla="*/ 11 w 256"/>
              <a:gd name="T59" fmla="*/ 149 h 277"/>
              <a:gd name="T60" fmla="*/ 21 w 256"/>
              <a:gd name="T61" fmla="*/ 138 h 277"/>
              <a:gd name="T62" fmla="*/ 128 w 256"/>
              <a:gd name="T63" fmla="*/ 3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277">
                <a:moveTo>
                  <a:pt x="256" y="138"/>
                </a:moveTo>
                <a:cubicBezTo>
                  <a:pt x="256" y="209"/>
                  <a:pt x="199" y="266"/>
                  <a:pt x="128" y="266"/>
                </a:cubicBezTo>
                <a:cubicBezTo>
                  <a:pt x="101" y="266"/>
                  <a:pt x="75" y="258"/>
                  <a:pt x="53" y="242"/>
                </a:cubicBezTo>
                <a:cubicBezTo>
                  <a:pt x="53" y="266"/>
                  <a:pt x="53" y="266"/>
                  <a:pt x="53" y="266"/>
                </a:cubicBezTo>
                <a:cubicBezTo>
                  <a:pt x="53" y="272"/>
                  <a:pt x="49" y="277"/>
                  <a:pt x="43" y="277"/>
                </a:cubicBezTo>
                <a:cubicBezTo>
                  <a:pt x="37" y="277"/>
                  <a:pt x="32" y="272"/>
                  <a:pt x="32" y="266"/>
                </a:cubicBezTo>
                <a:cubicBezTo>
                  <a:pt x="32" y="213"/>
                  <a:pt x="32" y="213"/>
                  <a:pt x="32" y="213"/>
                </a:cubicBezTo>
                <a:cubicBezTo>
                  <a:pt x="32" y="207"/>
                  <a:pt x="37" y="202"/>
                  <a:pt x="43" y="202"/>
                </a:cubicBezTo>
                <a:cubicBezTo>
                  <a:pt x="96" y="202"/>
                  <a:pt x="96" y="202"/>
                  <a:pt x="96" y="202"/>
                </a:cubicBezTo>
                <a:cubicBezTo>
                  <a:pt x="102" y="202"/>
                  <a:pt x="107" y="207"/>
                  <a:pt x="107" y="213"/>
                </a:cubicBezTo>
                <a:cubicBezTo>
                  <a:pt x="107" y="219"/>
                  <a:pt x="102" y="224"/>
                  <a:pt x="96" y="224"/>
                </a:cubicBezTo>
                <a:cubicBezTo>
                  <a:pt x="64" y="224"/>
                  <a:pt x="64" y="224"/>
                  <a:pt x="64" y="224"/>
                </a:cubicBezTo>
                <a:cubicBezTo>
                  <a:pt x="82" y="237"/>
                  <a:pt x="105" y="245"/>
                  <a:pt x="128" y="245"/>
                </a:cubicBezTo>
                <a:cubicBezTo>
                  <a:pt x="187" y="245"/>
                  <a:pt x="235" y="197"/>
                  <a:pt x="235" y="138"/>
                </a:cubicBezTo>
                <a:cubicBezTo>
                  <a:pt x="235" y="132"/>
                  <a:pt x="239" y="128"/>
                  <a:pt x="245" y="128"/>
                </a:cubicBezTo>
                <a:cubicBezTo>
                  <a:pt x="251" y="128"/>
                  <a:pt x="256" y="132"/>
                  <a:pt x="256" y="138"/>
                </a:cubicBezTo>
                <a:close/>
                <a:moveTo>
                  <a:pt x="128" y="32"/>
                </a:moveTo>
                <a:cubicBezTo>
                  <a:pt x="151" y="32"/>
                  <a:pt x="174" y="39"/>
                  <a:pt x="192" y="53"/>
                </a:cubicBezTo>
                <a:cubicBezTo>
                  <a:pt x="160" y="53"/>
                  <a:pt x="160" y="53"/>
                  <a:pt x="160" y="53"/>
                </a:cubicBezTo>
                <a:cubicBezTo>
                  <a:pt x="154" y="53"/>
                  <a:pt x="149" y="58"/>
                  <a:pt x="149" y="64"/>
                </a:cubicBezTo>
                <a:cubicBezTo>
                  <a:pt x="149" y="70"/>
                  <a:pt x="154" y="74"/>
                  <a:pt x="160" y="74"/>
                </a:cubicBezTo>
                <a:cubicBezTo>
                  <a:pt x="213" y="74"/>
                  <a:pt x="213" y="74"/>
                  <a:pt x="213" y="74"/>
                </a:cubicBezTo>
                <a:cubicBezTo>
                  <a:pt x="219" y="74"/>
                  <a:pt x="224" y="70"/>
                  <a:pt x="224" y="64"/>
                </a:cubicBezTo>
                <a:cubicBezTo>
                  <a:pt x="224" y="10"/>
                  <a:pt x="224" y="10"/>
                  <a:pt x="224" y="10"/>
                </a:cubicBezTo>
                <a:cubicBezTo>
                  <a:pt x="224" y="4"/>
                  <a:pt x="219" y="0"/>
                  <a:pt x="213" y="0"/>
                </a:cubicBezTo>
                <a:cubicBezTo>
                  <a:pt x="207" y="0"/>
                  <a:pt x="203" y="4"/>
                  <a:pt x="203" y="10"/>
                </a:cubicBezTo>
                <a:cubicBezTo>
                  <a:pt x="203" y="35"/>
                  <a:pt x="203" y="35"/>
                  <a:pt x="203" y="35"/>
                </a:cubicBezTo>
                <a:cubicBezTo>
                  <a:pt x="181" y="19"/>
                  <a:pt x="155" y="10"/>
                  <a:pt x="128" y="10"/>
                </a:cubicBezTo>
                <a:cubicBezTo>
                  <a:pt x="57" y="10"/>
                  <a:pt x="0" y="68"/>
                  <a:pt x="0" y="138"/>
                </a:cubicBezTo>
                <a:cubicBezTo>
                  <a:pt x="0" y="144"/>
                  <a:pt x="5" y="149"/>
                  <a:pt x="11" y="149"/>
                </a:cubicBezTo>
                <a:cubicBezTo>
                  <a:pt x="17" y="149"/>
                  <a:pt x="21" y="144"/>
                  <a:pt x="21" y="138"/>
                </a:cubicBezTo>
                <a:cubicBezTo>
                  <a:pt x="21" y="80"/>
                  <a:pt x="69" y="32"/>
                  <a:pt x="128" y="32"/>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latin typeface="Calibri" panose="020F0502020204030204" pitchFamily="34" charset="0"/>
              <a:cs typeface="Calibri" panose="020F0502020204030204" pitchFamily="34" charset="0"/>
            </a:endParaRPr>
          </a:p>
        </p:txBody>
      </p:sp>
      <p:sp>
        <p:nvSpPr>
          <p:cNvPr id="59" name="Freeform 286">
            <a:extLst>
              <a:ext uri="{FF2B5EF4-FFF2-40B4-BE49-F238E27FC236}">
                <a16:creationId xmlns:a16="http://schemas.microsoft.com/office/drawing/2014/main" id="{931BB25E-3BF5-4236-B224-731C3931D3A3}"/>
              </a:ext>
            </a:extLst>
          </p:cNvPr>
          <p:cNvSpPr>
            <a:spLocks noEditPoints="1"/>
          </p:cNvSpPr>
          <p:nvPr/>
        </p:nvSpPr>
        <p:spPr bwMode="auto">
          <a:xfrm>
            <a:off x="5697712" y="5334881"/>
            <a:ext cx="483661" cy="479588"/>
          </a:xfrm>
          <a:custGeom>
            <a:avLst/>
            <a:gdLst>
              <a:gd name="T0" fmla="*/ 43 w 289"/>
              <a:gd name="T1" fmla="*/ 289 h 289"/>
              <a:gd name="T2" fmla="*/ 13 w 289"/>
              <a:gd name="T3" fmla="*/ 276 h 289"/>
              <a:gd name="T4" fmla="*/ 0 w 289"/>
              <a:gd name="T5" fmla="*/ 246 h 289"/>
              <a:gd name="T6" fmla="*/ 13 w 289"/>
              <a:gd name="T7" fmla="*/ 216 h 289"/>
              <a:gd name="T8" fmla="*/ 118 w 289"/>
              <a:gd name="T9" fmla="*/ 111 h 289"/>
              <a:gd name="T10" fmla="*/ 140 w 289"/>
              <a:gd name="T11" fmla="*/ 29 h 289"/>
              <a:gd name="T12" fmla="*/ 156 w 289"/>
              <a:gd name="T13" fmla="*/ 16 h 289"/>
              <a:gd name="T14" fmla="*/ 229 w 289"/>
              <a:gd name="T15" fmla="*/ 9 h 289"/>
              <a:gd name="T16" fmla="*/ 235 w 289"/>
              <a:gd name="T17" fmla="*/ 16 h 289"/>
              <a:gd name="T18" fmla="*/ 233 w 289"/>
              <a:gd name="T19" fmla="*/ 26 h 289"/>
              <a:gd name="T20" fmla="*/ 194 w 289"/>
              <a:gd name="T21" fmla="*/ 65 h 289"/>
              <a:gd name="T22" fmla="*/ 208 w 289"/>
              <a:gd name="T23" fmla="*/ 81 h 289"/>
              <a:gd name="T24" fmla="*/ 224 w 289"/>
              <a:gd name="T25" fmla="*/ 95 h 289"/>
              <a:gd name="T26" fmla="*/ 263 w 289"/>
              <a:gd name="T27" fmla="*/ 56 h 289"/>
              <a:gd name="T28" fmla="*/ 273 w 289"/>
              <a:gd name="T29" fmla="*/ 54 h 289"/>
              <a:gd name="T30" fmla="*/ 280 w 289"/>
              <a:gd name="T31" fmla="*/ 60 h 289"/>
              <a:gd name="T32" fmla="*/ 273 w 289"/>
              <a:gd name="T33" fmla="*/ 133 h 289"/>
              <a:gd name="T34" fmla="*/ 273 w 289"/>
              <a:gd name="T35" fmla="*/ 133 h 289"/>
              <a:gd name="T36" fmla="*/ 260 w 289"/>
              <a:gd name="T37" fmla="*/ 149 h 289"/>
              <a:gd name="T38" fmla="*/ 178 w 289"/>
              <a:gd name="T39" fmla="*/ 171 h 289"/>
              <a:gd name="T40" fmla="*/ 73 w 289"/>
              <a:gd name="T41" fmla="*/ 276 h 289"/>
              <a:gd name="T42" fmla="*/ 43 w 289"/>
              <a:gd name="T43" fmla="*/ 289 h 289"/>
              <a:gd name="T44" fmla="*/ 200 w 289"/>
              <a:gd name="T45" fmla="*/ 25 h 289"/>
              <a:gd name="T46" fmla="*/ 167 w 289"/>
              <a:gd name="T47" fmla="*/ 34 h 289"/>
              <a:gd name="T48" fmla="*/ 155 w 289"/>
              <a:gd name="T49" fmla="*/ 44 h 289"/>
              <a:gd name="T50" fmla="*/ 140 w 289"/>
              <a:gd name="T51" fmla="*/ 110 h 289"/>
              <a:gd name="T52" fmla="*/ 137 w 289"/>
              <a:gd name="T53" fmla="*/ 122 h 289"/>
              <a:gd name="T54" fmla="*/ 28 w 289"/>
              <a:gd name="T55" fmla="*/ 231 h 289"/>
              <a:gd name="T56" fmla="*/ 22 w 289"/>
              <a:gd name="T57" fmla="*/ 246 h 289"/>
              <a:gd name="T58" fmla="*/ 28 w 289"/>
              <a:gd name="T59" fmla="*/ 261 h 289"/>
              <a:gd name="T60" fmla="*/ 58 w 289"/>
              <a:gd name="T61" fmla="*/ 261 h 289"/>
              <a:gd name="T62" fmla="*/ 167 w 289"/>
              <a:gd name="T63" fmla="*/ 152 h 289"/>
              <a:gd name="T64" fmla="*/ 179 w 289"/>
              <a:gd name="T65" fmla="*/ 149 h 289"/>
              <a:gd name="T66" fmla="*/ 245 w 289"/>
              <a:gd name="T67" fmla="*/ 134 h 289"/>
              <a:gd name="T68" fmla="*/ 255 w 289"/>
              <a:gd name="T69" fmla="*/ 122 h 289"/>
              <a:gd name="T70" fmla="*/ 255 w 289"/>
              <a:gd name="T71" fmla="*/ 122 h 289"/>
              <a:gd name="T72" fmla="*/ 264 w 289"/>
              <a:gd name="T73" fmla="*/ 85 h 289"/>
              <a:gd name="T74" fmla="*/ 232 w 289"/>
              <a:gd name="T75" fmla="*/ 117 h 289"/>
              <a:gd name="T76" fmla="*/ 219 w 289"/>
              <a:gd name="T77" fmla="*/ 118 h 289"/>
              <a:gd name="T78" fmla="*/ 192 w 289"/>
              <a:gd name="T79" fmla="*/ 96 h 289"/>
              <a:gd name="T80" fmla="*/ 171 w 289"/>
              <a:gd name="T81" fmla="*/ 70 h 289"/>
              <a:gd name="T82" fmla="*/ 172 w 289"/>
              <a:gd name="T83" fmla="*/ 56 h 289"/>
              <a:gd name="T84" fmla="*/ 204 w 289"/>
              <a:gd name="T85" fmla="*/ 25 h 289"/>
              <a:gd name="T86" fmla="*/ 200 w 289"/>
              <a:gd name="T87" fmla="*/ 2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9" h="289">
                <a:moveTo>
                  <a:pt x="43" y="289"/>
                </a:moveTo>
                <a:cubicBezTo>
                  <a:pt x="32" y="289"/>
                  <a:pt x="21" y="284"/>
                  <a:pt x="13" y="276"/>
                </a:cubicBezTo>
                <a:cubicBezTo>
                  <a:pt x="5" y="268"/>
                  <a:pt x="0" y="257"/>
                  <a:pt x="0" y="246"/>
                </a:cubicBezTo>
                <a:cubicBezTo>
                  <a:pt x="0" y="235"/>
                  <a:pt x="5" y="224"/>
                  <a:pt x="13" y="216"/>
                </a:cubicBezTo>
                <a:cubicBezTo>
                  <a:pt x="118" y="111"/>
                  <a:pt x="118" y="111"/>
                  <a:pt x="118" y="111"/>
                </a:cubicBezTo>
                <a:cubicBezTo>
                  <a:pt x="110" y="82"/>
                  <a:pt x="118" y="50"/>
                  <a:pt x="140" y="29"/>
                </a:cubicBezTo>
                <a:cubicBezTo>
                  <a:pt x="144" y="24"/>
                  <a:pt x="150" y="20"/>
                  <a:pt x="156" y="16"/>
                </a:cubicBezTo>
                <a:cubicBezTo>
                  <a:pt x="178" y="3"/>
                  <a:pt x="204" y="0"/>
                  <a:pt x="229" y="9"/>
                </a:cubicBezTo>
                <a:cubicBezTo>
                  <a:pt x="232" y="10"/>
                  <a:pt x="235" y="13"/>
                  <a:pt x="235" y="16"/>
                </a:cubicBezTo>
                <a:cubicBezTo>
                  <a:pt x="236" y="20"/>
                  <a:pt x="235" y="24"/>
                  <a:pt x="233" y="26"/>
                </a:cubicBezTo>
                <a:cubicBezTo>
                  <a:pt x="194" y="65"/>
                  <a:pt x="194" y="65"/>
                  <a:pt x="194" y="65"/>
                </a:cubicBezTo>
                <a:cubicBezTo>
                  <a:pt x="198" y="71"/>
                  <a:pt x="203" y="76"/>
                  <a:pt x="208" y="81"/>
                </a:cubicBezTo>
                <a:cubicBezTo>
                  <a:pt x="213" y="86"/>
                  <a:pt x="218" y="91"/>
                  <a:pt x="224" y="95"/>
                </a:cubicBezTo>
                <a:cubicBezTo>
                  <a:pt x="263" y="56"/>
                  <a:pt x="263" y="56"/>
                  <a:pt x="263" y="56"/>
                </a:cubicBezTo>
                <a:cubicBezTo>
                  <a:pt x="265" y="54"/>
                  <a:pt x="269" y="53"/>
                  <a:pt x="273" y="54"/>
                </a:cubicBezTo>
                <a:cubicBezTo>
                  <a:pt x="276" y="54"/>
                  <a:pt x="279" y="57"/>
                  <a:pt x="280" y="60"/>
                </a:cubicBezTo>
                <a:cubicBezTo>
                  <a:pt x="289" y="85"/>
                  <a:pt x="286" y="111"/>
                  <a:pt x="273" y="133"/>
                </a:cubicBezTo>
                <a:cubicBezTo>
                  <a:pt x="273" y="133"/>
                  <a:pt x="273" y="133"/>
                  <a:pt x="273" y="133"/>
                </a:cubicBezTo>
                <a:cubicBezTo>
                  <a:pt x="269" y="139"/>
                  <a:pt x="265" y="145"/>
                  <a:pt x="260" y="149"/>
                </a:cubicBezTo>
                <a:cubicBezTo>
                  <a:pt x="239" y="171"/>
                  <a:pt x="207" y="179"/>
                  <a:pt x="178" y="171"/>
                </a:cubicBezTo>
                <a:cubicBezTo>
                  <a:pt x="73" y="276"/>
                  <a:pt x="73" y="276"/>
                  <a:pt x="73" y="276"/>
                </a:cubicBezTo>
                <a:cubicBezTo>
                  <a:pt x="65" y="284"/>
                  <a:pt x="54" y="289"/>
                  <a:pt x="43" y="289"/>
                </a:cubicBezTo>
                <a:close/>
                <a:moveTo>
                  <a:pt x="200" y="25"/>
                </a:moveTo>
                <a:cubicBezTo>
                  <a:pt x="188" y="25"/>
                  <a:pt x="177" y="28"/>
                  <a:pt x="167" y="34"/>
                </a:cubicBezTo>
                <a:cubicBezTo>
                  <a:pt x="162" y="37"/>
                  <a:pt x="158" y="40"/>
                  <a:pt x="155" y="44"/>
                </a:cubicBezTo>
                <a:cubicBezTo>
                  <a:pt x="137" y="61"/>
                  <a:pt x="132" y="87"/>
                  <a:pt x="140" y="110"/>
                </a:cubicBezTo>
                <a:cubicBezTo>
                  <a:pt x="141" y="114"/>
                  <a:pt x="140" y="119"/>
                  <a:pt x="137" y="122"/>
                </a:cubicBezTo>
                <a:cubicBezTo>
                  <a:pt x="28" y="231"/>
                  <a:pt x="28" y="231"/>
                  <a:pt x="28" y="231"/>
                </a:cubicBezTo>
                <a:cubicBezTo>
                  <a:pt x="24" y="235"/>
                  <a:pt x="22" y="240"/>
                  <a:pt x="22" y="246"/>
                </a:cubicBezTo>
                <a:cubicBezTo>
                  <a:pt x="22" y="252"/>
                  <a:pt x="24" y="257"/>
                  <a:pt x="28" y="261"/>
                </a:cubicBezTo>
                <a:cubicBezTo>
                  <a:pt x="36" y="269"/>
                  <a:pt x="50" y="269"/>
                  <a:pt x="58" y="261"/>
                </a:cubicBezTo>
                <a:cubicBezTo>
                  <a:pt x="167" y="152"/>
                  <a:pt x="167" y="152"/>
                  <a:pt x="167" y="152"/>
                </a:cubicBezTo>
                <a:cubicBezTo>
                  <a:pt x="170" y="149"/>
                  <a:pt x="175" y="148"/>
                  <a:pt x="179" y="149"/>
                </a:cubicBezTo>
                <a:cubicBezTo>
                  <a:pt x="202" y="157"/>
                  <a:pt x="228" y="152"/>
                  <a:pt x="245" y="134"/>
                </a:cubicBezTo>
                <a:cubicBezTo>
                  <a:pt x="249" y="131"/>
                  <a:pt x="252" y="127"/>
                  <a:pt x="255" y="122"/>
                </a:cubicBezTo>
                <a:cubicBezTo>
                  <a:pt x="255" y="122"/>
                  <a:pt x="255" y="122"/>
                  <a:pt x="255" y="122"/>
                </a:cubicBezTo>
                <a:cubicBezTo>
                  <a:pt x="261" y="111"/>
                  <a:pt x="265" y="98"/>
                  <a:pt x="264" y="85"/>
                </a:cubicBezTo>
                <a:cubicBezTo>
                  <a:pt x="232" y="117"/>
                  <a:pt x="232" y="117"/>
                  <a:pt x="232" y="117"/>
                </a:cubicBezTo>
                <a:cubicBezTo>
                  <a:pt x="229" y="120"/>
                  <a:pt x="223" y="121"/>
                  <a:pt x="219" y="118"/>
                </a:cubicBezTo>
                <a:cubicBezTo>
                  <a:pt x="210" y="112"/>
                  <a:pt x="201" y="105"/>
                  <a:pt x="192" y="96"/>
                </a:cubicBezTo>
                <a:cubicBezTo>
                  <a:pt x="184" y="88"/>
                  <a:pt x="177" y="79"/>
                  <a:pt x="171" y="70"/>
                </a:cubicBezTo>
                <a:cubicBezTo>
                  <a:pt x="168" y="66"/>
                  <a:pt x="169" y="60"/>
                  <a:pt x="172" y="56"/>
                </a:cubicBezTo>
                <a:cubicBezTo>
                  <a:pt x="204" y="25"/>
                  <a:pt x="204" y="25"/>
                  <a:pt x="204" y="25"/>
                </a:cubicBezTo>
                <a:cubicBezTo>
                  <a:pt x="202" y="25"/>
                  <a:pt x="201" y="25"/>
                  <a:pt x="200" y="25"/>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latin typeface="Calibri" panose="020F0502020204030204" pitchFamily="34" charset="0"/>
              <a:cs typeface="Calibri" panose="020F0502020204030204" pitchFamily="34" charset="0"/>
            </a:endParaRPr>
          </a:p>
        </p:txBody>
      </p:sp>
      <p:sp>
        <p:nvSpPr>
          <p:cNvPr id="60" name="Freeform 383">
            <a:extLst>
              <a:ext uri="{FF2B5EF4-FFF2-40B4-BE49-F238E27FC236}">
                <a16:creationId xmlns:a16="http://schemas.microsoft.com/office/drawing/2014/main" id="{623A47A3-3F81-4082-8229-7CFA72976563}"/>
              </a:ext>
            </a:extLst>
          </p:cNvPr>
          <p:cNvSpPr>
            <a:spLocks noEditPoints="1"/>
          </p:cNvSpPr>
          <p:nvPr/>
        </p:nvSpPr>
        <p:spPr bwMode="auto">
          <a:xfrm>
            <a:off x="9885377" y="5441548"/>
            <a:ext cx="406189" cy="396572"/>
          </a:xfrm>
          <a:custGeom>
            <a:avLst/>
            <a:gdLst>
              <a:gd name="T0" fmla="*/ 238 w 293"/>
              <a:gd name="T1" fmla="*/ 288 h 288"/>
              <a:gd name="T2" fmla="*/ 225 w 293"/>
              <a:gd name="T3" fmla="*/ 287 h 288"/>
              <a:gd name="T4" fmla="*/ 82 w 293"/>
              <a:gd name="T5" fmla="*/ 210 h 288"/>
              <a:gd name="T6" fmla="*/ 6 w 293"/>
              <a:gd name="T7" fmla="*/ 67 h 288"/>
              <a:gd name="T8" fmla="*/ 18 w 293"/>
              <a:gd name="T9" fmla="*/ 26 h 288"/>
              <a:gd name="T10" fmla="*/ 20 w 293"/>
              <a:gd name="T11" fmla="*/ 23 h 288"/>
              <a:gd name="T12" fmla="*/ 47 w 293"/>
              <a:gd name="T13" fmla="*/ 1 h 288"/>
              <a:gd name="T14" fmla="*/ 47 w 293"/>
              <a:gd name="T15" fmla="*/ 1 h 288"/>
              <a:gd name="T16" fmla="*/ 76 w 293"/>
              <a:gd name="T17" fmla="*/ 9 h 288"/>
              <a:gd name="T18" fmla="*/ 125 w 293"/>
              <a:gd name="T19" fmla="*/ 71 h 288"/>
              <a:gd name="T20" fmla="*/ 123 w 293"/>
              <a:gd name="T21" fmla="*/ 80 h 288"/>
              <a:gd name="T22" fmla="*/ 99 w 293"/>
              <a:gd name="T23" fmla="*/ 104 h 288"/>
              <a:gd name="T24" fmla="*/ 106 w 293"/>
              <a:gd name="T25" fmla="*/ 116 h 288"/>
              <a:gd name="T26" fmla="*/ 138 w 293"/>
              <a:gd name="T27" fmla="*/ 155 h 288"/>
              <a:gd name="T28" fmla="*/ 177 w 293"/>
              <a:gd name="T29" fmla="*/ 186 h 288"/>
              <a:gd name="T30" fmla="*/ 189 w 293"/>
              <a:gd name="T31" fmla="*/ 193 h 288"/>
              <a:gd name="T32" fmla="*/ 213 w 293"/>
              <a:gd name="T33" fmla="*/ 170 h 288"/>
              <a:gd name="T34" fmla="*/ 222 w 293"/>
              <a:gd name="T35" fmla="*/ 167 h 288"/>
              <a:gd name="T36" fmla="*/ 284 w 293"/>
              <a:gd name="T37" fmla="*/ 216 h 288"/>
              <a:gd name="T38" fmla="*/ 291 w 293"/>
              <a:gd name="T39" fmla="*/ 244 h 288"/>
              <a:gd name="T40" fmla="*/ 291 w 293"/>
              <a:gd name="T41" fmla="*/ 244 h 288"/>
              <a:gd name="T42" fmla="*/ 269 w 293"/>
              <a:gd name="T43" fmla="*/ 272 h 288"/>
              <a:gd name="T44" fmla="*/ 266 w 293"/>
              <a:gd name="T45" fmla="*/ 275 h 288"/>
              <a:gd name="T46" fmla="*/ 238 w 293"/>
              <a:gd name="T47" fmla="*/ 288 h 288"/>
              <a:gd name="T48" fmla="*/ 53 w 293"/>
              <a:gd name="T49" fmla="*/ 22 h 288"/>
              <a:gd name="T50" fmla="*/ 36 w 293"/>
              <a:gd name="T51" fmla="*/ 38 h 288"/>
              <a:gd name="T52" fmla="*/ 33 w 293"/>
              <a:gd name="T53" fmla="*/ 41 h 288"/>
              <a:gd name="T54" fmla="*/ 27 w 293"/>
              <a:gd name="T55" fmla="*/ 63 h 288"/>
              <a:gd name="T56" fmla="*/ 27 w 293"/>
              <a:gd name="T57" fmla="*/ 65 h 288"/>
              <a:gd name="T58" fmla="*/ 97 w 293"/>
              <a:gd name="T59" fmla="*/ 195 h 288"/>
              <a:gd name="T60" fmla="*/ 228 w 293"/>
              <a:gd name="T61" fmla="*/ 266 h 288"/>
              <a:gd name="T62" fmla="*/ 229 w 293"/>
              <a:gd name="T63" fmla="*/ 266 h 288"/>
              <a:gd name="T64" fmla="*/ 251 w 293"/>
              <a:gd name="T65" fmla="*/ 259 h 288"/>
              <a:gd name="T66" fmla="*/ 255 w 293"/>
              <a:gd name="T67" fmla="*/ 256 h 288"/>
              <a:gd name="T68" fmla="*/ 270 w 293"/>
              <a:gd name="T69" fmla="*/ 240 h 288"/>
              <a:gd name="T70" fmla="*/ 224 w 293"/>
              <a:gd name="T71" fmla="*/ 189 h 288"/>
              <a:gd name="T72" fmla="*/ 198 w 293"/>
              <a:gd name="T73" fmla="*/ 215 h 288"/>
              <a:gd name="T74" fmla="*/ 184 w 293"/>
              <a:gd name="T75" fmla="*/ 216 h 288"/>
              <a:gd name="T76" fmla="*/ 166 w 293"/>
              <a:gd name="T77" fmla="*/ 204 h 288"/>
              <a:gd name="T78" fmla="*/ 122 w 293"/>
              <a:gd name="T79" fmla="*/ 170 h 288"/>
              <a:gd name="T80" fmla="*/ 88 w 293"/>
              <a:gd name="T81" fmla="*/ 127 h 288"/>
              <a:gd name="T82" fmla="*/ 76 w 293"/>
              <a:gd name="T83" fmla="*/ 108 h 288"/>
              <a:gd name="T84" fmla="*/ 78 w 293"/>
              <a:gd name="T85" fmla="*/ 95 h 288"/>
              <a:gd name="T86" fmla="*/ 104 w 293"/>
              <a:gd name="T87" fmla="*/ 69 h 288"/>
              <a:gd name="T88" fmla="*/ 53 w 293"/>
              <a:gd name="T89" fmla="*/ 2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88">
                <a:moveTo>
                  <a:pt x="238" y="288"/>
                </a:moveTo>
                <a:cubicBezTo>
                  <a:pt x="234" y="288"/>
                  <a:pt x="230" y="288"/>
                  <a:pt x="225" y="287"/>
                </a:cubicBezTo>
                <a:cubicBezTo>
                  <a:pt x="216" y="286"/>
                  <a:pt x="144" y="275"/>
                  <a:pt x="82" y="210"/>
                </a:cubicBezTo>
                <a:cubicBezTo>
                  <a:pt x="17" y="148"/>
                  <a:pt x="7" y="76"/>
                  <a:pt x="6" y="67"/>
                </a:cubicBezTo>
                <a:cubicBezTo>
                  <a:pt x="0" y="44"/>
                  <a:pt x="9" y="35"/>
                  <a:pt x="18" y="26"/>
                </a:cubicBezTo>
                <a:cubicBezTo>
                  <a:pt x="20" y="23"/>
                  <a:pt x="20" y="23"/>
                  <a:pt x="20" y="23"/>
                </a:cubicBezTo>
                <a:cubicBezTo>
                  <a:pt x="30" y="13"/>
                  <a:pt x="36" y="4"/>
                  <a:pt x="47" y="1"/>
                </a:cubicBezTo>
                <a:cubicBezTo>
                  <a:pt x="47" y="1"/>
                  <a:pt x="47" y="1"/>
                  <a:pt x="47" y="1"/>
                </a:cubicBezTo>
                <a:cubicBezTo>
                  <a:pt x="47" y="0"/>
                  <a:pt x="58" y="0"/>
                  <a:pt x="76" y="9"/>
                </a:cubicBezTo>
                <a:cubicBezTo>
                  <a:pt x="103" y="23"/>
                  <a:pt x="121" y="45"/>
                  <a:pt x="125" y="71"/>
                </a:cubicBezTo>
                <a:cubicBezTo>
                  <a:pt x="126" y="74"/>
                  <a:pt x="125" y="77"/>
                  <a:pt x="123" y="80"/>
                </a:cubicBezTo>
                <a:cubicBezTo>
                  <a:pt x="99" y="104"/>
                  <a:pt x="99" y="104"/>
                  <a:pt x="99" y="104"/>
                </a:cubicBezTo>
                <a:cubicBezTo>
                  <a:pt x="102" y="108"/>
                  <a:pt x="104" y="112"/>
                  <a:pt x="106" y="116"/>
                </a:cubicBezTo>
                <a:cubicBezTo>
                  <a:pt x="114" y="127"/>
                  <a:pt x="119" y="136"/>
                  <a:pt x="138" y="155"/>
                </a:cubicBezTo>
                <a:cubicBezTo>
                  <a:pt x="156" y="174"/>
                  <a:pt x="165" y="179"/>
                  <a:pt x="177" y="186"/>
                </a:cubicBezTo>
                <a:cubicBezTo>
                  <a:pt x="180" y="188"/>
                  <a:pt x="184" y="191"/>
                  <a:pt x="189" y="193"/>
                </a:cubicBezTo>
                <a:cubicBezTo>
                  <a:pt x="213" y="170"/>
                  <a:pt x="213" y="170"/>
                  <a:pt x="213" y="170"/>
                </a:cubicBezTo>
                <a:cubicBezTo>
                  <a:pt x="215" y="167"/>
                  <a:pt x="218" y="166"/>
                  <a:pt x="222" y="167"/>
                </a:cubicBezTo>
                <a:cubicBezTo>
                  <a:pt x="248" y="170"/>
                  <a:pt x="270" y="188"/>
                  <a:pt x="284" y="216"/>
                </a:cubicBezTo>
                <a:cubicBezTo>
                  <a:pt x="290" y="229"/>
                  <a:pt x="293" y="239"/>
                  <a:pt x="291" y="244"/>
                </a:cubicBezTo>
                <a:cubicBezTo>
                  <a:pt x="291" y="244"/>
                  <a:pt x="291" y="244"/>
                  <a:pt x="291" y="244"/>
                </a:cubicBezTo>
                <a:cubicBezTo>
                  <a:pt x="289" y="253"/>
                  <a:pt x="280" y="262"/>
                  <a:pt x="269" y="272"/>
                </a:cubicBezTo>
                <a:cubicBezTo>
                  <a:pt x="266" y="275"/>
                  <a:pt x="266" y="275"/>
                  <a:pt x="266" y="275"/>
                </a:cubicBezTo>
                <a:cubicBezTo>
                  <a:pt x="259" y="281"/>
                  <a:pt x="252" y="288"/>
                  <a:pt x="238" y="288"/>
                </a:cubicBezTo>
                <a:close/>
                <a:moveTo>
                  <a:pt x="53" y="22"/>
                </a:moveTo>
                <a:cubicBezTo>
                  <a:pt x="48" y="25"/>
                  <a:pt x="40" y="34"/>
                  <a:pt x="36" y="38"/>
                </a:cubicBezTo>
                <a:cubicBezTo>
                  <a:pt x="33" y="41"/>
                  <a:pt x="33" y="41"/>
                  <a:pt x="33" y="41"/>
                </a:cubicBezTo>
                <a:cubicBezTo>
                  <a:pt x="26" y="49"/>
                  <a:pt x="24" y="51"/>
                  <a:pt x="27" y="63"/>
                </a:cubicBezTo>
                <a:cubicBezTo>
                  <a:pt x="27" y="64"/>
                  <a:pt x="27" y="64"/>
                  <a:pt x="27" y="65"/>
                </a:cubicBezTo>
                <a:cubicBezTo>
                  <a:pt x="27" y="65"/>
                  <a:pt x="35" y="136"/>
                  <a:pt x="97" y="195"/>
                </a:cubicBezTo>
                <a:cubicBezTo>
                  <a:pt x="157" y="258"/>
                  <a:pt x="227" y="265"/>
                  <a:pt x="228" y="266"/>
                </a:cubicBezTo>
                <a:cubicBezTo>
                  <a:pt x="228" y="266"/>
                  <a:pt x="229" y="266"/>
                  <a:pt x="229" y="266"/>
                </a:cubicBezTo>
                <a:cubicBezTo>
                  <a:pt x="242" y="269"/>
                  <a:pt x="244" y="267"/>
                  <a:pt x="251" y="259"/>
                </a:cubicBezTo>
                <a:cubicBezTo>
                  <a:pt x="255" y="256"/>
                  <a:pt x="255" y="256"/>
                  <a:pt x="255" y="256"/>
                </a:cubicBezTo>
                <a:cubicBezTo>
                  <a:pt x="258" y="253"/>
                  <a:pt x="267" y="244"/>
                  <a:pt x="270" y="240"/>
                </a:cubicBezTo>
                <a:cubicBezTo>
                  <a:pt x="267" y="230"/>
                  <a:pt x="255" y="197"/>
                  <a:pt x="224" y="189"/>
                </a:cubicBezTo>
                <a:cubicBezTo>
                  <a:pt x="198" y="215"/>
                  <a:pt x="198" y="215"/>
                  <a:pt x="198" y="215"/>
                </a:cubicBezTo>
                <a:cubicBezTo>
                  <a:pt x="194" y="218"/>
                  <a:pt x="188" y="219"/>
                  <a:pt x="184" y="216"/>
                </a:cubicBezTo>
                <a:cubicBezTo>
                  <a:pt x="177" y="211"/>
                  <a:pt x="171" y="207"/>
                  <a:pt x="166" y="204"/>
                </a:cubicBezTo>
                <a:cubicBezTo>
                  <a:pt x="154" y="197"/>
                  <a:pt x="143" y="190"/>
                  <a:pt x="122" y="170"/>
                </a:cubicBezTo>
                <a:cubicBezTo>
                  <a:pt x="102" y="149"/>
                  <a:pt x="96" y="139"/>
                  <a:pt x="88" y="127"/>
                </a:cubicBezTo>
                <a:cubicBezTo>
                  <a:pt x="85" y="121"/>
                  <a:pt x="81" y="116"/>
                  <a:pt x="76" y="108"/>
                </a:cubicBezTo>
                <a:cubicBezTo>
                  <a:pt x="73" y="104"/>
                  <a:pt x="74" y="98"/>
                  <a:pt x="78" y="95"/>
                </a:cubicBezTo>
                <a:cubicBezTo>
                  <a:pt x="104" y="69"/>
                  <a:pt x="104" y="69"/>
                  <a:pt x="104" y="69"/>
                </a:cubicBezTo>
                <a:cubicBezTo>
                  <a:pt x="96" y="38"/>
                  <a:pt x="62" y="25"/>
                  <a:pt x="53" y="22"/>
                </a:cubicBez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latin typeface="Calibri" panose="020F0502020204030204" pitchFamily="34" charset="0"/>
              <a:cs typeface="Calibri" panose="020F0502020204030204" pitchFamily="34" charset="0"/>
            </a:endParaRPr>
          </a:p>
        </p:txBody>
      </p:sp>
      <p:sp>
        <p:nvSpPr>
          <p:cNvPr id="61" name="Freeform 146">
            <a:extLst>
              <a:ext uri="{FF2B5EF4-FFF2-40B4-BE49-F238E27FC236}">
                <a16:creationId xmlns:a16="http://schemas.microsoft.com/office/drawing/2014/main" id="{D4304D9B-145B-4AF2-B978-A119841972FE}"/>
              </a:ext>
            </a:extLst>
          </p:cNvPr>
          <p:cNvSpPr>
            <a:spLocks noEditPoints="1"/>
          </p:cNvSpPr>
          <p:nvPr/>
        </p:nvSpPr>
        <p:spPr bwMode="auto">
          <a:xfrm>
            <a:off x="9161253" y="5519004"/>
            <a:ext cx="528092" cy="296611"/>
          </a:xfrm>
          <a:custGeom>
            <a:avLst/>
            <a:gdLst>
              <a:gd name="T0" fmla="*/ 53 w 288"/>
              <a:gd name="T1" fmla="*/ 0 h 192"/>
              <a:gd name="T2" fmla="*/ 43 w 288"/>
              <a:gd name="T3" fmla="*/ 42 h 192"/>
              <a:gd name="T4" fmla="*/ 0 w 288"/>
              <a:gd name="T5" fmla="*/ 53 h 192"/>
              <a:gd name="T6" fmla="*/ 11 w 288"/>
              <a:gd name="T7" fmla="*/ 192 h 192"/>
              <a:gd name="T8" fmla="*/ 245 w 288"/>
              <a:gd name="T9" fmla="*/ 181 h 192"/>
              <a:gd name="T10" fmla="*/ 277 w 288"/>
              <a:gd name="T11" fmla="*/ 149 h 192"/>
              <a:gd name="T12" fmla="*/ 288 w 288"/>
              <a:gd name="T13" fmla="*/ 10 h 192"/>
              <a:gd name="T14" fmla="*/ 224 w 288"/>
              <a:gd name="T15" fmla="*/ 170 h 192"/>
              <a:gd name="T16" fmla="*/ 21 w 288"/>
              <a:gd name="T17" fmla="*/ 64 h 192"/>
              <a:gd name="T18" fmla="*/ 224 w 288"/>
              <a:gd name="T19" fmla="*/ 170 h 192"/>
              <a:gd name="T20" fmla="*/ 245 w 288"/>
              <a:gd name="T21" fmla="*/ 128 h 192"/>
              <a:gd name="T22" fmla="*/ 235 w 288"/>
              <a:gd name="T23" fmla="*/ 42 h 192"/>
              <a:gd name="T24" fmla="*/ 64 w 288"/>
              <a:gd name="T25" fmla="*/ 21 h 192"/>
              <a:gd name="T26" fmla="*/ 267 w 288"/>
              <a:gd name="T27" fmla="*/ 128 h 192"/>
              <a:gd name="T28" fmla="*/ 101 w 288"/>
              <a:gd name="T29" fmla="*/ 100 h 192"/>
              <a:gd name="T30" fmla="*/ 123 w 288"/>
              <a:gd name="T31" fmla="*/ 82 h 192"/>
              <a:gd name="T32" fmla="*/ 130 w 288"/>
              <a:gd name="T33" fmla="*/ 74 h 192"/>
              <a:gd name="T34" fmla="*/ 151 w 288"/>
              <a:gd name="T35" fmla="*/ 87 h 192"/>
              <a:gd name="T36" fmla="*/ 130 w 288"/>
              <a:gd name="T37" fmla="*/ 95 h 192"/>
              <a:gd name="T38" fmla="*/ 123 w 288"/>
              <a:gd name="T39" fmla="*/ 95 h 192"/>
              <a:gd name="T40" fmla="*/ 118 w 288"/>
              <a:gd name="T41" fmla="*/ 104 h 192"/>
              <a:gd name="T42" fmla="*/ 130 w 288"/>
              <a:gd name="T43" fmla="*/ 110 h 192"/>
              <a:gd name="T44" fmla="*/ 151 w 288"/>
              <a:gd name="T45" fmla="*/ 122 h 192"/>
              <a:gd name="T46" fmla="*/ 147 w 288"/>
              <a:gd name="T47" fmla="*/ 143 h 192"/>
              <a:gd name="T48" fmla="*/ 130 w 288"/>
              <a:gd name="T49" fmla="*/ 160 h 192"/>
              <a:gd name="T50" fmla="*/ 123 w 288"/>
              <a:gd name="T51" fmla="*/ 149 h 192"/>
              <a:gd name="T52" fmla="*/ 101 w 288"/>
              <a:gd name="T53" fmla="*/ 132 h 192"/>
              <a:gd name="T54" fmla="*/ 123 w 288"/>
              <a:gd name="T55" fmla="*/ 137 h 192"/>
              <a:gd name="T56" fmla="*/ 130 w 288"/>
              <a:gd name="T57" fmla="*/ 137 h 192"/>
              <a:gd name="T58" fmla="*/ 135 w 288"/>
              <a:gd name="T59" fmla="*/ 127 h 192"/>
              <a:gd name="T60" fmla="*/ 123 w 288"/>
              <a:gd name="T61" fmla="*/ 122 h 192"/>
              <a:gd name="T62" fmla="*/ 105 w 288"/>
              <a:gd name="T63" fmla="*/ 1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 h="192">
                <a:moveTo>
                  <a:pt x="277" y="0"/>
                </a:moveTo>
                <a:cubicBezTo>
                  <a:pt x="53" y="0"/>
                  <a:pt x="53" y="0"/>
                  <a:pt x="53" y="0"/>
                </a:cubicBezTo>
                <a:cubicBezTo>
                  <a:pt x="47" y="0"/>
                  <a:pt x="43" y="4"/>
                  <a:pt x="43" y="10"/>
                </a:cubicBezTo>
                <a:cubicBezTo>
                  <a:pt x="43" y="42"/>
                  <a:pt x="43" y="42"/>
                  <a:pt x="43" y="42"/>
                </a:cubicBezTo>
                <a:cubicBezTo>
                  <a:pt x="11" y="42"/>
                  <a:pt x="11" y="42"/>
                  <a:pt x="11" y="42"/>
                </a:cubicBezTo>
                <a:cubicBezTo>
                  <a:pt x="5" y="42"/>
                  <a:pt x="0" y="47"/>
                  <a:pt x="0" y="53"/>
                </a:cubicBezTo>
                <a:cubicBezTo>
                  <a:pt x="0" y="181"/>
                  <a:pt x="0" y="181"/>
                  <a:pt x="0" y="181"/>
                </a:cubicBezTo>
                <a:cubicBezTo>
                  <a:pt x="0" y="187"/>
                  <a:pt x="5" y="192"/>
                  <a:pt x="11" y="192"/>
                </a:cubicBezTo>
                <a:cubicBezTo>
                  <a:pt x="235" y="192"/>
                  <a:pt x="235" y="192"/>
                  <a:pt x="235" y="192"/>
                </a:cubicBezTo>
                <a:cubicBezTo>
                  <a:pt x="241" y="192"/>
                  <a:pt x="245" y="187"/>
                  <a:pt x="245" y="181"/>
                </a:cubicBezTo>
                <a:cubicBezTo>
                  <a:pt x="245" y="149"/>
                  <a:pt x="245" y="149"/>
                  <a:pt x="245" y="149"/>
                </a:cubicBezTo>
                <a:cubicBezTo>
                  <a:pt x="277" y="149"/>
                  <a:pt x="277" y="149"/>
                  <a:pt x="277" y="149"/>
                </a:cubicBezTo>
                <a:cubicBezTo>
                  <a:pt x="283" y="149"/>
                  <a:pt x="288" y="144"/>
                  <a:pt x="288" y="138"/>
                </a:cubicBezTo>
                <a:cubicBezTo>
                  <a:pt x="288" y="10"/>
                  <a:pt x="288" y="10"/>
                  <a:pt x="288" y="10"/>
                </a:cubicBezTo>
                <a:cubicBezTo>
                  <a:pt x="288" y="4"/>
                  <a:pt x="283" y="0"/>
                  <a:pt x="277" y="0"/>
                </a:cubicBezTo>
                <a:close/>
                <a:moveTo>
                  <a:pt x="224" y="170"/>
                </a:moveTo>
                <a:cubicBezTo>
                  <a:pt x="21" y="170"/>
                  <a:pt x="21" y="170"/>
                  <a:pt x="21" y="170"/>
                </a:cubicBezTo>
                <a:cubicBezTo>
                  <a:pt x="21" y="64"/>
                  <a:pt x="21" y="64"/>
                  <a:pt x="21" y="64"/>
                </a:cubicBezTo>
                <a:cubicBezTo>
                  <a:pt x="224" y="64"/>
                  <a:pt x="224" y="64"/>
                  <a:pt x="224" y="64"/>
                </a:cubicBezTo>
                <a:lnTo>
                  <a:pt x="224" y="170"/>
                </a:lnTo>
                <a:close/>
                <a:moveTo>
                  <a:pt x="267" y="128"/>
                </a:moveTo>
                <a:cubicBezTo>
                  <a:pt x="245" y="128"/>
                  <a:pt x="245" y="128"/>
                  <a:pt x="245" y="128"/>
                </a:cubicBezTo>
                <a:cubicBezTo>
                  <a:pt x="245" y="53"/>
                  <a:pt x="245" y="53"/>
                  <a:pt x="245" y="53"/>
                </a:cubicBezTo>
                <a:cubicBezTo>
                  <a:pt x="245" y="47"/>
                  <a:pt x="241" y="42"/>
                  <a:pt x="235" y="42"/>
                </a:cubicBezTo>
                <a:cubicBezTo>
                  <a:pt x="64" y="42"/>
                  <a:pt x="64" y="42"/>
                  <a:pt x="64" y="42"/>
                </a:cubicBezTo>
                <a:cubicBezTo>
                  <a:pt x="64" y="21"/>
                  <a:pt x="64" y="21"/>
                  <a:pt x="64" y="21"/>
                </a:cubicBezTo>
                <a:cubicBezTo>
                  <a:pt x="267" y="21"/>
                  <a:pt x="267" y="21"/>
                  <a:pt x="267" y="21"/>
                </a:cubicBezTo>
                <a:lnTo>
                  <a:pt x="267" y="128"/>
                </a:lnTo>
                <a:close/>
                <a:moveTo>
                  <a:pt x="105" y="112"/>
                </a:moveTo>
                <a:cubicBezTo>
                  <a:pt x="103" y="109"/>
                  <a:pt x="101" y="105"/>
                  <a:pt x="101" y="100"/>
                </a:cubicBezTo>
                <a:cubicBezTo>
                  <a:pt x="101" y="95"/>
                  <a:pt x="103" y="91"/>
                  <a:pt x="107" y="88"/>
                </a:cubicBezTo>
                <a:cubicBezTo>
                  <a:pt x="111" y="85"/>
                  <a:pt x="116" y="83"/>
                  <a:pt x="123" y="82"/>
                </a:cubicBezTo>
                <a:cubicBezTo>
                  <a:pt x="123" y="74"/>
                  <a:pt x="123" y="74"/>
                  <a:pt x="123" y="74"/>
                </a:cubicBezTo>
                <a:cubicBezTo>
                  <a:pt x="130" y="74"/>
                  <a:pt x="130" y="74"/>
                  <a:pt x="130" y="74"/>
                </a:cubicBezTo>
                <a:cubicBezTo>
                  <a:pt x="130" y="82"/>
                  <a:pt x="130" y="82"/>
                  <a:pt x="130" y="82"/>
                </a:cubicBezTo>
                <a:cubicBezTo>
                  <a:pt x="138" y="82"/>
                  <a:pt x="145" y="84"/>
                  <a:pt x="151" y="87"/>
                </a:cubicBezTo>
                <a:cubicBezTo>
                  <a:pt x="147" y="99"/>
                  <a:pt x="147" y="99"/>
                  <a:pt x="147" y="99"/>
                </a:cubicBezTo>
                <a:cubicBezTo>
                  <a:pt x="141" y="96"/>
                  <a:pt x="136" y="95"/>
                  <a:pt x="130" y="95"/>
                </a:cubicBezTo>
                <a:cubicBezTo>
                  <a:pt x="130" y="95"/>
                  <a:pt x="129" y="94"/>
                  <a:pt x="127" y="94"/>
                </a:cubicBezTo>
                <a:cubicBezTo>
                  <a:pt x="125" y="94"/>
                  <a:pt x="123" y="95"/>
                  <a:pt x="123" y="95"/>
                </a:cubicBezTo>
                <a:cubicBezTo>
                  <a:pt x="119" y="95"/>
                  <a:pt x="117" y="97"/>
                  <a:pt x="117" y="100"/>
                </a:cubicBezTo>
                <a:cubicBezTo>
                  <a:pt x="117" y="102"/>
                  <a:pt x="117" y="103"/>
                  <a:pt x="118" y="104"/>
                </a:cubicBezTo>
                <a:cubicBezTo>
                  <a:pt x="119" y="105"/>
                  <a:pt x="121" y="106"/>
                  <a:pt x="123" y="107"/>
                </a:cubicBezTo>
                <a:cubicBezTo>
                  <a:pt x="130" y="110"/>
                  <a:pt x="130" y="110"/>
                  <a:pt x="130" y="110"/>
                </a:cubicBezTo>
                <a:cubicBezTo>
                  <a:pt x="137" y="112"/>
                  <a:pt x="142" y="114"/>
                  <a:pt x="144" y="116"/>
                </a:cubicBezTo>
                <a:cubicBezTo>
                  <a:pt x="147" y="118"/>
                  <a:pt x="149" y="120"/>
                  <a:pt x="151" y="122"/>
                </a:cubicBezTo>
                <a:cubicBezTo>
                  <a:pt x="152" y="125"/>
                  <a:pt x="152" y="127"/>
                  <a:pt x="152" y="130"/>
                </a:cubicBezTo>
                <a:cubicBezTo>
                  <a:pt x="152" y="136"/>
                  <a:pt x="151" y="140"/>
                  <a:pt x="147" y="143"/>
                </a:cubicBezTo>
                <a:cubicBezTo>
                  <a:pt x="143" y="147"/>
                  <a:pt x="137" y="149"/>
                  <a:pt x="130" y="149"/>
                </a:cubicBezTo>
                <a:cubicBezTo>
                  <a:pt x="130" y="160"/>
                  <a:pt x="130" y="160"/>
                  <a:pt x="130" y="160"/>
                </a:cubicBezTo>
                <a:cubicBezTo>
                  <a:pt x="123" y="160"/>
                  <a:pt x="123" y="160"/>
                  <a:pt x="123" y="160"/>
                </a:cubicBezTo>
                <a:cubicBezTo>
                  <a:pt x="123" y="149"/>
                  <a:pt x="123" y="149"/>
                  <a:pt x="123" y="149"/>
                </a:cubicBezTo>
                <a:cubicBezTo>
                  <a:pt x="115" y="149"/>
                  <a:pt x="108" y="148"/>
                  <a:pt x="101" y="145"/>
                </a:cubicBezTo>
                <a:cubicBezTo>
                  <a:pt x="101" y="132"/>
                  <a:pt x="101" y="132"/>
                  <a:pt x="101" y="132"/>
                </a:cubicBezTo>
                <a:cubicBezTo>
                  <a:pt x="104" y="133"/>
                  <a:pt x="108" y="134"/>
                  <a:pt x="112" y="135"/>
                </a:cubicBezTo>
                <a:cubicBezTo>
                  <a:pt x="116" y="137"/>
                  <a:pt x="120" y="137"/>
                  <a:pt x="123" y="137"/>
                </a:cubicBezTo>
                <a:cubicBezTo>
                  <a:pt x="123" y="137"/>
                  <a:pt x="125" y="137"/>
                  <a:pt x="127" y="137"/>
                </a:cubicBezTo>
                <a:cubicBezTo>
                  <a:pt x="129" y="137"/>
                  <a:pt x="130" y="137"/>
                  <a:pt x="130" y="137"/>
                </a:cubicBezTo>
                <a:cubicBezTo>
                  <a:pt x="135" y="136"/>
                  <a:pt x="137" y="134"/>
                  <a:pt x="137" y="131"/>
                </a:cubicBezTo>
                <a:cubicBezTo>
                  <a:pt x="137" y="130"/>
                  <a:pt x="137" y="128"/>
                  <a:pt x="135" y="127"/>
                </a:cubicBezTo>
                <a:cubicBezTo>
                  <a:pt x="134" y="126"/>
                  <a:pt x="133" y="125"/>
                  <a:pt x="130" y="124"/>
                </a:cubicBezTo>
                <a:cubicBezTo>
                  <a:pt x="123" y="122"/>
                  <a:pt x="123" y="122"/>
                  <a:pt x="123" y="122"/>
                </a:cubicBezTo>
                <a:cubicBezTo>
                  <a:pt x="120" y="120"/>
                  <a:pt x="120" y="120"/>
                  <a:pt x="120" y="120"/>
                </a:cubicBezTo>
                <a:cubicBezTo>
                  <a:pt x="113" y="118"/>
                  <a:pt x="108" y="115"/>
                  <a:pt x="105" y="112"/>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latin typeface="Calibri" panose="020F0502020204030204" pitchFamily="34" charset="0"/>
              <a:cs typeface="Calibri" panose="020F0502020204030204" pitchFamily="34" charset="0"/>
            </a:endParaRPr>
          </a:p>
        </p:txBody>
      </p:sp>
      <p:sp>
        <p:nvSpPr>
          <p:cNvPr id="62" name="Freeform 253">
            <a:extLst>
              <a:ext uri="{FF2B5EF4-FFF2-40B4-BE49-F238E27FC236}">
                <a16:creationId xmlns:a16="http://schemas.microsoft.com/office/drawing/2014/main" id="{C463423B-7953-448F-8BD2-189D0CCFA6E6}"/>
              </a:ext>
            </a:extLst>
          </p:cNvPr>
          <p:cNvSpPr>
            <a:spLocks/>
          </p:cNvSpPr>
          <p:nvPr/>
        </p:nvSpPr>
        <p:spPr bwMode="auto">
          <a:xfrm>
            <a:off x="7818403" y="5441542"/>
            <a:ext cx="494747" cy="376374"/>
          </a:xfrm>
          <a:custGeom>
            <a:avLst/>
            <a:gdLst>
              <a:gd name="T0" fmla="*/ 181 w 320"/>
              <a:gd name="T1" fmla="*/ 320 h 320"/>
              <a:gd name="T2" fmla="*/ 181 w 320"/>
              <a:gd name="T3" fmla="*/ 320 h 320"/>
              <a:gd name="T4" fmla="*/ 171 w 320"/>
              <a:gd name="T5" fmla="*/ 311 h 320"/>
              <a:gd name="T6" fmla="*/ 126 w 320"/>
              <a:gd name="T7" fmla="*/ 63 h 320"/>
              <a:gd name="T8" fmla="*/ 95 w 320"/>
              <a:gd name="T9" fmla="*/ 194 h 320"/>
              <a:gd name="T10" fmla="*/ 85 w 320"/>
              <a:gd name="T11" fmla="*/ 202 h 320"/>
              <a:gd name="T12" fmla="*/ 75 w 320"/>
              <a:gd name="T13" fmla="*/ 195 h 320"/>
              <a:gd name="T14" fmla="*/ 60 w 320"/>
              <a:gd name="T15" fmla="*/ 152 h 320"/>
              <a:gd name="T16" fmla="*/ 51 w 320"/>
              <a:gd name="T17" fmla="*/ 166 h 320"/>
              <a:gd name="T18" fmla="*/ 42 w 320"/>
              <a:gd name="T19" fmla="*/ 170 h 320"/>
              <a:gd name="T20" fmla="*/ 10 w 320"/>
              <a:gd name="T21" fmla="*/ 170 h 320"/>
              <a:gd name="T22" fmla="*/ 0 w 320"/>
              <a:gd name="T23" fmla="*/ 160 h 320"/>
              <a:gd name="T24" fmla="*/ 10 w 320"/>
              <a:gd name="T25" fmla="*/ 149 h 320"/>
              <a:gd name="T26" fmla="*/ 37 w 320"/>
              <a:gd name="T27" fmla="*/ 149 h 320"/>
              <a:gd name="T28" fmla="*/ 55 w 320"/>
              <a:gd name="T29" fmla="*/ 122 h 320"/>
              <a:gd name="T30" fmla="*/ 65 w 320"/>
              <a:gd name="T31" fmla="*/ 117 h 320"/>
              <a:gd name="T32" fmla="*/ 74 w 320"/>
              <a:gd name="T33" fmla="*/ 124 h 320"/>
              <a:gd name="T34" fmla="*/ 83 w 320"/>
              <a:gd name="T35" fmla="*/ 153 h 320"/>
              <a:gd name="T36" fmla="*/ 117 w 320"/>
              <a:gd name="T37" fmla="*/ 8 h 320"/>
              <a:gd name="T38" fmla="*/ 128 w 320"/>
              <a:gd name="T39" fmla="*/ 0 h 320"/>
              <a:gd name="T40" fmla="*/ 138 w 320"/>
              <a:gd name="T41" fmla="*/ 8 h 320"/>
              <a:gd name="T42" fmla="*/ 182 w 320"/>
              <a:gd name="T43" fmla="*/ 253 h 320"/>
              <a:gd name="T44" fmla="*/ 213 w 320"/>
              <a:gd name="T45" fmla="*/ 104 h 320"/>
              <a:gd name="T46" fmla="*/ 223 w 320"/>
              <a:gd name="T47" fmla="*/ 96 h 320"/>
              <a:gd name="T48" fmla="*/ 234 w 320"/>
              <a:gd name="T49" fmla="*/ 103 h 320"/>
              <a:gd name="T50" fmla="*/ 254 w 320"/>
              <a:gd name="T51" fmla="*/ 164 h 320"/>
              <a:gd name="T52" fmla="*/ 256 w 320"/>
              <a:gd name="T53" fmla="*/ 157 h 320"/>
              <a:gd name="T54" fmla="*/ 266 w 320"/>
              <a:gd name="T55" fmla="*/ 149 h 320"/>
              <a:gd name="T56" fmla="*/ 309 w 320"/>
              <a:gd name="T57" fmla="*/ 149 h 320"/>
              <a:gd name="T58" fmla="*/ 320 w 320"/>
              <a:gd name="T59" fmla="*/ 160 h 320"/>
              <a:gd name="T60" fmla="*/ 309 w 320"/>
              <a:gd name="T61" fmla="*/ 170 h 320"/>
              <a:gd name="T62" fmla="*/ 275 w 320"/>
              <a:gd name="T63" fmla="*/ 170 h 320"/>
              <a:gd name="T64" fmla="*/ 266 w 320"/>
              <a:gd name="T65" fmla="*/ 205 h 320"/>
              <a:gd name="T66" fmla="*/ 256 w 320"/>
              <a:gd name="T67" fmla="*/ 213 h 320"/>
              <a:gd name="T68" fmla="*/ 246 w 320"/>
              <a:gd name="T69" fmla="*/ 206 h 320"/>
              <a:gd name="T70" fmla="*/ 226 w 320"/>
              <a:gd name="T71" fmla="*/ 147 h 320"/>
              <a:gd name="T72" fmla="*/ 191 w 320"/>
              <a:gd name="T73" fmla="*/ 311 h 320"/>
              <a:gd name="T74" fmla="*/ 181 w 320"/>
              <a:gd name="T75"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0" h="320">
                <a:moveTo>
                  <a:pt x="181" y="320"/>
                </a:moveTo>
                <a:cubicBezTo>
                  <a:pt x="181" y="320"/>
                  <a:pt x="181" y="320"/>
                  <a:pt x="181" y="320"/>
                </a:cubicBezTo>
                <a:cubicBezTo>
                  <a:pt x="176" y="320"/>
                  <a:pt x="171" y="316"/>
                  <a:pt x="171" y="311"/>
                </a:cubicBezTo>
                <a:cubicBezTo>
                  <a:pt x="126" y="63"/>
                  <a:pt x="126" y="63"/>
                  <a:pt x="126" y="63"/>
                </a:cubicBezTo>
                <a:cubicBezTo>
                  <a:pt x="95" y="194"/>
                  <a:pt x="95" y="194"/>
                  <a:pt x="95" y="194"/>
                </a:cubicBezTo>
                <a:cubicBezTo>
                  <a:pt x="94" y="199"/>
                  <a:pt x="90" y="202"/>
                  <a:pt x="85" y="202"/>
                </a:cubicBezTo>
                <a:cubicBezTo>
                  <a:pt x="81" y="203"/>
                  <a:pt x="76" y="200"/>
                  <a:pt x="75" y="195"/>
                </a:cubicBezTo>
                <a:cubicBezTo>
                  <a:pt x="60" y="152"/>
                  <a:pt x="60" y="152"/>
                  <a:pt x="60" y="152"/>
                </a:cubicBezTo>
                <a:cubicBezTo>
                  <a:pt x="51" y="166"/>
                  <a:pt x="51" y="166"/>
                  <a:pt x="51" y="166"/>
                </a:cubicBezTo>
                <a:cubicBezTo>
                  <a:pt x="49" y="169"/>
                  <a:pt x="46" y="170"/>
                  <a:pt x="42" y="170"/>
                </a:cubicBezTo>
                <a:cubicBezTo>
                  <a:pt x="10" y="170"/>
                  <a:pt x="10" y="170"/>
                  <a:pt x="10" y="170"/>
                </a:cubicBezTo>
                <a:cubicBezTo>
                  <a:pt x="4" y="170"/>
                  <a:pt x="0" y="166"/>
                  <a:pt x="0" y="160"/>
                </a:cubicBezTo>
                <a:cubicBezTo>
                  <a:pt x="0" y="154"/>
                  <a:pt x="4" y="149"/>
                  <a:pt x="10" y="149"/>
                </a:cubicBezTo>
                <a:cubicBezTo>
                  <a:pt x="37" y="149"/>
                  <a:pt x="37" y="149"/>
                  <a:pt x="37" y="149"/>
                </a:cubicBezTo>
                <a:cubicBezTo>
                  <a:pt x="55" y="122"/>
                  <a:pt x="55" y="122"/>
                  <a:pt x="55" y="122"/>
                </a:cubicBezTo>
                <a:cubicBezTo>
                  <a:pt x="57" y="118"/>
                  <a:pt x="61" y="117"/>
                  <a:pt x="65" y="117"/>
                </a:cubicBezTo>
                <a:cubicBezTo>
                  <a:pt x="69" y="118"/>
                  <a:pt x="72" y="120"/>
                  <a:pt x="74" y="124"/>
                </a:cubicBezTo>
                <a:cubicBezTo>
                  <a:pt x="83" y="153"/>
                  <a:pt x="83" y="153"/>
                  <a:pt x="83" y="153"/>
                </a:cubicBezTo>
                <a:cubicBezTo>
                  <a:pt x="117" y="8"/>
                  <a:pt x="117" y="8"/>
                  <a:pt x="117" y="8"/>
                </a:cubicBezTo>
                <a:cubicBezTo>
                  <a:pt x="118" y="3"/>
                  <a:pt x="123" y="0"/>
                  <a:pt x="128" y="0"/>
                </a:cubicBezTo>
                <a:cubicBezTo>
                  <a:pt x="133" y="0"/>
                  <a:pt x="137" y="3"/>
                  <a:pt x="138" y="8"/>
                </a:cubicBezTo>
                <a:cubicBezTo>
                  <a:pt x="182" y="253"/>
                  <a:pt x="182" y="253"/>
                  <a:pt x="182" y="253"/>
                </a:cubicBezTo>
                <a:cubicBezTo>
                  <a:pt x="213" y="104"/>
                  <a:pt x="213" y="104"/>
                  <a:pt x="213" y="104"/>
                </a:cubicBezTo>
                <a:cubicBezTo>
                  <a:pt x="214" y="99"/>
                  <a:pt x="218" y="96"/>
                  <a:pt x="223" y="96"/>
                </a:cubicBezTo>
                <a:cubicBezTo>
                  <a:pt x="228" y="95"/>
                  <a:pt x="232" y="98"/>
                  <a:pt x="234" y="103"/>
                </a:cubicBezTo>
                <a:cubicBezTo>
                  <a:pt x="254" y="164"/>
                  <a:pt x="254" y="164"/>
                  <a:pt x="254" y="164"/>
                </a:cubicBezTo>
                <a:cubicBezTo>
                  <a:pt x="256" y="157"/>
                  <a:pt x="256" y="157"/>
                  <a:pt x="256" y="157"/>
                </a:cubicBezTo>
                <a:cubicBezTo>
                  <a:pt x="257" y="152"/>
                  <a:pt x="261" y="149"/>
                  <a:pt x="266" y="149"/>
                </a:cubicBezTo>
                <a:cubicBezTo>
                  <a:pt x="309" y="149"/>
                  <a:pt x="309" y="149"/>
                  <a:pt x="309" y="149"/>
                </a:cubicBezTo>
                <a:cubicBezTo>
                  <a:pt x="315" y="149"/>
                  <a:pt x="320" y="154"/>
                  <a:pt x="320" y="160"/>
                </a:cubicBezTo>
                <a:cubicBezTo>
                  <a:pt x="320" y="166"/>
                  <a:pt x="315" y="170"/>
                  <a:pt x="309" y="170"/>
                </a:cubicBezTo>
                <a:cubicBezTo>
                  <a:pt x="275" y="170"/>
                  <a:pt x="275" y="170"/>
                  <a:pt x="275" y="170"/>
                </a:cubicBezTo>
                <a:cubicBezTo>
                  <a:pt x="266" y="205"/>
                  <a:pt x="266" y="205"/>
                  <a:pt x="266" y="205"/>
                </a:cubicBezTo>
                <a:cubicBezTo>
                  <a:pt x="265" y="210"/>
                  <a:pt x="261" y="213"/>
                  <a:pt x="256" y="213"/>
                </a:cubicBezTo>
                <a:cubicBezTo>
                  <a:pt x="251" y="213"/>
                  <a:pt x="247" y="210"/>
                  <a:pt x="246" y="206"/>
                </a:cubicBezTo>
                <a:cubicBezTo>
                  <a:pt x="226" y="147"/>
                  <a:pt x="226" y="147"/>
                  <a:pt x="226" y="147"/>
                </a:cubicBezTo>
                <a:cubicBezTo>
                  <a:pt x="191" y="311"/>
                  <a:pt x="191" y="311"/>
                  <a:pt x="191" y="311"/>
                </a:cubicBezTo>
                <a:cubicBezTo>
                  <a:pt x="190" y="316"/>
                  <a:pt x="186" y="320"/>
                  <a:pt x="181" y="320"/>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latin typeface="Calibri" panose="020F0502020204030204" pitchFamily="34" charset="0"/>
              <a:cs typeface="Calibri" panose="020F0502020204030204" pitchFamily="34" charset="0"/>
            </a:endParaRPr>
          </a:p>
        </p:txBody>
      </p:sp>
      <p:grpSp>
        <p:nvGrpSpPr>
          <p:cNvPr id="63" name="Group 578">
            <a:extLst>
              <a:ext uri="{FF2B5EF4-FFF2-40B4-BE49-F238E27FC236}">
                <a16:creationId xmlns:a16="http://schemas.microsoft.com/office/drawing/2014/main" id="{FBAADE88-EF27-4E50-B034-EF122D00CB95}"/>
              </a:ext>
            </a:extLst>
          </p:cNvPr>
          <p:cNvGrpSpPr>
            <a:grpSpLocks noChangeAspect="1"/>
          </p:cNvGrpSpPr>
          <p:nvPr/>
        </p:nvGrpSpPr>
        <p:grpSpPr bwMode="auto">
          <a:xfrm>
            <a:off x="8488992" y="5295408"/>
            <a:ext cx="509500" cy="580849"/>
            <a:chOff x="463" y="2445"/>
            <a:chExt cx="212" cy="185"/>
          </a:xfrm>
          <a:solidFill>
            <a:schemeClr val="bg2">
              <a:lumMod val="50000"/>
            </a:schemeClr>
          </a:solidFill>
        </p:grpSpPr>
        <p:sp>
          <p:nvSpPr>
            <p:cNvPr id="64" name="Freeform 579">
              <a:extLst>
                <a:ext uri="{FF2B5EF4-FFF2-40B4-BE49-F238E27FC236}">
                  <a16:creationId xmlns:a16="http://schemas.microsoft.com/office/drawing/2014/main" id="{534D9898-8C36-4C09-8C66-D6D7D5DE1362}"/>
                </a:ext>
              </a:extLst>
            </p:cNvPr>
            <p:cNvSpPr>
              <a:spLocks noEditPoints="1"/>
            </p:cNvSpPr>
            <p:nvPr/>
          </p:nvSpPr>
          <p:spPr bwMode="auto">
            <a:xfrm>
              <a:off x="463" y="2503"/>
              <a:ext cx="212" cy="127"/>
            </a:xfrm>
            <a:custGeom>
              <a:avLst/>
              <a:gdLst>
                <a:gd name="T0" fmla="*/ 287 w 320"/>
                <a:gd name="T1" fmla="*/ 9 h 192"/>
                <a:gd name="T2" fmla="*/ 277 w 320"/>
                <a:gd name="T3" fmla="*/ 0 h 192"/>
                <a:gd name="T4" fmla="*/ 213 w 320"/>
                <a:gd name="T5" fmla="*/ 0 h 192"/>
                <a:gd name="T6" fmla="*/ 202 w 320"/>
                <a:gd name="T7" fmla="*/ 9 h 192"/>
                <a:gd name="T8" fmla="*/ 190 w 320"/>
                <a:gd name="T9" fmla="*/ 107 h 192"/>
                <a:gd name="T10" fmla="*/ 112 w 320"/>
                <a:gd name="T11" fmla="*/ 55 h 192"/>
                <a:gd name="T12" fmla="*/ 101 w 320"/>
                <a:gd name="T13" fmla="*/ 55 h 192"/>
                <a:gd name="T14" fmla="*/ 96 w 320"/>
                <a:gd name="T15" fmla="*/ 64 h 192"/>
                <a:gd name="T16" fmla="*/ 96 w 320"/>
                <a:gd name="T17" fmla="*/ 108 h 192"/>
                <a:gd name="T18" fmla="*/ 16 w 320"/>
                <a:gd name="T19" fmla="*/ 55 h 192"/>
                <a:gd name="T20" fmla="*/ 5 w 320"/>
                <a:gd name="T21" fmla="*/ 55 h 192"/>
                <a:gd name="T22" fmla="*/ 0 w 320"/>
                <a:gd name="T23" fmla="*/ 64 h 192"/>
                <a:gd name="T24" fmla="*/ 0 w 320"/>
                <a:gd name="T25" fmla="*/ 181 h 192"/>
                <a:gd name="T26" fmla="*/ 10 w 320"/>
                <a:gd name="T27" fmla="*/ 192 h 192"/>
                <a:gd name="T28" fmla="*/ 309 w 320"/>
                <a:gd name="T29" fmla="*/ 192 h 192"/>
                <a:gd name="T30" fmla="*/ 317 w 320"/>
                <a:gd name="T31" fmla="*/ 188 h 192"/>
                <a:gd name="T32" fmla="*/ 319 w 320"/>
                <a:gd name="T33" fmla="*/ 179 h 192"/>
                <a:gd name="T34" fmla="*/ 287 w 320"/>
                <a:gd name="T35" fmla="*/ 9 h 192"/>
                <a:gd name="T36" fmla="*/ 187 w 320"/>
                <a:gd name="T37" fmla="*/ 131 h 192"/>
                <a:gd name="T38" fmla="*/ 182 w 320"/>
                <a:gd name="T39" fmla="*/ 171 h 192"/>
                <a:gd name="T40" fmla="*/ 117 w 320"/>
                <a:gd name="T41" fmla="*/ 171 h 192"/>
                <a:gd name="T42" fmla="*/ 117 w 320"/>
                <a:gd name="T43" fmla="*/ 84 h 192"/>
                <a:gd name="T44" fmla="*/ 187 w 320"/>
                <a:gd name="T45" fmla="*/ 131 h 192"/>
                <a:gd name="T46" fmla="*/ 96 w 320"/>
                <a:gd name="T47" fmla="*/ 134 h 192"/>
                <a:gd name="T48" fmla="*/ 96 w 320"/>
                <a:gd name="T49" fmla="*/ 171 h 192"/>
                <a:gd name="T50" fmla="*/ 21 w 320"/>
                <a:gd name="T51" fmla="*/ 171 h 192"/>
                <a:gd name="T52" fmla="*/ 21 w 320"/>
                <a:gd name="T53" fmla="*/ 84 h 192"/>
                <a:gd name="T54" fmla="*/ 96 w 320"/>
                <a:gd name="T55" fmla="*/ 134 h 192"/>
                <a:gd name="T56" fmla="*/ 204 w 320"/>
                <a:gd name="T57" fmla="*/ 171 h 192"/>
                <a:gd name="T58" fmla="*/ 222 w 320"/>
                <a:gd name="T59" fmla="*/ 21 h 192"/>
                <a:gd name="T60" fmla="*/ 268 w 320"/>
                <a:gd name="T61" fmla="*/ 21 h 192"/>
                <a:gd name="T62" fmla="*/ 296 w 320"/>
                <a:gd name="T63" fmla="*/ 171 h 192"/>
                <a:gd name="T64" fmla="*/ 204 w 320"/>
                <a:gd name="T65" fmla="*/ 17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0" h="192">
                  <a:moveTo>
                    <a:pt x="287" y="9"/>
                  </a:moveTo>
                  <a:cubicBezTo>
                    <a:pt x="287" y="4"/>
                    <a:pt x="282" y="0"/>
                    <a:pt x="277" y="0"/>
                  </a:cubicBezTo>
                  <a:cubicBezTo>
                    <a:pt x="213" y="0"/>
                    <a:pt x="213" y="0"/>
                    <a:pt x="213" y="0"/>
                  </a:cubicBezTo>
                  <a:cubicBezTo>
                    <a:pt x="208" y="0"/>
                    <a:pt x="203" y="4"/>
                    <a:pt x="202" y="9"/>
                  </a:cubicBezTo>
                  <a:cubicBezTo>
                    <a:pt x="190" y="107"/>
                    <a:pt x="190" y="107"/>
                    <a:pt x="190" y="107"/>
                  </a:cubicBezTo>
                  <a:cubicBezTo>
                    <a:pt x="112" y="55"/>
                    <a:pt x="112" y="55"/>
                    <a:pt x="112" y="55"/>
                  </a:cubicBezTo>
                  <a:cubicBezTo>
                    <a:pt x="109" y="53"/>
                    <a:pt x="105" y="53"/>
                    <a:pt x="101" y="55"/>
                  </a:cubicBezTo>
                  <a:cubicBezTo>
                    <a:pt x="98" y="56"/>
                    <a:pt x="96" y="60"/>
                    <a:pt x="96" y="64"/>
                  </a:cubicBezTo>
                  <a:cubicBezTo>
                    <a:pt x="96" y="108"/>
                    <a:pt x="96" y="108"/>
                    <a:pt x="96" y="108"/>
                  </a:cubicBezTo>
                  <a:cubicBezTo>
                    <a:pt x="16" y="55"/>
                    <a:pt x="16" y="55"/>
                    <a:pt x="16" y="55"/>
                  </a:cubicBezTo>
                  <a:cubicBezTo>
                    <a:pt x="13" y="53"/>
                    <a:pt x="9" y="53"/>
                    <a:pt x="5" y="55"/>
                  </a:cubicBezTo>
                  <a:cubicBezTo>
                    <a:pt x="2" y="56"/>
                    <a:pt x="0" y="60"/>
                    <a:pt x="0" y="64"/>
                  </a:cubicBezTo>
                  <a:cubicBezTo>
                    <a:pt x="0" y="181"/>
                    <a:pt x="0" y="181"/>
                    <a:pt x="0" y="181"/>
                  </a:cubicBezTo>
                  <a:cubicBezTo>
                    <a:pt x="0" y="187"/>
                    <a:pt x="4" y="192"/>
                    <a:pt x="10" y="192"/>
                  </a:cubicBezTo>
                  <a:cubicBezTo>
                    <a:pt x="309" y="192"/>
                    <a:pt x="309" y="192"/>
                    <a:pt x="309" y="192"/>
                  </a:cubicBezTo>
                  <a:cubicBezTo>
                    <a:pt x="312" y="192"/>
                    <a:pt x="315" y="191"/>
                    <a:pt x="317" y="188"/>
                  </a:cubicBezTo>
                  <a:cubicBezTo>
                    <a:pt x="319" y="186"/>
                    <a:pt x="320" y="182"/>
                    <a:pt x="319" y="179"/>
                  </a:cubicBezTo>
                  <a:lnTo>
                    <a:pt x="287" y="9"/>
                  </a:lnTo>
                  <a:close/>
                  <a:moveTo>
                    <a:pt x="187" y="131"/>
                  </a:moveTo>
                  <a:cubicBezTo>
                    <a:pt x="182" y="171"/>
                    <a:pt x="182" y="171"/>
                    <a:pt x="182" y="171"/>
                  </a:cubicBezTo>
                  <a:cubicBezTo>
                    <a:pt x="117" y="171"/>
                    <a:pt x="117" y="171"/>
                    <a:pt x="117" y="171"/>
                  </a:cubicBezTo>
                  <a:cubicBezTo>
                    <a:pt x="117" y="84"/>
                    <a:pt x="117" y="84"/>
                    <a:pt x="117" y="84"/>
                  </a:cubicBezTo>
                  <a:lnTo>
                    <a:pt x="187" y="131"/>
                  </a:lnTo>
                  <a:close/>
                  <a:moveTo>
                    <a:pt x="96" y="134"/>
                  </a:moveTo>
                  <a:cubicBezTo>
                    <a:pt x="96" y="171"/>
                    <a:pt x="96" y="171"/>
                    <a:pt x="96" y="171"/>
                  </a:cubicBezTo>
                  <a:cubicBezTo>
                    <a:pt x="21" y="171"/>
                    <a:pt x="21" y="171"/>
                    <a:pt x="21" y="171"/>
                  </a:cubicBezTo>
                  <a:cubicBezTo>
                    <a:pt x="21" y="84"/>
                    <a:pt x="21" y="84"/>
                    <a:pt x="21" y="84"/>
                  </a:cubicBezTo>
                  <a:lnTo>
                    <a:pt x="96" y="134"/>
                  </a:lnTo>
                  <a:close/>
                  <a:moveTo>
                    <a:pt x="204" y="171"/>
                  </a:moveTo>
                  <a:cubicBezTo>
                    <a:pt x="222" y="21"/>
                    <a:pt x="222" y="21"/>
                    <a:pt x="222" y="21"/>
                  </a:cubicBezTo>
                  <a:cubicBezTo>
                    <a:pt x="268" y="21"/>
                    <a:pt x="268" y="21"/>
                    <a:pt x="268" y="21"/>
                  </a:cubicBezTo>
                  <a:cubicBezTo>
                    <a:pt x="296" y="171"/>
                    <a:pt x="296" y="171"/>
                    <a:pt x="296" y="171"/>
                  </a:cubicBezTo>
                  <a:lnTo>
                    <a:pt x="204" y="17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391" dirty="0">
                <a:latin typeface="Calibri" panose="020F0502020204030204" pitchFamily="34" charset="0"/>
                <a:cs typeface="Calibri" panose="020F0502020204030204" pitchFamily="34" charset="0"/>
              </a:endParaRPr>
            </a:p>
          </p:txBody>
        </p:sp>
        <p:sp>
          <p:nvSpPr>
            <p:cNvPr id="65" name="Freeform 580">
              <a:extLst>
                <a:ext uri="{FF2B5EF4-FFF2-40B4-BE49-F238E27FC236}">
                  <a16:creationId xmlns:a16="http://schemas.microsoft.com/office/drawing/2014/main" id="{83B9A68B-9CCD-40C7-BB1B-258EB6ADB14C}"/>
                </a:ext>
              </a:extLst>
            </p:cNvPr>
            <p:cNvSpPr>
              <a:spLocks/>
            </p:cNvSpPr>
            <p:nvPr/>
          </p:nvSpPr>
          <p:spPr bwMode="auto">
            <a:xfrm>
              <a:off x="601" y="2445"/>
              <a:ext cx="20" cy="44"/>
            </a:xfrm>
            <a:custGeom>
              <a:avLst/>
              <a:gdLst>
                <a:gd name="T0" fmla="*/ 8 w 31"/>
                <a:gd name="T1" fmla="*/ 46 h 65"/>
                <a:gd name="T2" fmla="*/ 8 w 31"/>
                <a:gd name="T3" fmla="*/ 61 h 65"/>
                <a:gd name="T4" fmla="*/ 16 w 31"/>
                <a:gd name="T5" fmla="*/ 65 h 65"/>
                <a:gd name="T6" fmla="*/ 23 w 31"/>
                <a:gd name="T7" fmla="*/ 62 h 65"/>
                <a:gd name="T8" fmla="*/ 31 w 31"/>
                <a:gd name="T9" fmla="*/ 43 h 65"/>
                <a:gd name="T10" fmla="*/ 23 w 31"/>
                <a:gd name="T11" fmla="*/ 25 h 65"/>
                <a:gd name="T12" fmla="*/ 23 w 31"/>
                <a:gd name="T13" fmla="*/ 19 h 65"/>
                <a:gd name="T14" fmla="*/ 23 w 31"/>
                <a:gd name="T15" fmla="*/ 4 h 65"/>
                <a:gd name="T16" fmla="*/ 8 w 31"/>
                <a:gd name="T17" fmla="*/ 4 h 65"/>
                <a:gd name="T18" fmla="*/ 0 w 31"/>
                <a:gd name="T19" fmla="*/ 22 h 65"/>
                <a:gd name="T20" fmla="*/ 8 w 31"/>
                <a:gd name="T21" fmla="*/ 40 h 65"/>
                <a:gd name="T22" fmla="*/ 8 w 31"/>
                <a:gd name="T23"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65">
                  <a:moveTo>
                    <a:pt x="8" y="46"/>
                  </a:moveTo>
                  <a:cubicBezTo>
                    <a:pt x="4" y="50"/>
                    <a:pt x="4" y="57"/>
                    <a:pt x="8" y="61"/>
                  </a:cubicBezTo>
                  <a:cubicBezTo>
                    <a:pt x="10" y="64"/>
                    <a:pt x="13" y="65"/>
                    <a:pt x="16" y="65"/>
                  </a:cubicBezTo>
                  <a:cubicBezTo>
                    <a:pt x="18" y="65"/>
                    <a:pt x="21" y="64"/>
                    <a:pt x="23" y="62"/>
                  </a:cubicBezTo>
                  <a:cubicBezTo>
                    <a:pt x="24" y="60"/>
                    <a:pt x="31" y="53"/>
                    <a:pt x="31" y="43"/>
                  </a:cubicBezTo>
                  <a:cubicBezTo>
                    <a:pt x="31" y="39"/>
                    <a:pt x="30" y="32"/>
                    <a:pt x="23" y="25"/>
                  </a:cubicBezTo>
                  <a:cubicBezTo>
                    <a:pt x="22" y="24"/>
                    <a:pt x="20" y="22"/>
                    <a:pt x="23" y="19"/>
                  </a:cubicBezTo>
                  <a:cubicBezTo>
                    <a:pt x="27" y="15"/>
                    <a:pt x="27" y="8"/>
                    <a:pt x="23" y="4"/>
                  </a:cubicBezTo>
                  <a:cubicBezTo>
                    <a:pt x="19" y="0"/>
                    <a:pt x="12" y="0"/>
                    <a:pt x="8" y="4"/>
                  </a:cubicBezTo>
                  <a:cubicBezTo>
                    <a:pt x="7" y="5"/>
                    <a:pt x="0" y="12"/>
                    <a:pt x="0" y="22"/>
                  </a:cubicBezTo>
                  <a:cubicBezTo>
                    <a:pt x="0" y="27"/>
                    <a:pt x="2" y="34"/>
                    <a:pt x="8" y="40"/>
                  </a:cubicBezTo>
                  <a:cubicBezTo>
                    <a:pt x="9" y="41"/>
                    <a:pt x="11" y="43"/>
                    <a:pt x="8" y="4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391" dirty="0">
                <a:latin typeface="Calibri" panose="020F0502020204030204" pitchFamily="34" charset="0"/>
                <a:cs typeface="Calibri" panose="020F0502020204030204" pitchFamily="34" charset="0"/>
              </a:endParaRPr>
            </a:p>
          </p:txBody>
        </p:sp>
        <p:sp>
          <p:nvSpPr>
            <p:cNvPr id="66" name="Freeform 581">
              <a:extLst>
                <a:ext uri="{FF2B5EF4-FFF2-40B4-BE49-F238E27FC236}">
                  <a16:creationId xmlns:a16="http://schemas.microsoft.com/office/drawing/2014/main" id="{249CA2C8-8862-4AE8-8ED1-24E4CA4DBF90}"/>
                </a:ext>
              </a:extLst>
            </p:cNvPr>
            <p:cNvSpPr>
              <a:spLocks/>
            </p:cNvSpPr>
            <p:nvPr/>
          </p:nvSpPr>
          <p:spPr bwMode="auto">
            <a:xfrm>
              <a:off x="629" y="2445"/>
              <a:ext cx="21" cy="44"/>
            </a:xfrm>
            <a:custGeom>
              <a:avLst/>
              <a:gdLst>
                <a:gd name="T0" fmla="*/ 8 w 31"/>
                <a:gd name="T1" fmla="*/ 46 h 65"/>
                <a:gd name="T2" fmla="*/ 8 w 31"/>
                <a:gd name="T3" fmla="*/ 61 h 65"/>
                <a:gd name="T4" fmla="*/ 15 w 31"/>
                <a:gd name="T5" fmla="*/ 65 h 65"/>
                <a:gd name="T6" fmla="*/ 23 w 31"/>
                <a:gd name="T7" fmla="*/ 62 h 65"/>
                <a:gd name="T8" fmla="*/ 31 w 31"/>
                <a:gd name="T9" fmla="*/ 43 h 65"/>
                <a:gd name="T10" fmla="*/ 23 w 31"/>
                <a:gd name="T11" fmla="*/ 25 h 65"/>
                <a:gd name="T12" fmla="*/ 23 w 31"/>
                <a:gd name="T13" fmla="*/ 19 h 65"/>
                <a:gd name="T14" fmla="*/ 23 w 31"/>
                <a:gd name="T15" fmla="*/ 4 h 65"/>
                <a:gd name="T16" fmla="*/ 8 w 31"/>
                <a:gd name="T17" fmla="*/ 4 h 65"/>
                <a:gd name="T18" fmla="*/ 0 w 31"/>
                <a:gd name="T19" fmla="*/ 22 h 65"/>
                <a:gd name="T20" fmla="*/ 8 w 31"/>
                <a:gd name="T21" fmla="*/ 40 h 65"/>
                <a:gd name="T22" fmla="*/ 8 w 31"/>
                <a:gd name="T23"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65">
                  <a:moveTo>
                    <a:pt x="8" y="46"/>
                  </a:moveTo>
                  <a:cubicBezTo>
                    <a:pt x="4" y="50"/>
                    <a:pt x="4" y="57"/>
                    <a:pt x="8" y="61"/>
                  </a:cubicBezTo>
                  <a:cubicBezTo>
                    <a:pt x="10" y="64"/>
                    <a:pt x="13" y="65"/>
                    <a:pt x="15" y="65"/>
                  </a:cubicBezTo>
                  <a:cubicBezTo>
                    <a:pt x="18" y="65"/>
                    <a:pt x="21" y="64"/>
                    <a:pt x="23" y="62"/>
                  </a:cubicBezTo>
                  <a:cubicBezTo>
                    <a:pt x="24" y="60"/>
                    <a:pt x="31" y="53"/>
                    <a:pt x="31" y="43"/>
                  </a:cubicBezTo>
                  <a:cubicBezTo>
                    <a:pt x="31" y="39"/>
                    <a:pt x="30" y="32"/>
                    <a:pt x="23" y="25"/>
                  </a:cubicBezTo>
                  <a:cubicBezTo>
                    <a:pt x="22" y="24"/>
                    <a:pt x="20" y="22"/>
                    <a:pt x="23" y="19"/>
                  </a:cubicBezTo>
                  <a:cubicBezTo>
                    <a:pt x="27" y="15"/>
                    <a:pt x="27" y="8"/>
                    <a:pt x="23" y="4"/>
                  </a:cubicBezTo>
                  <a:cubicBezTo>
                    <a:pt x="19" y="0"/>
                    <a:pt x="12" y="0"/>
                    <a:pt x="8" y="4"/>
                  </a:cubicBezTo>
                  <a:cubicBezTo>
                    <a:pt x="7" y="5"/>
                    <a:pt x="0" y="12"/>
                    <a:pt x="0" y="22"/>
                  </a:cubicBezTo>
                  <a:cubicBezTo>
                    <a:pt x="0" y="27"/>
                    <a:pt x="1" y="34"/>
                    <a:pt x="8" y="40"/>
                  </a:cubicBezTo>
                  <a:cubicBezTo>
                    <a:pt x="9" y="41"/>
                    <a:pt x="11" y="43"/>
                    <a:pt x="8" y="4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391" dirty="0">
                <a:latin typeface="Calibri" panose="020F0502020204030204" pitchFamily="34" charset="0"/>
                <a:cs typeface="Calibri" panose="020F0502020204030204" pitchFamily="34" charset="0"/>
              </a:endParaRPr>
            </a:p>
          </p:txBody>
        </p:sp>
      </p:grpSp>
      <p:sp>
        <p:nvSpPr>
          <p:cNvPr id="67" name="Freeform 48">
            <a:extLst>
              <a:ext uri="{FF2B5EF4-FFF2-40B4-BE49-F238E27FC236}">
                <a16:creationId xmlns:a16="http://schemas.microsoft.com/office/drawing/2014/main" id="{A1AC1768-8820-43B8-A036-A62F7CB59B9D}"/>
              </a:ext>
            </a:extLst>
          </p:cNvPr>
          <p:cNvSpPr>
            <a:spLocks noEditPoints="1"/>
          </p:cNvSpPr>
          <p:nvPr/>
        </p:nvSpPr>
        <p:spPr bwMode="auto">
          <a:xfrm>
            <a:off x="6361184" y="5321993"/>
            <a:ext cx="372045" cy="501344"/>
          </a:xfrm>
          <a:custGeom>
            <a:avLst/>
            <a:gdLst>
              <a:gd name="T0" fmla="*/ 234 w 234"/>
              <a:gd name="T1" fmla="*/ 107 h 320"/>
              <a:gd name="T2" fmla="*/ 224 w 234"/>
              <a:gd name="T3" fmla="*/ 96 h 320"/>
              <a:gd name="T4" fmla="*/ 224 w 234"/>
              <a:gd name="T5" fmla="*/ 22 h 320"/>
              <a:gd name="T6" fmla="*/ 234 w 234"/>
              <a:gd name="T7" fmla="*/ 11 h 320"/>
              <a:gd name="T8" fmla="*/ 224 w 234"/>
              <a:gd name="T9" fmla="*/ 0 h 320"/>
              <a:gd name="T10" fmla="*/ 10 w 234"/>
              <a:gd name="T11" fmla="*/ 0 h 320"/>
              <a:gd name="T12" fmla="*/ 0 w 234"/>
              <a:gd name="T13" fmla="*/ 11 h 320"/>
              <a:gd name="T14" fmla="*/ 10 w 234"/>
              <a:gd name="T15" fmla="*/ 22 h 320"/>
              <a:gd name="T16" fmla="*/ 10 w 234"/>
              <a:gd name="T17" fmla="*/ 96 h 320"/>
              <a:gd name="T18" fmla="*/ 0 w 234"/>
              <a:gd name="T19" fmla="*/ 107 h 320"/>
              <a:gd name="T20" fmla="*/ 10 w 234"/>
              <a:gd name="T21" fmla="*/ 118 h 320"/>
              <a:gd name="T22" fmla="*/ 10 w 234"/>
              <a:gd name="T23" fmla="*/ 192 h 320"/>
              <a:gd name="T24" fmla="*/ 0 w 234"/>
              <a:gd name="T25" fmla="*/ 203 h 320"/>
              <a:gd name="T26" fmla="*/ 10 w 234"/>
              <a:gd name="T27" fmla="*/ 214 h 320"/>
              <a:gd name="T28" fmla="*/ 10 w 234"/>
              <a:gd name="T29" fmla="*/ 299 h 320"/>
              <a:gd name="T30" fmla="*/ 0 w 234"/>
              <a:gd name="T31" fmla="*/ 310 h 320"/>
              <a:gd name="T32" fmla="*/ 10 w 234"/>
              <a:gd name="T33" fmla="*/ 320 h 320"/>
              <a:gd name="T34" fmla="*/ 224 w 234"/>
              <a:gd name="T35" fmla="*/ 320 h 320"/>
              <a:gd name="T36" fmla="*/ 234 w 234"/>
              <a:gd name="T37" fmla="*/ 310 h 320"/>
              <a:gd name="T38" fmla="*/ 224 w 234"/>
              <a:gd name="T39" fmla="*/ 299 h 320"/>
              <a:gd name="T40" fmla="*/ 224 w 234"/>
              <a:gd name="T41" fmla="*/ 214 h 320"/>
              <a:gd name="T42" fmla="*/ 234 w 234"/>
              <a:gd name="T43" fmla="*/ 203 h 320"/>
              <a:gd name="T44" fmla="*/ 224 w 234"/>
              <a:gd name="T45" fmla="*/ 192 h 320"/>
              <a:gd name="T46" fmla="*/ 224 w 234"/>
              <a:gd name="T47" fmla="*/ 118 h 320"/>
              <a:gd name="T48" fmla="*/ 234 w 234"/>
              <a:gd name="T49" fmla="*/ 107 h 320"/>
              <a:gd name="T50" fmla="*/ 32 w 234"/>
              <a:gd name="T51" fmla="*/ 22 h 320"/>
              <a:gd name="T52" fmla="*/ 202 w 234"/>
              <a:gd name="T53" fmla="*/ 22 h 320"/>
              <a:gd name="T54" fmla="*/ 202 w 234"/>
              <a:gd name="T55" fmla="*/ 96 h 320"/>
              <a:gd name="T56" fmla="*/ 32 w 234"/>
              <a:gd name="T57" fmla="*/ 96 h 320"/>
              <a:gd name="T58" fmla="*/ 32 w 234"/>
              <a:gd name="T59" fmla="*/ 22 h 320"/>
              <a:gd name="T60" fmla="*/ 202 w 234"/>
              <a:gd name="T61" fmla="*/ 299 h 320"/>
              <a:gd name="T62" fmla="*/ 32 w 234"/>
              <a:gd name="T63" fmla="*/ 299 h 320"/>
              <a:gd name="T64" fmla="*/ 32 w 234"/>
              <a:gd name="T65" fmla="*/ 214 h 320"/>
              <a:gd name="T66" fmla="*/ 202 w 234"/>
              <a:gd name="T67" fmla="*/ 214 h 320"/>
              <a:gd name="T68" fmla="*/ 202 w 234"/>
              <a:gd name="T69" fmla="*/ 299 h 320"/>
              <a:gd name="T70" fmla="*/ 202 w 234"/>
              <a:gd name="T71" fmla="*/ 192 h 320"/>
              <a:gd name="T72" fmla="*/ 32 w 234"/>
              <a:gd name="T73" fmla="*/ 192 h 320"/>
              <a:gd name="T74" fmla="*/ 32 w 234"/>
              <a:gd name="T75" fmla="*/ 118 h 320"/>
              <a:gd name="T76" fmla="*/ 202 w 234"/>
              <a:gd name="T77" fmla="*/ 118 h 320"/>
              <a:gd name="T78" fmla="*/ 202 w 234"/>
              <a:gd name="T79" fmla="*/ 19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4" h="320">
                <a:moveTo>
                  <a:pt x="234" y="107"/>
                </a:moveTo>
                <a:cubicBezTo>
                  <a:pt x="234" y="101"/>
                  <a:pt x="230" y="96"/>
                  <a:pt x="224" y="96"/>
                </a:cubicBezTo>
                <a:cubicBezTo>
                  <a:pt x="224" y="22"/>
                  <a:pt x="224" y="22"/>
                  <a:pt x="224" y="22"/>
                </a:cubicBezTo>
                <a:cubicBezTo>
                  <a:pt x="230" y="22"/>
                  <a:pt x="234" y="17"/>
                  <a:pt x="234" y="11"/>
                </a:cubicBezTo>
                <a:cubicBezTo>
                  <a:pt x="234" y="5"/>
                  <a:pt x="230" y="0"/>
                  <a:pt x="224" y="0"/>
                </a:cubicBezTo>
                <a:cubicBezTo>
                  <a:pt x="10" y="0"/>
                  <a:pt x="10" y="0"/>
                  <a:pt x="10" y="0"/>
                </a:cubicBezTo>
                <a:cubicBezTo>
                  <a:pt x="4" y="0"/>
                  <a:pt x="0" y="5"/>
                  <a:pt x="0" y="11"/>
                </a:cubicBezTo>
                <a:cubicBezTo>
                  <a:pt x="0" y="17"/>
                  <a:pt x="4" y="22"/>
                  <a:pt x="10" y="22"/>
                </a:cubicBezTo>
                <a:cubicBezTo>
                  <a:pt x="10" y="96"/>
                  <a:pt x="10" y="96"/>
                  <a:pt x="10" y="96"/>
                </a:cubicBezTo>
                <a:cubicBezTo>
                  <a:pt x="4" y="96"/>
                  <a:pt x="0" y="101"/>
                  <a:pt x="0" y="107"/>
                </a:cubicBezTo>
                <a:cubicBezTo>
                  <a:pt x="0" y="113"/>
                  <a:pt x="4" y="118"/>
                  <a:pt x="10" y="118"/>
                </a:cubicBezTo>
                <a:cubicBezTo>
                  <a:pt x="10" y="192"/>
                  <a:pt x="10" y="192"/>
                  <a:pt x="10" y="192"/>
                </a:cubicBezTo>
                <a:cubicBezTo>
                  <a:pt x="4" y="192"/>
                  <a:pt x="0" y="197"/>
                  <a:pt x="0" y="203"/>
                </a:cubicBezTo>
                <a:cubicBezTo>
                  <a:pt x="0" y="209"/>
                  <a:pt x="4" y="214"/>
                  <a:pt x="10" y="214"/>
                </a:cubicBezTo>
                <a:cubicBezTo>
                  <a:pt x="10" y="299"/>
                  <a:pt x="10" y="299"/>
                  <a:pt x="10" y="299"/>
                </a:cubicBezTo>
                <a:cubicBezTo>
                  <a:pt x="4" y="299"/>
                  <a:pt x="0" y="304"/>
                  <a:pt x="0" y="310"/>
                </a:cubicBezTo>
                <a:cubicBezTo>
                  <a:pt x="0" y="316"/>
                  <a:pt x="4" y="320"/>
                  <a:pt x="10" y="320"/>
                </a:cubicBezTo>
                <a:cubicBezTo>
                  <a:pt x="224" y="320"/>
                  <a:pt x="224" y="320"/>
                  <a:pt x="224" y="320"/>
                </a:cubicBezTo>
                <a:cubicBezTo>
                  <a:pt x="230" y="320"/>
                  <a:pt x="234" y="316"/>
                  <a:pt x="234" y="310"/>
                </a:cubicBezTo>
                <a:cubicBezTo>
                  <a:pt x="234" y="304"/>
                  <a:pt x="230" y="299"/>
                  <a:pt x="224" y="299"/>
                </a:cubicBezTo>
                <a:cubicBezTo>
                  <a:pt x="224" y="214"/>
                  <a:pt x="224" y="214"/>
                  <a:pt x="224" y="214"/>
                </a:cubicBezTo>
                <a:cubicBezTo>
                  <a:pt x="230" y="214"/>
                  <a:pt x="234" y="209"/>
                  <a:pt x="234" y="203"/>
                </a:cubicBezTo>
                <a:cubicBezTo>
                  <a:pt x="234" y="197"/>
                  <a:pt x="230" y="192"/>
                  <a:pt x="224" y="192"/>
                </a:cubicBezTo>
                <a:cubicBezTo>
                  <a:pt x="224" y="118"/>
                  <a:pt x="224" y="118"/>
                  <a:pt x="224" y="118"/>
                </a:cubicBezTo>
                <a:cubicBezTo>
                  <a:pt x="230" y="118"/>
                  <a:pt x="234" y="113"/>
                  <a:pt x="234" y="107"/>
                </a:cubicBezTo>
                <a:close/>
                <a:moveTo>
                  <a:pt x="32" y="22"/>
                </a:moveTo>
                <a:cubicBezTo>
                  <a:pt x="202" y="22"/>
                  <a:pt x="202" y="22"/>
                  <a:pt x="202" y="22"/>
                </a:cubicBezTo>
                <a:cubicBezTo>
                  <a:pt x="202" y="96"/>
                  <a:pt x="202" y="96"/>
                  <a:pt x="202" y="96"/>
                </a:cubicBezTo>
                <a:cubicBezTo>
                  <a:pt x="32" y="96"/>
                  <a:pt x="32" y="96"/>
                  <a:pt x="32" y="96"/>
                </a:cubicBezTo>
                <a:lnTo>
                  <a:pt x="32" y="22"/>
                </a:lnTo>
                <a:close/>
                <a:moveTo>
                  <a:pt x="202" y="299"/>
                </a:moveTo>
                <a:cubicBezTo>
                  <a:pt x="32" y="299"/>
                  <a:pt x="32" y="299"/>
                  <a:pt x="32" y="299"/>
                </a:cubicBezTo>
                <a:cubicBezTo>
                  <a:pt x="32" y="214"/>
                  <a:pt x="32" y="214"/>
                  <a:pt x="32" y="214"/>
                </a:cubicBezTo>
                <a:cubicBezTo>
                  <a:pt x="202" y="214"/>
                  <a:pt x="202" y="214"/>
                  <a:pt x="202" y="214"/>
                </a:cubicBezTo>
                <a:lnTo>
                  <a:pt x="202" y="299"/>
                </a:lnTo>
                <a:close/>
                <a:moveTo>
                  <a:pt x="202" y="192"/>
                </a:moveTo>
                <a:cubicBezTo>
                  <a:pt x="32" y="192"/>
                  <a:pt x="32" y="192"/>
                  <a:pt x="32" y="192"/>
                </a:cubicBezTo>
                <a:cubicBezTo>
                  <a:pt x="32" y="118"/>
                  <a:pt x="32" y="118"/>
                  <a:pt x="32" y="118"/>
                </a:cubicBezTo>
                <a:cubicBezTo>
                  <a:pt x="202" y="118"/>
                  <a:pt x="202" y="118"/>
                  <a:pt x="202" y="118"/>
                </a:cubicBezTo>
                <a:lnTo>
                  <a:pt x="202" y="192"/>
                </a:lnTo>
                <a:close/>
              </a:path>
            </a:pathLst>
          </a:custGeom>
          <a:solidFill>
            <a:schemeClr val="accent4">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latin typeface="Calibri" panose="020F0502020204030204" pitchFamily="34" charset="0"/>
              <a:cs typeface="Calibri" panose="020F0502020204030204" pitchFamily="34" charset="0"/>
            </a:endParaRPr>
          </a:p>
        </p:txBody>
      </p:sp>
      <p:grpSp>
        <p:nvGrpSpPr>
          <p:cNvPr id="68" name="Group 67">
            <a:extLst>
              <a:ext uri="{FF2B5EF4-FFF2-40B4-BE49-F238E27FC236}">
                <a16:creationId xmlns:a16="http://schemas.microsoft.com/office/drawing/2014/main" id="{1B2019E2-34E3-4A6D-B534-E9A3E580140F}"/>
              </a:ext>
            </a:extLst>
          </p:cNvPr>
          <p:cNvGrpSpPr/>
          <p:nvPr/>
        </p:nvGrpSpPr>
        <p:grpSpPr>
          <a:xfrm>
            <a:off x="6615610" y="5635156"/>
            <a:ext cx="303317" cy="305233"/>
            <a:chOff x="8885141" y="6442279"/>
            <a:chExt cx="359778" cy="365125"/>
          </a:xfrm>
        </p:grpSpPr>
        <p:sp>
          <p:nvSpPr>
            <p:cNvPr id="69" name="Oval 68">
              <a:extLst>
                <a:ext uri="{FF2B5EF4-FFF2-40B4-BE49-F238E27FC236}">
                  <a16:creationId xmlns:a16="http://schemas.microsoft.com/office/drawing/2014/main" id="{F2F6DF4C-DF15-4C1D-AE09-4F99A26995BE}"/>
                </a:ext>
              </a:extLst>
            </p:cNvPr>
            <p:cNvSpPr/>
            <p:nvPr/>
          </p:nvSpPr>
          <p:spPr bwMode="gray">
            <a:xfrm>
              <a:off x="8886971" y="6442279"/>
              <a:ext cx="356128" cy="356616"/>
            </a:xfrm>
            <a:prstGeom prst="ellipse">
              <a:avLst/>
            </a:prstGeom>
            <a:solidFill>
              <a:schemeClr val="bg1"/>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panose="020F0502020204030204" pitchFamily="34" charset="0"/>
                <a:cs typeface="Calibri" panose="020F0502020204030204" pitchFamily="34" charset="0"/>
              </a:endParaRPr>
            </a:p>
          </p:txBody>
        </p:sp>
        <p:grpSp>
          <p:nvGrpSpPr>
            <p:cNvPr id="70" name="Group 427">
              <a:extLst>
                <a:ext uri="{FF2B5EF4-FFF2-40B4-BE49-F238E27FC236}">
                  <a16:creationId xmlns:a16="http://schemas.microsoft.com/office/drawing/2014/main" id="{12FC6136-30C0-4AC8-B6DC-80CD75504A3A}"/>
                </a:ext>
              </a:extLst>
            </p:cNvPr>
            <p:cNvGrpSpPr>
              <a:grpSpLocks noChangeAspect="1"/>
            </p:cNvGrpSpPr>
            <p:nvPr/>
          </p:nvGrpSpPr>
          <p:grpSpPr bwMode="auto">
            <a:xfrm>
              <a:off x="8885146" y="6447627"/>
              <a:ext cx="359778" cy="359778"/>
              <a:chOff x="3492" y="1636"/>
              <a:chExt cx="340" cy="340"/>
            </a:xfrm>
            <a:solidFill>
              <a:schemeClr val="accent2"/>
            </a:solidFill>
          </p:grpSpPr>
          <p:sp>
            <p:nvSpPr>
              <p:cNvPr id="71" name="Freeform 428">
                <a:extLst>
                  <a:ext uri="{FF2B5EF4-FFF2-40B4-BE49-F238E27FC236}">
                    <a16:creationId xmlns:a16="http://schemas.microsoft.com/office/drawing/2014/main" id="{2AB53FB9-74B0-460F-91DB-9F7B3719EBB4}"/>
                  </a:ext>
                </a:extLst>
              </p:cNvPr>
              <p:cNvSpPr>
                <a:spLocks noEditPoints="1"/>
              </p:cNvSpPr>
              <p:nvPr/>
            </p:nvSpPr>
            <p:spPr bwMode="auto">
              <a:xfrm>
                <a:off x="3586" y="1700"/>
                <a:ext cx="151" cy="212"/>
              </a:xfrm>
              <a:custGeom>
                <a:avLst/>
                <a:gdLst>
                  <a:gd name="T0" fmla="*/ 114 w 227"/>
                  <a:gd name="T1" fmla="*/ 320 h 320"/>
                  <a:gd name="T2" fmla="*/ 102 w 227"/>
                  <a:gd name="T3" fmla="*/ 319 h 320"/>
                  <a:gd name="T4" fmla="*/ 0 w 227"/>
                  <a:gd name="T5" fmla="*/ 209 h 320"/>
                  <a:gd name="T6" fmla="*/ 9 w 227"/>
                  <a:gd name="T7" fmla="*/ 167 h 320"/>
                  <a:gd name="T8" fmla="*/ 22 w 227"/>
                  <a:gd name="T9" fmla="*/ 145 h 320"/>
                  <a:gd name="T10" fmla="*/ 29 w 227"/>
                  <a:gd name="T11" fmla="*/ 136 h 320"/>
                  <a:gd name="T12" fmla="*/ 62 w 227"/>
                  <a:gd name="T13" fmla="*/ 93 h 320"/>
                  <a:gd name="T14" fmla="*/ 92 w 227"/>
                  <a:gd name="T15" fmla="*/ 20 h 320"/>
                  <a:gd name="T16" fmla="*/ 112 w 227"/>
                  <a:gd name="T17" fmla="*/ 0 h 320"/>
                  <a:gd name="T18" fmla="*/ 113 w 227"/>
                  <a:gd name="T19" fmla="*/ 0 h 320"/>
                  <a:gd name="T20" fmla="*/ 115 w 227"/>
                  <a:gd name="T21" fmla="*/ 0 h 320"/>
                  <a:gd name="T22" fmla="*/ 116 w 227"/>
                  <a:gd name="T23" fmla="*/ 0 h 320"/>
                  <a:gd name="T24" fmla="*/ 135 w 227"/>
                  <a:gd name="T25" fmla="*/ 20 h 320"/>
                  <a:gd name="T26" fmla="*/ 165 w 227"/>
                  <a:gd name="T27" fmla="*/ 93 h 320"/>
                  <a:gd name="T28" fmla="*/ 199 w 227"/>
                  <a:gd name="T29" fmla="*/ 136 h 320"/>
                  <a:gd name="T30" fmla="*/ 206 w 227"/>
                  <a:gd name="T31" fmla="*/ 145 h 320"/>
                  <a:gd name="T32" fmla="*/ 219 w 227"/>
                  <a:gd name="T33" fmla="*/ 167 h 320"/>
                  <a:gd name="T34" fmla="*/ 227 w 227"/>
                  <a:gd name="T35" fmla="*/ 209 h 320"/>
                  <a:gd name="T36" fmla="*/ 125 w 227"/>
                  <a:gd name="T37" fmla="*/ 319 h 320"/>
                  <a:gd name="T38" fmla="*/ 114 w 227"/>
                  <a:gd name="T39" fmla="*/ 320 h 320"/>
                  <a:gd name="T40" fmla="*/ 113 w 227"/>
                  <a:gd name="T41" fmla="*/ 21 h 320"/>
                  <a:gd name="T42" fmla="*/ 113 w 227"/>
                  <a:gd name="T43" fmla="*/ 22 h 320"/>
                  <a:gd name="T44" fmla="*/ 80 w 227"/>
                  <a:gd name="T45" fmla="*/ 105 h 320"/>
                  <a:gd name="T46" fmla="*/ 45 w 227"/>
                  <a:gd name="T47" fmla="*/ 150 h 320"/>
                  <a:gd name="T48" fmla="*/ 39 w 227"/>
                  <a:gd name="T49" fmla="*/ 158 h 320"/>
                  <a:gd name="T50" fmla="*/ 28 w 227"/>
                  <a:gd name="T51" fmla="*/ 175 h 320"/>
                  <a:gd name="T52" fmla="*/ 21 w 227"/>
                  <a:gd name="T53" fmla="*/ 209 h 320"/>
                  <a:gd name="T54" fmla="*/ 104 w 227"/>
                  <a:gd name="T55" fmla="*/ 298 h 320"/>
                  <a:gd name="T56" fmla="*/ 114 w 227"/>
                  <a:gd name="T57" fmla="*/ 298 h 320"/>
                  <a:gd name="T58" fmla="*/ 123 w 227"/>
                  <a:gd name="T59" fmla="*/ 298 h 320"/>
                  <a:gd name="T60" fmla="*/ 206 w 227"/>
                  <a:gd name="T61" fmla="*/ 209 h 320"/>
                  <a:gd name="T62" fmla="*/ 199 w 227"/>
                  <a:gd name="T63" fmla="*/ 175 h 320"/>
                  <a:gd name="T64" fmla="*/ 189 w 227"/>
                  <a:gd name="T65" fmla="*/ 158 h 320"/>
                  <a:gd name="T66" fmla="*/ 182 w 227"/>
                  <a:gd name="T67" fmla="*/ 150 h 320"/>
                  <a:gd name="T68" fmla="*/ 148 w 227"/>
                  <a:gd name="T69" fmla="*/ 105 h 320"/>
                  <a:gd name="T70" fmla="*/ 114 w 227"/>
                  <a:gd name="T71" fmla="*/ 22 h 320"/>
                  <a:gd name="T72" fmla="*/ 114 w 227"/>
                  <a:gd name="T73" fmla="*/ 21 h 320"/>
                  <a:gd name="T74" fmla="*/ 113 w 227"/>
                  <a:gd name="T75" fmla="*/ 21 h 320"/>
                  <a:gd name="T76" fmla="*/ 118 w 227"/>
                  <a:gd name="T77" fmla="*/ 21 h 320"/>
                  <a:gd name="T78" fmla="*/ 118 w 227"/>
                  <a:gd name="T79" fmla="*/ 2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7" h="320">
                    <a:moveTo>
                      <a:pt x="114" y="320"/>
                    </a:moveTo>
                    <a:cubicBezTo>
                      <a:pt x="107" y="320"/>
                      <a:pt x="102" y="319"/>
                      <a:pt x="102" y="319"/>
                    </a:cubicBezTo>
                    <a:cubicBezTo>
                      <a:pt x="44" y="313"/>
                      <a:pt x="0" y="266"/>
                      <a:pt x="0" y="209"/>
                    </a:cubicBezTo>
                    <a:cubicBezTo>
                      <a:pt x="0" y="194"/>
                      <a:pt x="6" y="174"/>
                      <a:pt x="9" y="167"/>
                    </a:cubicBezTo>
                    <a:cubicBezTo>
                      <a:pt x="11" y="160"/>
                      <a:pt x="16" y="153"/>
                      <a:pt x="22" y="145"/>
                    </a:cubicBezTo>
                    <a:cubicBezTo>
                      <a:pt x="23" y="143"/>
                      <a:pt x="25" y="140"/>
                      <a:pt x="29" y="136"/>
                    </a:cubicBezTo>
                    <a:cubicBezTo>
                      <a:pt x="37" y="126"/>
                      <a:pt x="50" y="110"/>
                      <a:pt x="62" y="93"/>
                    </a:cubicBezTo>
                    <a:cubicBezTo>
                      <a:pt x="74" y="75"/>
                      <a:pt x="88" y="47"/>
                      <a:pt x="92" y="20"/>
                    </a:cubicBezTo>
                    <a:cubicBezTo>
                      <a:pt x="92" y="8"/>
                      <a:pt x="101" y="0"/>
                      <a:pt x="112" y="0"/>
                    </a:cubicBezTo>
                    <a:cubicBezTo>
                      <a:pt x="112" y="0"/>
                      <a:pt x="112" y="0"/>
                      <a:pt x="113" y="0"/>
                    </a:cubicBezTo>
                    <a:cubicBezTo>
                      <a:pt x="113" y="0"/>
                      <a:pt x="114" y="0"/>
                      <a:pt x="115" y="0"/>
                    </a:cubicBezTo>
                    <a:cubicBezTo>
                      <a:pt x="115" y="0"/>
                      <a:pt x="115" y="0"/>
                      <a:pt x="116" y="0"/>
                    </a:cubicBezTo>
                    <a:cubicBezTo>
                      <a:pt x="127" y="0"/>
                      <a:pt x="135" y="8"/>
                      <a:pt x="135" y="20"/>
                    </a:cubicBezTo>
                    <a:cubicBezTo>
                      <a:pt x="139" y="47"/>
                      <a:pt x="154" y="75"/>
                      <a:pt x="165" y="93"/>
                    </a:cubicBezTo>
                    <a:cubicBezTo>
                      <a:pt x="177" y="110"/>
                      <a:pt x="191" y="126"/>
                      <a:pt x="199" y="136"/>
                    </a:cubicBezTo>
                    <a:cubicBezTo>
                      <a:pt x="202" y="140"/>
                      <a:pt x="204" y="143"/>
                      <a:pt x="206" y="145"/>
                    </a:cubicBezTo>
                    <a:cubicBezTo>
                      <a:pt x="212" y="153"/>
                      <a:pt x="216" y="160"/>
                      <a:pt x="219" y="167"/>
                    </a:cubicBezTo>
                    <a:cubicBezTo>
                      <a:pt x="222" y="174"/>
                      <a:pt x="227" y="194"/>
                      <a:pt x="227" y="209"/>
                    </a:cubicBezTo>
                    <a:cubicBezTo>
                      <a:pt x="227" y="266"/>
                      <a:pt x="184" y="313"/>
                      <a:pt x="125" y="319"/>
                    </a:cubicBezTo>
                    <a:cubicBezTo>
                      <a:pt x="125" y="319"/>
                      <a:pt x="120" y="320"/>
                      <a:pt x="114" y="320"/>
                    </a:cubicBezTo>
                    <a:close/>
                    <a:moveTo>
                      <a:pt x="113" y="21"/>
                    </a:moveTo>
                    <a:cubicBezTo>
                      <a:pt x="113" y="22"/>
                      <a:pt x="113" y="22"/>
                      <a:pt x="113" y="22"/>
                    </a:cubicBezTo>
                    <a:cubicBezTo>
                      <a:pt x="109" y="54"/>
                      <a:pt x="93" y="84"/>
                      <a:pt x="80" y="105"/>
                    </a:cubicBezTo>
                    <a:cubicBezTo>
                      <a:pt x="67" y="123"/>
                      <a:pt x="53" y="140"/>
                      <a:pt x="45" y="150"/>
                    </a:cubicBezTo>
                    <a:cubicBezTo>
                      <a:pt x="42" y="153"/>
                      <a:pt x="40" y="156"/>
                      <a:pt x="39" y="158"/>
                    </a:cubicBezTo>
                    <a:cubicBezTo>
                      <a:pt x="34" y="164"/>
                      <a:pt x="30" y="170"/>
                      <a:pt x="28" y="175"/>
                    </a:cubicBezTo>
                    <a:cubicBezTo>
                      <a:pt x="26" y="181"/>
                      <a:pt x="21" y="198"/>
                      <a:pt x="21" y="209"/>
                    </a:cubicBezTo>
                    <a:cubicBezTo>
                      <a:pt x="21" y="255"/>
                      <a:pt x="57" y="293"/>
                      <a:pt x="104" y="298"/>
                    </a:cubicBezTo>
                    <a:cubicBezTo>
                      <a:pt x="104" y="298"/>
                      <a:pt x="109" y="298"/>
                      <a:pt x="114" y="298"/>
                    </a:cubicBezTo>
                    <a:cubicBezTo>
                      <a:pt x="119" y="298"/>
                      <a:pt x="123" y="298"/>
                      <a:pt x="123" y="298"/>
                    </a:cubicBezTo>
                    <a:cubicBezTo>
                      <a:pt x="171" y="293"/>
                      <a:pt x="206" y="255"/>
                      <a:pt x="206" y="209"/>
                    </a:cubicBezTo>
                    <a:cubicBezTo>
                      <a:pt x="206" y="198"/>
                      <a:pt x="201" y="181"/>
                      <a:pt x="199" y="175"/>
                    </a:cubicBezTo>
                    <a:cubicBezTo>
                      <a:pt x="197" y="170"/>
                      <a:pt x="193" y="164"/>
                      <a:pt x="189" y="158"/>
                    </a:cubicBezTo>
                    <a:cubicBezTo>
                      <a:pt x="187" y="156"/>
                      <a:pt x="185" y="153"/>
                      <a:pt x="182" y="150"/>
                    </a:cubicBezTo>
                    <a:cubicBezTo>
                      <a:pt x="174" y="140"/>
                      <a:pt x="160" y="123"/>
                      <a:pt x="148" y="105"/>
                    </a:cubicBezTo>
                    <a:cubicBezTo>
                      <a:pt x="134" y="84"/>
                      <a:pt x="118" y="54"/>
                      <a:pt x="114" y="22"/>
                    </a:cubicBezTo>
                    <a:cubicBezTo>
                      <a:pt x="114" y="22"/>
                      <a:pt x="114" y="22"/>
                      <a:pt x="114" y="21"/>
                    </a:cubicBezTo>
                    <a:cubicBezTo>
                      <a:pt x="114" y="21"/>
                      <a:pt x="114" y="21"/>
                      <a:pt x="113" y="21"/>
                    </a:cubicBezTo>
                    <a:close/>
                    <a:moveTo>
                      <a:pt x="118" y="21"/>
                    </a:moveTo>
                    <a:cubicBezTo>
                      <a:pt x="118" y="21"/>
                      <a:pt x="118" y="21"/>
                      <a:pt x="118" y="21"/>
                    </a:cubicBezTo>
                    <a:close/>
                  </a:path>
                </a:pathLst>
              </a:custGeom>
              <a:grpFill/>
              <a:ln>
                <a:solidFill>
                  <a:schemeClr val="accent4"/>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latin typeface="Calibri" panose="020F0502020204030204" pitchFamily="34" charset="0"/>
                  <a:cs typeface="Calibri" panose="020F0502020204030204" pitchFamily="34" charset="0"/>
                </a:endParaRPr>
              </a:p>
            </p:txBody>
          </p:sp>
          <p:sp>
            <p:nvSpPr>
              <p:cNvPr id="72" name="Freeform 429">
                <a:extLst>
                  <a:ext uri="{FF2B5EF4-FFF2-40B4-BE49-F238E27FC236}">
                    <a16:creationId xmlns:a16="http://schemas.microsoft.com/office/drawing/2014/main" id="{F1BF0F6C-5311-4AFE-8B2C-FDCB2FC81EA3}"/>
                  </a:ext>
                </a:extLst>
              </p:cNvPr>
              <p:cNvSpPr>
                <a:spLocks noEditPoints="1"/>
              </p:cNvSpPr>
              <p:nvPr/>
            </p:nvSpPr>
            <p:spPr bwMode="auto">
              <a:xfrm>
                <a:off x="3492" y="163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solidFill>
                  <a:schemeClr val="accent4"/>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latin typeface="Calibri" panose="020F0502020204030204" pitchFamily="34" charset="0"/>
                  <a:cs typeface="Calibri" panose="020F0502020204030204" pitchFamily="34" charset="0"/>
                </a:endParaRPr>
              </a:p>
            </p:txBody>
          </p:sp>
        </p:grpSp>
      </p:grpSp>
      <p:sp>
        <p:nvSpPr>
          <p:cNvPr id="74" name="Triangle 28">
            <a:extLst>
              <a:ext uri="{FF2B5EF4-FFF2-40B4-BE49-F238E27FC236}">
                <a16:creationId xmlns:a16="http://schemas.microsoft.com/office/drawing/2014/main" id="{FE74D2D8-5CB1-4100-94C4-26770B6FC195}"/>
              </a:ext>
            </a:extLst>
          </p:cNvPr>
          <p:cNvSpPr/>
          <p:nvPr/>
        </p:nvSpPr>
        <p:spPr>
          <a:xfrm rot="16200000">
            <a:off x="11060702" y="2333835"/>
            <a:ext cx="267460" cy="230569"/>
          </a:xfrm>
          <a:prstGeom prst="triangle">
            <a:avLst/>
          </a:prstGeom>
          <a:solidFill>
            <a:srgbClr val="00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kkal Majalla" panose="02000000000000000000" pitchFamily="2" charset="-78"/>
              <a:cs typeface="Sakkal Majalla" panose="02000000000000000000" pitchFamily="2" charset="-78"/>
            </a:endParaRPr>
          </a:p>
        </p:txBody>
      </p:sp>
      <p:sp>
        <p:nvSpPr>
          <p:cNvPr id="73" name="Rectangle 72">
            <a:extLst>
              <a:ext uri="{FF2B5EF4-FFF2-40B4-BE49-F238E27FC236}">
                <a16:creationId xmlns:a16="http://schemas.microsoft.com/office/drawing/2014/main" id="{5EF9F684-AD8D-4E94-9567-DF6B1FA390BA}"/>
              </a:ext>
            </a:extLst>
          </p:cNvPr>
          <p:cNvSpPr/>
          <p:nvPr/>
        </p:nvSpPr>
        <p:spPr bwMode="gray">
          <a:xfrm>
            <a:off x="1" y="0"/>
            <a:ext cx="165462" cy="6858000"/>
          </a:xfrm>
          <a:prstGeom prst="rect">
            <a:avLst/>
          </a:prstGeom>
          <a:solidFill>
            <a:srgbClr val="00A3E0"/>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800" b="1" dirty="0">
              <a:solidFill>
                <a:schemeClr val="bg1"/>
              </a:solidFill>
              <a:latin typeface="+mj-lt"/>
              <a:cs typeface="Sakkal Majalla" panose="02000000000000000000" pitchFamily="2" charset="-78"/>
            </a:endParaRPr>
          </a:p>
        </p:txBody>
      </p:sp>
    </p:spTree>
    <p:extLst>
      <p:ext uri="{BB962C8B-B14F-4D97-AF65-F5344CB8AC3E}">
        <p14:creationId xmlns:p14="http://schemas.microsoft.com/office/powerpoint/2010/main" val="2283915036"/>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319E6FA-3550-4C30-80A3-0BAD170EF53F}"/>
              </a:ext>
            </a:extLst>
          </p:cNvPr>
          <p:cNvSpPr>
            <a:spLocks noGrp="1"/>
          </p:cNvSpPr>
          <p:nvPr>
            <p:ph type="title"/>
          </p:nvPr>
        </p:nvSpPr>
        <p:spPr>
          <a:xfrm>
            <a:off x="522373" y="430818"/>
            <a:ext cx="11147258" cy="330987"/>
          </a:xfrm>
        </p:spPr>
        <p:txBody>
          <a:bodyPr vert="horz" lIns="0" tIns="0" rIns="0" bIns="0" rtlCol="0" anchor="t" anchorCtr="0">
            <a:noAutofit/>
          </a:bodyPr>
          <a:lstStyle/>
          <a:p>
            <a:r>
              <a:rPr lang="en-US" sz="2382" dirty="0">
                <a:cs typeface="Calibri" panose="020F0502020204030204" pitchFamily="34" charset="0"/>
              </a:rPr>
              <a:t>General Business Terms and Conditions (14 of 18)</a:t>
            </a:r>
          </a:p>
        </p:txBody>
      </p:sp>
      <p:sp>
        <p:nvSpPr>
          <p:cNvPr id="30" name="TextBox 29">
            <a:extLst>
              <a:ext uri="{FF2B5EF4-FFF2-40B4-BE49-F238E27FC236}">
                <a16:creationId xmlns:a16="http://schemas.microsoft.com/office/drawing/2014/main" id="{0C6FD4B6-4BAB-4976-A4D1-C41C22E5E5BF}"/>
              </a:ext>
            </a:extLst>
          </p:cNvPr>
          <p:cNvSpPr txBox="1"/>
          <p:nvPr/>
        </p:nvSpPr>
        <p:spPr bwMode="gray">
          <a:xfrm>
            <a:off x="522377" y="761807"/>
            <a:ext cx="10342039" cy="5023329"/>
          </a:xfrm>
          <a:prstGeom prst="rect">
            <a:avLst/>
          </a:prstGeom>
          <a:noFill/>
        </p:spPr>
        <p:txBody>
          <a:bodyPr wrap="square">
            <a:spAutoFit/>
          </a:bodyPr>
          <a:lstStyle/>
          <a:p>
            <a:pPr marL="362481" indent="-634342" algn="just">
              <a:spcBef>
                <a:spcPts val="591"/>
              </a:spcBef>
            </a:pPr>
            <a:r>
              <a:rPr lang="en-US" sz="1041" b="1" dirty="0">
                <a:solidFill>
                  <a:srgbClr val="000000"/>
                </a:solidFill>
                <a:latin typeface="Calibri" panose="020F0502020204030204"/>
              </a:rPr>
              <a:t>20	Electronic Communications.</a:t>
            </a:r>
          </a:p>
          <a:p>
            <a:pPr marL="362481" indent="-634342" algn="just">
              <a:spcBef>
                <a:spcPts val="591"/>
              </a:spcBef>
            </a:pPr>
            <a:r>
              <a:rPr lang="en-US" sz="1041" dirty="0">
                <a:solidFill>
                  <a:srgbClr val="000000"/>
                </a:solidFill>
                <a:latin typeface="Calibri" panose="020F0502020204030204"/>
              </a:rPr>
              <a:t>20.1	The Parties agree that we may communicate with each other by way of business e-mail (including the internet). The Client acknowledges that, in order for Deloitte personnel to operate effectively and efficiently from the Client’s premises, Deloitte personnel may require access to the Client’s networks, for example, to enable access to Deloitte applications and systems. If Deloitte personnel need to have access to the Client’s systems in order to perform the Services, the Parties acknowledge that such access may be subject to further terms and conditions that are intended to protect the security and integrity of the Client’s data and systems, provided that the Client informs Deloitte of any such terms and conditions before such access takes place. </a:t>
            </a:r>
          </a:p>
          <a:p>
            <a:pPr marL="362481" indent="-634342" algn="just">
              <a:spcBef>
                <a:spcPts val="591"/>
              </a:spcBef>
            </a:pPr>
            <a:r>
              <a:rPr lang="en-US" sz="1041" dirty="0">
                <a:solidFill>
                  <a:srgbClr val="000000"/>
                </a:solidFill>
                <a:latin typeface="Calibri" panose="020F0502020204030204"/>
              </a:rPr>
              <a:t>20.2	The Parties recognise that e-mail and the internet are inherently insecure and that e-mails and data can become corrupted, communications are not always delivered promptly (or at all) and that other methods of communication may be appropriate. In addition, the internet is prone to malware. Similar hazards apply where Deloitte access its systems via Client networks. The Parties recognise these hazards and therefore each Party will be responsible for protecting their our own systems and interests and neither Deloitte nor the Client will be responsible to the other on any basis (contract, tort or otherwise) for any loss, damage or omission in anyway arising from the use of e-mail (including the internet) as a form of communication or from Deloitte personnel connecting to or accessing your network. The exclusion of liability in this clause shall not apply to any liability which arises out of the negligent incorrect addressing of any electronic communication.</a:t>
            </a:r>
          </a:p>
          <a:p>
            <a:pPr marL="362481" indent="-634342" algn="just">
              <a:spcBef>
                <a:spcPts val="591"/>
              </a:spcBef>
            </a:pPr>
            <a:r>
              <a:rPr lang="en-US" sz="1041" dirty="0">
                <a:solidFill>
                  <a:srgbClr val="000000"/>
                </a:solidFill>
                <a:latin typeface="Calibri" panose="020F0502020204030204"/>
              </a:rPr>
              <a:t>20.3	Deloitte will not initiate communications with the Client via instant messaging channels (such as WhatsApp, WeChat or other social media platforms or personal email addresses (such as Gmail, yahoo mail, Hotmail, etc.) as Deloitte does not have control over these and such use may prejudice the confidentiality of the Client’s information. If the Client communicates with Deloitte via instant messaging or personal email addresses, Deloitte will not be held liable for any data breach which results from transmitting information through these means, nor will Deloitte be liable for any direct or indirect loss resulting from a data breach caused by using instant messaging, personal email addresses or by third parties intercepting Client information. </a:t>
            </a:r>
          </a:p>
          <a:p>
            <a:pPr marL="362481" indent="-634342" algn="just">
              <a:spcBef>
                <a:spcPts val="591"/>
              </a:spcBef>
            </a:pPr>
            <a:r>
              <a:rPr lang="en-US" sz="1041" dirty="0">
                <a:solidFill>
                  <a:srgbClr val="000000"/>
                </a:solidFill>
                <a:latin typeface="Calibri" panose="020F0502020204030204"/>
              </a:rPr>
              <a:t>20.4	Cloud Technology: </a:t>
            </a:r>
          </a:p>
          <a:p>
            <a:pPr marL="362481" indent="-634342" algn="just">
              <a:spcBef>
                <a:spcPts val="591"/>
              </a:spcBef>
            </a:pPr>
            <a:r>
              <a:rPr lang="en-US" sz="1041" dirty="0">
                <a:solidFill>
                  <a:srgbClr val="000000"/>
                </a:solidFill>
                <a:latin typeface="Calibri" panose="020F0502020204030204"/>
              </a:rPr>
              <a:t>	Deloitte is committed to implementing new and innovative technologies, advanced analytics and cloud-based solutions (“Cloud Technology”) to better serve our clients through more collaborative ways of working. By signing this Agreement, as the Client management, acting on behalf of its shareholders, you provide us with your consent that Deloitte may transfer, process (including collecting, recording, ordering, accumulating, storing, updating or modifying, extracting, utilizing, redacting, blocking, removing, erasing and transferring) or host your information using such Cloud Technology. In addition, you consent that Deloitte may use such Cloud Technology, which may be located outside of the Country, for the purpose of delivering the Services in this Agreement, on the understanding that Deloitte and any of the Deloitte Parties, or other subcontractors used in delivery of the Services, shall keep your information confidential in line with the provisions of this Agreement and, in the case of Personal Data, in accordance with the requirements and obligations of any applicable data protection law. The above provision refers to an explicit consent from you regarding the transfer, processing or hosting of your information in such Cloud Technology. In addition, you agree that Deloitte shall not be held liable for the transfer, processing or hosting of your information to and by the above-mentioned parties, or for the use of Cloud Technology for this purpose. You confirm that the information is suitable for transfer and is not restricted as per relevant applicable law.</a:t>
            </a:r>
          </a:p>
          <a:p>
            <a:pPr marL="362481" indent="-634342" algn="just">
              <a:spcBef>
                <a:spcPts val="591"/>
              </a:spcBef>
            </a:pPr>
            <a:endParaRPr lang="en-US" sz="891" dirty="0">
              <a:solidFill>
                <a:srgbClr val="000000"/>
              </a:solidFill>
              <a:latin typeface="Calibri" panose="020F0502020204030204"/>
            </a:endParaRPr>
          </a:p>
        </p:txBody>
      </p:sp>
      <p:sp>
        <p:nvSpPr>
          <p:cNvPr id="6" name="Triangle 28">
            <a:extLst>
              <a:ext uri="{FF2B5EF4-FFF2-40B4-BE49-F238E27FC236}">
                <a16:creationId xmlns:a16="http://schemas.microsoft.com/office/drawing/2014/main" id="{077EFDE3-F43B-4225-A468-187AE1347FCA}"/>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7" name="Rectangle 6">
            <a:extLst>
              <a:ext uri="{FF2B5EF4-FFF2-40B4-BE49-F238E27FC236}">
                <a16:creationId xmlns:a16="http://schemas.microsoft.com/office/drawing/2014/main" id="{605AD40F-C961-49AE-B630-111B587E6E32}"/>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387990201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319E6FA-3550-4C30-80A3-0BAD170EF53F}"/>
              </a:ext>
            </a:extLst>
          </p:cNvPr>
          <p:cNvSpPr>
            <a:spLocks noGrp="1"/>
          </p:cNvSpPr>
          <p:nvPr>
            <p:ph type="title"/>
          </p:nvPr>
        </p:nvSpPr>
        <p:spPr>
          <a:xfrm>
            <a:off x="522373" y="430818"/>
            <a:ext cx="11147258" cy="330987"/>
          </a:xfrm>
        </p:spPr>
        <p:txBody>
          <a:bodyPr vert="horz" lIns="0" tIns="0" rIns="0" bIns="0" rtlCol="0" anchor="t" anchorCtr="0">
            <a:noAutofit/>
          </a:bodyPr>
          <a:lstStyle/>
          <a:p>
            <a:r>
              <a:rPr lang="en-US" sz="2382" dirty="0">
                <a:cs typeface="Calibri" panose="020F0502020204030204" pitchFamily="34" charset="0"/>
              </a:rPr>
              <a:t>General Business Terms and Conditions (15 of 18)</a:t>
            </a:r>
          </a:p>
        </p:txBody>
      </p:sp>
      <p:sp>
        <p:nvSpPr>
          <p:cNvPr id="30" name="TextBox 29">
            <a:extLst>
              <a:ext uri="{FF2B5EF4-FFF2-40B4-BE49-F238E27FC236}">
                <a16:creationId xmlns:a16="http://schemas.microsoft.com/office/drawing/2014/main" id="{0C6FD4B6-4BAB-4976-A4D1-C41C22E5E5BF}"/>
              </a:ext>
            </a:extLst>
          </p:cNvPr>
          <p:cNvSpPr txBox="1"/>
          <p:nvPr/>
        </p:nvSpPr>
        <p:spPr bwMode="gray">
          <a:xfrm>
            <a:off x="522377" y="761805"/>
            <a:ext cx="10342039" cy="5823707"/>
          </a:xfrm>
          <a:prstGeom prst="rect">
            <a:avLst/>
          </a:prstGeom>
          <a:noFill/>
        </p:spPr>
        <p:txBody>
          <a:bodyPr wrap="square">
            <a:spAutoFit/>
          </a:bodyPr>
          <a:lstStyle/>
          <a:p>
            <a:pPr marL="362481" indent="-634342" algn="just" defTabSz="1208241">
              <a:spcBef>
                <a:spcPts val="591"/>
              </a:spcBef>
              <a:defRPr/>
            </a:pPr>
            <a:r>
              <a:rPr lang="en-US" sz="1041" b="1" dirty="0">
                <a:solidFill>
                  <a:srgbClr val="000000"/>
                </a:solidFill>
                <a:latin typeface="Calibri" panose="020F0502020204030204"/>
              </a:rPr>
              <a:t>21	 Survival and Interpretation.</a:t>
            </a:r>
          </a:p>
          <a:p>
            <a:pPr marL="362481" indent="-634342" algn="just" defTabSz="1208241">
              <a:spcBef>
                <a:spcPts val="591"/>
              </a:spcBef>
              <a:defRPr/>
            </a:pPr>
            <a:r>
              <a:rPr lang="en-US" sz="1041" b="1" dirty="0">
                <a:solidFill>
                  <a:srgbClr val="000000"/>
                </a:solidFill>
                <a:latin typeface="Calibri" panose="020F0502020204030204"/>
              </a:rPr>
              <a:t>	</a:t>
            </a:r>
            <a:r>
              <a:rPr lang="en-US" sz="1041" dirty="0">
                <a:solidFill>
                  <a:srgbClr val="000000"/>
                </a:solidFill>
                <a:latin typeface="Calibri" panose="020F0502020204030204"/>
              </a:rPr>
              <a:t>The terms of any Clauses which by its nature should survive to give adequate meaning and effect to the provisions of this Agreement and/or Change Order will survive the termination or expiration of the entire or any part of this Agreement and/or Change Order.</a:t>
            </a:r>
          </a:p>
          <a:p>
            <a:pPr marL="362481" indent="-634342" algn="just" defTabSz="1208241">
              <a:spcBef>
                <a:spcPts val="591"/>
              </a:spcBef>
              <a:defRPr/>
            </a:pPr>
            <a:endParaRPr lang="en-US" sz="1041" b="1" dirty="0">
              <a:solidFill>
                <a:srgbClr val="000000"/>
              </a:solidFill>
              <a:latin typeface="Calibri" panose="020F0502020204030204"/>
            </a:endParaRPr>
          </a:p>
          <a:p>
            <a:pPr marL="362481" indent="-634342" algn="just" defTabSz="1208241">
              <a:spcBef>
                <a:spcPts val="591"/>
              </a:spcBef>
              <a:defRPr/>
            </a:pPr>
            <a:r>
              <a:rPr lang="en-US" sz="1041" b="1" dirty="0">
                <a:solidFill>
                  <a:srgbClr val="000000"/>
                </a:solidFill>
                <a:latin typeface="Calibri" panose="020F0502020204030204"/>
              </a:rPr>
              <a:t>22	Assignment and Subcontracting.</a:t>
            </a:r>
          </a:p>
          <a:p>
            <a:pPr marL="362481" indent="-634342" algn="just" defTabSz="1208241">
              <a:spcBef>
                <a:spcPts val="591"/>
              </a:spcBef>
              <a:defRPr/>
            </a:pPr>
            <a:r>
              <a:rPr lang="en-US" sz="1041" dirty="0">
                <a:solidFill>
                  <a:srgbClr val="000000"/>
                </a:solidFill>
                <a:latin typeface="Calibri" panose="020F0502020204030204"/>
              </a:rPr>
              <a:t>22.1	Assignment. </a:t>
            </a:r>
          </a:p>
          <a:p>
            <a:pPr marL="362481" indent="-634342" algn="just" defTabSz="1208241">
              <a:spcBef>
                <a:spcPts val="591"/>
              </a:spcBef>
              <a:defRPr/>
            </a:pPr>
            <a:r>
              <a:rPr lang="en-US" sz="1041" dirty="0">
                <a:solidFill>
                  <a:srgbClr val="000000"/>
                </a:solidFill>
                <a:latin typeface="Calibri" panose="020F0502020204030204"/>
              </a:rPr>
              <a:t>	Except as provided below, neither Party may assign, transfer or delegate any of its rights or obligations hereunder (including, without limitation, interests or claims relating to this engagement) without the prior written consent of the other Party. Deloitte may, with written notice, but without the consent of the Client, assign or subcontract its rights and obligations hereunder to (a) any affiliate or related entity or (b) any entity that acquires all or a substantial part of the assets or business of Deloitte. </a:t>
            </a:r>
          </a:p>
          <a:p>
            <a:pPr marL="362481" indent="-634342" algn="just" defTabSz="1208241">
              <a:spcBef>
                <a:spcPts val="591"/>
              </a:spcBef>
              <a:defRPr/>
            </a:pPr>
            <a:r>
              <a:rPr lang="en-US" sz="1041" dirty="0">
                <a:solidFill>
                  <a:srgbClr val="000000"/>
                </a:solidFill>
                <a:latin typeface="Calibri" panose="020F0502020204030204"/>
              </a:rPr>
              <a:t>22.2	Subcontracting.</a:t>
            </a:r>
          </a:p>
          <a:p>
            <a:pPr marL="362481" indent="-634342" algn="just" defTabSz="1208241">
              <a:spcBef>
                <a:spcPts val="591"/>
              </a:spcBef>
              <a:defRPr/>
            </a:pPr>
            <a:r>
              <a:rPr lang="en-US" sz="1041" dirty="0">
                <a:solidFill>
                  <a:srgbClr val="000000"/>
                </a:solidFill>
                <a:latin typeface="Calibri" panose="020F0502020204030204"/>
              </a:rPr>
              <a:t>	Deloitte shall have the right to subcontract its obligations under this Agreement, provided that Deloitte shall remain responsible to the Client for the fulfilment of obligations assumed in terms of this Agreement, under the following circumstances:</a:t>
            </a:r>
          </a:p>
          <a:p>
            <a:pPr marL="362481" indent="-634342" algn="just" defTabSz="1208241">
              <a:spcBef>
                <a:spcPts val="591"/>
              </a:spcBef>
              <a:defRPr/>
            </a:pPr>
            <a:r>
              <a:rPr lang="en-US" sz="1041" dirty="0">
                <a:solidFill>
                  <a:srgbClr val="000000"/>
                </a:solidFill>
                <a:latin typeface="Calibri" panose="020F0502020204030204"/>
              </a:rPr>
              <a:t>	22.2.1	Subcontracting components of the Services:</a:t>
            </a:r>
          </a:p>
          <a:p>
            <a:pPr marL="362481" indent="-634342" algn="just" defTabSz="1208241">
              <a:spcBef>
                <a:spcPts val="591"/>
              </a:spcBef>
              <a:defRPr/>
            </a:pPr>
            <a:r>
              <a:rPr lang="en-US" sz="1041" dirty="0">
                <a:solidFill>
                  <a:srgbClr val="000000"/>
                </a:solidFill>
                <a:latin typeface="Calibri" panose="020F0502020204030204"/>
              </a:rPr>
              <a:t>		22.2.1 (a)	Deloitte may not subcontract any or all of the Services to be rendered under the Agreement on its behalf, without the prior written approval of 		the Client, which approval shall not be unreasonably withheld or delayed.  Subcontractors listed in the Agreement, or in a Change Order, will be 		deemed approved.</a:t>
            </a:r>
          </a:p>
          <a:p>
            <a:pPr marL="362481" indent="-634342" algn="just" defTabSz="1208241">
              <a:spcBef>
                <a:spcPts val="591"/>
              </a:spcBef>
              <a:defRPr/>
            </a:pPr>
            <a:r>
              <a:rPr lang="en-US" sz="1041" dirty="0">
                <a:solidFill>
                  <a:srgbClr val="000000"/>
                </a:solidFill>
                <a:latin typeface="Calibri" panose="020F0502020204030204"/>
              </a:rPr>
              <a:t>		22.2.1 (b)	Deloitte is responsible for ensuring that any obligations which it subcontracts are fulfilled by any such subcontractor(s) concerned.  </a:t>
            </a:r>
          </a:p>
          <a:p>
            <a:pPr marL="362481" indent="-634342" algn="just" defTabSz="1208241">
              <a:spcBef>
                <a:spcPts val="591"/>
              </a:spcBef>
              <a:defRPr/>
            </a:pPr>
            <a:r>
              <a:rPr lang="en-US" sz="1041" dirty="0">
                <a:solidFill>
                  <a:srgbClr val="000000"/>
                </a:solidFill>
                <a:latin typeface="Calibri" panose="020F0502020204030204"/>
              </a:rPr>
              <a:t>	22.2.2	Subcontracting for Resources:</a:t>
            </a:r>
          </a:p>
          <a:p>
            <a:pPr marL="362481" indent="-634342" algn="just" defTabSz="1208241">
              <a:spcBef>
                <a:spcPts val="591"/>
              </a:spcBef>
              <a:defRPr/>
            </a:pPr>
            <a:r>
              <a:rPr lang="en-US" sz="1041" dirty="0">
                <a:solidFill>
                  <a:srgbClr val="000000"/>
                </a:solidFill>
                <a:latin typeface="Calibri" panose="020F0502020204030204"/>
              </a:rPr>
              <a:t>		22.2.2 (a)	Deloitte may, from time to time in its sole discretion, subcontract external companies to provide resources to Deloitte, to enable Deloitte to 		fulfil its obligations under this Agreement.  For purposes of this Agreement, Personnel of such a subcontractor would be included in the 		Personnel of Deloitte.</a:t>
            </a:r>
          </a:p>
          <a:p>
            <a:pPr marL="362481" indent="-634342" algn="just" defTabSz="1208241">
              <a:spcBef>
                <a:spcPts val="591"/>
              </a:spcBef>
              <a:defRPr/>
            </a:pPr>
            <a:r>
              <a:rPr lang="en-US" sz="1041" dirty="0">
                <a:solidFill>
                  <a:srgbClr val="000000"/>
                </a:solidFill>
                <a:latin typeface="Calibri" panose="020F0502020204030204"/>
              </a:rPr>
              <a:t>		22.2.2 (b)	In the event of another D&amp;T Party providing resources to Deloitte for the Project, such D&amp;T Party would, for the purposes of this Agreement, be 		considered a subcontractor to Deloitte.</a:t>
            </a:r>
          </a:p>
          <a:p>
            <a:pPr marL="362481" indent="-634342" algn="just" defTabSz="1208241">
              <a:spcBef>
                <a:spcPts val="591"/>
              </a:spcBef>
              <a:defRPr/>
            </a:pPr>
            <a:r>
              <a:rPr lang="en-US" sz="1041" dirty="0">
                <a:solidFill>
                  <a:srgbClr val="000000"/>
                </a:solidFill>
                <a:latin typeface="Calibri" panose="020F0502020204030204"/>
              </a:rPr>
              <a:t>		22.2.2 (c)	Deloitte shall not be required to disclose the existence or terms of any other subcontract entered into in such instances, but shall take the 		Client’s reasonable wishes into account in its choice of such subcontractors. </a:t>
            </a:r>
          </a:p>
          <a:p>
            <a:pPr marL="362481" indent="-634342" algn="just" defTabSz="1208241">
              <a:spcBef>
                <a:spcPts val="591"/>
              </a:spcBef>
              <a:defRPr/>
            </a:pPr>
            <a:endParaRPr lang="en-US" sz="1041" dirty="0">
              <a:solidFill>
                <a:srgbClr val="000000"/>
              </a:solidFill>
              <a:latin typeface="Calibri" panose="020F0502020204030204"/>
            </a:endParaRPr>
          </a:p>
          <a:p>
            <a:pPr marL="362481" indent="-634342" algn="just" defTabSz="1208241">
              <a:spcBef>
                <a:spcPts val="591"/>
              </a:spcBef>
              <a:defRPr/>
            </a:pPr>
            <a:endParaRPr lang="en-US" sz="891" dirty="0">
              <a:solidFill>
                <a:srgbClr val="000000"/>
              </a:solidFill>
              <a:latin typeface="Calibri" panose="020F0502020204030204"/>
            </a:endParaRPr>
          </a:p>
        </p:txBody>
      </p:sp>
      <p:sp>
        <p:nvSpPr>
          <p:cNvPr id="6" name="Triangle 28">
            <a:extLst>
              <a:ext uri="{FF2B5EF4-FFF2-40B4-BE49-F238E27FC236}">
                <a16:creationId xmlns:a16="http://schemas.microsoft.com/office/drawing/2014/main" id="{7F6D0920-476A-4FCE-936C-C29D468ED606}"/>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7" name="Rectangle 6">
            <a:extLst>
              <a:ext uri="{FF2B5EF4-FFF2-40B4-BE49-F238E27FC236}">
                <a16:creationId xmlns:a16="http://schemas.microsoft.com/office/drawing/2014/main" id="{C9B5F0E6-6485-49E9-BADF-0964A0D38BFD}"/>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3530181788"/>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319E6FA-3550-4C30-80A3-0BAD170EF53F}"/>
              </a:ext>
            </a:extLst>
          </p:cNvPr>
          <p:cNvSpPr>
            <a:spLocks noGrp="1"/>
          </p:cNvSpPr>
          <p:nvPr>
            <p:ph type="title"/>
          </p:nvPr>
        </p:nvSpPr>
        <p:spPr>
          <a:xfrm>
            <a:off x="522373" y="430818"/>
            <a:ext cx="11147258" cy="330987"/>
          </a:xfrm>
        </p:spPr>
        <p:txBody>
          <a:bodyPr vert="horz" lIns="0" tIns="0" rIns="0" bIns="0" rtlCol="0" anchor="t" anchorCtr="0">
            <a:noAutofit/>
          </a:bodyPr>
          <a:lstStyle/>
          <a:p>
            <a:r>
              <a:rPr lang="en-US" sz="2382" dirty="0">
                <a:cs typeface="Calibri" panose="020F0502020204030204" pitchFamily="34" charset="0"/>
              </a:rPr>
              <a:t>General Business Terms and Conditions (16 of 18)</a:t>
            </a:r>
          </a:p>
        </p:txBody>
      </p:sp>
      <p:sp>
        <p:nvSpPr>
          <p:cNvPr id="30" name="TextBox 29">
            <a:extLst>
              <a:ext uri="{FF2B5EF4-FFF2-40B4-BE49-F238E27FC236}">
                <a16:creationId xmlns:a16="http://schemas.microsoft.com/office/drawing/2014/main" id="{0C6FD4B6-4BAB-4976-A4D1-C41C22E5E5BF}"/>
              </a:ext>
            </a:extLst>
          </p:cNvPr>
          <p:cNvSpPr txBox="1"/>
          <p:nvPr/>
        </p:nvSpPr>
        <p:spPr bwMode="gray">
          <a:xfrm>
            <a:off x="522377" y="761805"/>
            <a:ext cx="10342039" cy="4748913"/>
          </a:xfrm>
          <a:prstGeom prst="rect">
            <a:avLst/>
          </a:prstGeom>
          <a:noFill/>
        </p:spPr>
        <p:txBody>
          <a:bodyPr wrap="square">
            <a:spAutoFit/>
          </a:bodyPr>
          <a:lstStyle/>
          <a:p>
            <a:pPr marL="362481" indent="-634342" algn="just" defTabSz="1208241">
              <a:spcBef>
                <a:spcPts val="591"/>
              </a:spcBef>
              <a:defRPr/>
            </a:pPr>
            <a:r>
              <a:rPr lang="en-US" sz="1041" b="1" dirty="0">
                <a:solidFill>
                  <a:srgbClr val="000000"/>
                </a:solidFill>
                <a:latin typeface="Calibri" panose="020F0502020204030204"/>
              </a:rPr>
              <a:t>23	Dispute Settlement. </a:t>
            </a:r>
          </a:p>
          <a:p>
            <a:pPr marL="362481" indent="-634342" algn="just" defTabSz="1208241">
              <a:spcBef>
                <a:spcPts val="591"/>
              </a:spcBef>
              <a:defRPr/>
            </a:pPr>
            <a:r>
              <a:rPr lang="en-US" sz="1041" b="1" dirty="0">
                <a:solidFill>
                  <a:srgbClr val="000000"/>
                </a:solidFill>
                <a:latin typeface="Calibri" panose="020F0502020204030204"/>
              </a:rPr>
              <a:t>	</a:t>
            </a:r>
            <a:r>
              <a:rPr lang="en-US" sz="1041" dirty="0">
                <a:solidFill>
                  <a:srgbClr val="000000"/>
                </a:solidFill>
                <a:latin typeface="Calibri" panose="020F0502020204030204"/>
              </a:rPr>
              <a:t>In the event of a dispute, Deloitte and the Client agree to work with the other Party to resolve the disputed matters in good faith, including providing the other with written notification of the disputed matters and affording the other reasonable time, not exceeding 1 (one) month (30 days) or a mutually agreed upon time frame, to implement corrective measures to the satisfaction of the Disputing Party and obtain written acknowledgement of the same. Only after exhausting all possible options of dispute resolution may either Party consider legal recourse as the option of last resort in accordance with the </a:t>
            </a:r>
            <a:r>
              <a:rPr lang="en-US" sz="1041" b="1" dirty="0">
                <a:solidFill>
                  <a:srgbClr val="000000"/>
                </a:solidFill>
                <a:latin typeface="Calibri" panose="020F0502020204030204"/>
              </a:rPr>
              <a:t>Kingdom of Saudi Arabia rules</a:t>
            </a:r>
            <a:r>
              <a:rPr lang="en-US" sz="1041" dirty="0">
                <a:solidFill>
                  <a:srgbClr val="000000"/>
                </a:solidFill>
                <a:latin typeface="Calibri" panose="020F0502020204030204"/>
              </a:rPr>
              <a:t>. </a:t>
            </a:r>
          </a:p>
          <a:p>
            <a:pPr marL="362481" indent="-634342" algn="just" defTabSz="1208241">
              <a:spcBef>
                <a:spcPts val="591"/>
              </a:spcBef>
              <a:defRPr/>
            </a:pPr>
            <a:endParaRPr lang="en-US" sz="1041" dirty="0">
              <a:solidFill>
                <a:srgbClr val="000000"/>
              </a:solidFill>
              <a:latin typeface="Calibri" panose="020F0502020204030204"/>
            </a:endParaRPr>
          </a:p>
          <a:p>
            <a:pPr marL="362481" indent="-634342" algn="just" defTabSz="1208241">
              <a:spcBef>
                <a:spcPts val="591"/>
              </a:spcBef>
              <a:defRPr/>
            </a:pPr>
            <a:r>
              <a:rPr lang="en-US" sz="1041" b="1" dirty="0">
                <a:solidFill>
                  <a:srgbClr val="000000"/>
                </a:solidFill>
                <a:latin typeface="Calibri" panose="020F0502020204030204"/>
              </a:rPr>
              <a:t>24	Governing Law and Severability.</a:t>
            </a:r>
          </a:p>
          <a:p>
            <a:pPr marL="362481" indent="-634342" algn="just" defTabSz="1208241">
              <a:spcBef>
                <a:spcPts val="591"/>
              </a:spcBef>
              <a:defRPr/>
            </a:pPr>
            <a:r>
              <a:rPr lang="en-US" sz="1041" dirty="0">
                <a:solidFill>
                  <a:srgbClr val="000000"/>
                </a:solidFill>
                <a:latin typeface="Calibri" panose="020F0502020204030204"/>
              </a:rPr>
              <a:t>	These terms, the Proposal to which these terms are attached, including exhibits, and all matters relating to this engagement whether in contract, statute, tort (such as negligence), or otherwise, shall be governed by, and construed in accordance with, the laws of the </a:t>
            </a:r>
            <a:r>
              <a:rPr lang="en-US" sz="1041" b="1" dirty="0">
                <a:solidFill>
                  <a:srgbClr val="000000"/>
                </a:solidFill>
                <a:latin typeface="Calibri" panose="020F0502020204030204"/>
              </a:rPr>
              <a:t>Kingdom of Saudi Arabia</a:t>
            </a:r>
            <a:r>
              <a:rPr lang="en-US" sz="1041" dirty="0">
                <a:solidFill>
                  <a:srgbClr val="000000"/>
                </a:solidFill>
                <a:latin typeface="Calibri" panose="020F0502020204030204"/>
              </a:rPr>
              <a:t>. If any provision of such terms or Proposal is found by a court of competent jurisdiction in the </a:t>
            </a:r>
            <a:r>
              <a:rPr lang="en-US" sz="1041" b="1" dirty="0">
                <a:solidFill>
                  <a:srgbClr val="000000"/>
                </a:solidFill>
                <a:latin typeface="Calibri" panose="020F0502020204030204"/>
              </a:rPr>
              <a:t>Kingdom of Saudi Arabia</a:t>
            </a:r>
            <a:r>
              <a:rPr lang="en-US" sz="1041" dirty="0">
                <a:solidFill>
                  <a:srgbClr val="000000"/>
                </a:solidFill>
                <a:latin typeface="Calibri" panose="020F0502020204030204"/>
              </a:rPr>
              <a:t>, to be unenforceable, such provision shall not affect the other provisions, but such unenforceable provision shall be deemed modified to the extent necessary to render it enforceable, preserving to the fullest extent permissible the intent of the Parties set forth herein.</a:t>
            </a:r>
          </a:p>
          <a:p>
            <a:pPr marL="362481" indent="-634342" algn="just" defTabSz="1208241">
              <a:spcBef>
                <a:spcPts val="591"/>
              </a:spcBef>
              <a:defRPr/>
            </a:pPr>
            <a:endParaRPr lang="en-US" sz="1041" dirty="0">
              <a:solidFill>
                <a:srgbClr val="000000"/>
              </a:solidFill>
              <a:latin typeface="Calibri" panose="020F0502020204030204"/>
            </a:endParaRPr>
          </a:p>
          <a:p>
            <a:pPr marL="362481" indent="-634342" algn="just" defTabSz="1208241">
              <a:spcBef>
                <a:spcPts val="591"/>
              </a:spcBef>
              <a:defRPr/>
            </a:pPr>
            <a:r>
              <a:rPr lang="en-US" sz="1041" b="1" dirty="0">
                <a:solidFill>
                  <a:srgbClr val="000000"/>
                </a:solidFill>
                <a:latin typeface="Calibri" panose="020F0502020204030204"/>
              </a:rPr>
              <a:t>25	Disclaimer. </a:t>
            </a:r>
          </a:p>
          <a:p>
            <a:pPr marL="362481" indent="-634342" algn="just" defTabSz="1208241">
              <a:spcBef>
                <a:spcPts val="591"/>
              </a:spcBef>
              <a:defRPr/>
            </a:pPr>
            <a:r>
              <a:rPr lang="en-US" sz="1041" dirty="0">
                <a:solidFill>
                  <a:srgbClr val="000000"/>
                </a:solidFill>
                <a:latin typeface="Calibri" panose="020F0502020204030204"/>
              </a:rPr>
              <a:t>25.1	It is understood and agreed that the Services may include advice and recommendations provided by Deloitte, but all decisions in connection with the implementation of such advice and recommendations shall be the responsibility of, and made by, the Client.</a:t>
            </a:r>
          </a:p>
          <a:p>
            <a:pPr marL="362481" indent="-634342" algn="just" defTabSz="1208241">
              <a:spcBef>
                <a:spcPts val="591"/>
              </a:spcBef>
              <a:defRPr/>
            </a:pPr>
            <a:r>
              <a:rPr lang="en-US" sz="1041" dirty="0">
                <a:solidFill>
                  <a:srgbClr val="000000"/>
                </a:solidFill>
                <a:latin typeface="Calibri" panose="020F0502020204030204"/>
              </a:rPr>
              <a:t>25.2	Deliverables are supplied on the basis that they are for the sole internal use of the Client and for the exclusive purpose set out therein. Deloitte shall not be liable for any loss, damages, costs or expenses directly or indirectly incurred by any party other than the Client as stated above, who may rely upon the Deliverables for whatsoever reason.</a:t>
            </a:r>
          </a:p>
          <a:p>
            <a:pPr marL="362481" indent="-634342" algn="just" defTabSz="1208241">
              <a:spcBef>
                <a:spcPts val="591"/>
              </a:spcBef>
              <a:defRPr/>
            </a:pPr>
            <a:r>
              <a:rPr lang="en-US" sz="1041" dirty="0">
                <a:solidFill>
                  <a:srgbClr val="000000"/>
                </a:solidFill>
                <a:latin typeface="Calibri" panose="020F0502020204030204"/>
              </a:rPr>
              <a:t>25.3	Any advice, recommendation, report, certificate, schedule or other Deliverable arising from or in connection with the Services under this Agreement will be for the sole use of the Client.  No person other than the Client shall be entitled to make use of any Deliverable, unless this has been agreed to in writing between the Parties, in advance, and subject to terms agreed between the Parties.</a:t>
            </a:r>
          </a:p>
          <a:p>
            <a:pPr marL="362481" indent="-634342" algn="just" defTabSz="1208241">
              <a:spcBef>
                <a:spcPts val="591"/>
              </a:spcBef>
              <a:defRPr/>
            </a:pPr>
            <a:r>
              <a:rPr lang="en-US" sz="1041" dirty="0">
                <a:solidFill>
                  <a:srgbClr val="000000"/>
                </a:solidFill>
                <a:latin typeface="Calibri" panose="020F0502020204030204"/>
              </a:rPr>
              <a:t>25.4	Any such advice, recommendation, report, certificate, schedule or other Deliverable is based on the particular facts and circumstances of the Client at a particular point in time.  Consequently, such advice, recommendation, report, certificate, schedule or other Deliverable may not be relevant to another Party or at a different time and under different circumstances.</a:t>
            </a:r>
          </a:p>
          <a:p>
            <a:pPr marL="362481" indent="-634342" algn="just" defTabSz="1208241">
              <a:spcBef>
                <a:spcPts val="591"/>
              </a:spcBef>
              <a:defRPr/>
            </a:pPr>
            <a:endParaRPr lang="en-US" sz="891" dirty="0">
              <a:solidFill>
                <a:srgbClr val="000000"/>
              </a:solidFill>
              <a:latin typeface="Calibri" panose="020F0502020204030204"/>
            </a:endParaRPr>
          </a:p>
        </p:txBody>
      </p:sp>
      <p:sp>
        <p:nvSpPr>
          <p:cNvPr id="6" name="Triangle 28">
            <a:extLst>
              <a:ext uri="{FF2B5EF4-FFF2-40B4-BE49-F238E27FC236}">
                <a16:creationId xmlns:a16="http://schemas.microsoft.com/office/drawing/2014/main" id="{D50193A6-6F92-4839-B2E0-CEB945AB8548}"/>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7" name="Rectangle 6">
            <a:extLst>
              <a:ext uri="{FF2B5EF4-FFF2-40B4-BE49-F238E27FC236}">
                <a16:creationId xmlns:a16="http://schemas.microsoft.com/office/drawing/2014/main" id="{90658510-A359-48DF-A0C3-2C84AD992A4B}"/>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327829646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319E6FA-3550-4C30-80A3-0BAD170EF53F}"/>
              </a:ext>
            </a:extLst>
          </p:cNvPr>
          <p:cNvSpPr>
            <a:spLocks noGrp="1"/>
          </p:cNvSpPr>
          <p:nvPr>
            <p:ph type="title"/>
          </p:nvPr>
        </p:nvSpPr>
        <p:spPr>
          <a:xfrm>
            <a:off x="522373" y="430818"/>
            <a:ext cx="11147258" cy="330987"/>
          </a:xfrm>
        </p:spPr>
        <p:txBody>
          <a:bodyPr vert="horz" lIns="0" tIns="0" rIns="0" bIns="0" rtlCol="0" anchor="t" anchorCtr="0">
            <a:noAutofit/>
          </a:bodyPr>
          <a:lstStyle/>
          <a:p>
            <a:r>
              <a:rPr lang="en-US" sz="2382" dirty="0">
                <a:cs typeface="Calibri" panose="020F0502020204030204" pitchFamily="34" charset="0"/>
              </a:rPr>
              <a:t>General Business Terms and Conditions (17 of 18)</a:t>
            </a:r>
          </a:p>
        </p:txBody>
      </p:sp>
      <p:sp>
        <p:nvSpPr>
          <p:cNvPr id="30" name="TextBox 29">
            <a:extLst>
              <a:ext uri="{FF2B5EF4-FFF2-40B4-BE49-F238E27FC236}">
                <a16:creationId xmlns:a16="http://schemas.microsoft.com/office/drawing/2014/main" id="{0C6FD4B6-4BAB-4976-A4D1-C41C22E5E5BF}"/>
              </a:ext>
            </a:extLst>
          </p:cNvPr>
          <p:cNvSpPr txBox="1"/>
          <p:nvPr/>
        </p:nvSpPr>
        <p:spPr bwMode="gray">
          <a:xfrm>
            <a:off x="522377" y="761808"/>
            <a:ext cx="10342039" cy="5549288"/>
          </a:xfrm>
          <a:prstGeom prst="rect">
            <a:avLst/>
          </a:prstGeom>
          <a:noFill/>
        </p:spPr>
        <p:txBody>
          <a:bodyPr wrap="square">
            <a:spAutoFit/>
          </a:bodyPr>
          <a:lstStyle/>
          <a:p>
            <a:pPr marL="362481" indent="-634342" algn="just" defTabSz="1208241">
              <a:spcBef>
                <a:spcPts val="591"/>
              </a:spcBef>
              <a:defRPr/>
            </a:pPr>
            <a:r>
              <a:rPr lang="en-US" sz="1041" b="1" dirty="0">
                <a:solidFill>
                  <a:srgbClr val="000000"/>
                </a:solidFill>
                <a:latin typeface="Calibri" panose="020F0502020204030204"/>
              </a:rPr>
              <a:t>26	Special Terms.</a:t>
            </a:r>
          </a:p>
          <a:p>
            <a:pPr marL="362481" indent="-634342" algn="just" defTabSz="1208241">
              <a:spcBef>
                <a:spcPts val="591"/>
              </a:spcBef>
              <a:defRPr/>
            </a:pPr>
            <a:r>
              <a:rPr lang="en-US" sz="1041" dirty="0">
                <a:solidFill>
                  <a:srgbClr val="000000"/>
                </a:solidFill>
                <a:latin typeface="Calibri" panose="020F0502020204030204"/>
              </a:rPr>
              <a:t>26.1	Deloitte Auditor Independence.</a:t>
            </a:r>
          </a:p>
          <a:p>
            <a:pPr marL="362481" indent="-634342" algn="just" defTabSz="1208241">
              <a:spcBef>
                <a:spcPts val="591"/>
              </a:spcBef>
              <a:defRPr/>
            </a:pPr>
            <a:r>
              <a:rPr lang="en-US" sz="1041" dirty="0">
                <a:solidFill>
                  <a:srgbClr val="000000"/>
                </a:solidFill>
                <a:latin typeface="Calibri" panose="020F0502020204030204"/>
              </a:rPr>
              <a:t>	26.1.1	Deloitte is committed to fully complying with the Code of Professional Conduct for Registered Auditors, and the Code of Ethics for Professional Accountants of IFAC 	(International Federation of Accountants), and the legal requirements of stock exchanges around the world, all as amended from time to time, which require a 	multidisciplinary firm like Deloitte to maintain, and to be seen to maintain, its independence as auditors when rendering non-audit services to, and forming business  	relationships with, audit clients.</a:t>
            </a:r>
          </a:p>
          <a:p>
            <a:pPr marL="362481" indent="-634342" algn="just" defTabSz="1208241">
              <a:spcBef>
                <a:spcPts val="591"/>
              </a:spcBef>
              <a:defRPr/>
            </a:pPr>
            <a:r>
              <a:rPr lang="en-US" sz="1041" dirty="0">
                <a:solidFill>
                  <a:srgbClr val="000000"/>
                </a:solidFill>
                <a:latin typeface="Calibri" panose="020F0502020204030204"/>
              </a:rPr>
              <a:t>	26.1.2	In the context of the codes referenced above, Deloitte is at times precluded from rendering certain consulting services to, or forming business relationships with, 	companies that are subsidiaries of, or affiliates of, any company that is listed (or intends listing) on the New York Stock Exchange or the London Stock Exchange, 	or  any other national stock exchange, or which has a subsidiary or affiliate that is listed in the United States or the United Kingdom or elsewhere, for which any D&amp;T 	Party is an appointed external auditor. The restrictions described in this clause also apply to Deloitte forming business relationships with the management of any such  	companies in their personal capacities.</a:t>
            </a:r>
          </a:p>
          <a:p>
            <a:pPr marL="362481" indent="-634342" algn="just" defTabSz="1208241">
              <a:spcBef>
                <a:spcPts val="591"/>
              </a:spcBef>
              <a:defRPr/>
            </a:pPr>
            <a:r>
              <a:rPr lang="en-US" sz="1041" dirty="0">
                <a:solidFill>
                  <a:srgbClr val="000000"/>
                </a:solidFill>
                <a:latin typeface="Calibri" panose="020F0502020204030204"/>
              </a:rPr>
              <a:t>	26.1.3	Deloitte is also restricted from rendering certain consulting services to, or forming business relationships with, other audit clients of any of the D&amp;T Parties, or their 	subsidiaries or affiliates, which do not fall into the categories listed in clause 26.1.2 above, including listed and unlisted audit clients unless such services are 	permissible.</a:t>
            </a:r>
          </a:p>
          <a:p>
            <a:pPr marL="362481" indent="-634342" algn="just" defTabSz="1208241">
              <a:spcBef>
                <a:spcPts val="591"/>
              </a:spcBef>
              <a:defRPr/>
            </a:pPr>
            <a:r>
              <a:rPr lang="en-US" sz="1041" dirty="0">
                <a:solidFill>
                  <a:srgbClr val="000000"/>
                </a:solidFill>
                <a:latin typeface="Calibri" panose="020F0502020204030204"/>
              </a:rPr>
              <a:t>	26.1.4	Deloitte and the Client agree to take all reasonable actions to resolve any constraints resulting from this clause 26 without delay.  Should it not be possible to resolve 	any such constraints, Deloitte reserves the right to terminate the Agreement in terms of clause 9 of this Agreement.</a:t>
            </a:r>
          </a:p>
          <a:p>
            <a:pPr marL="362481" indent="-634342" algn="just" defTabSz="1208241">
              <a:spcBef>
                <a:spcPts val="591"/>
              </a:spcBef>
              <a:defRPr/>
            </a:pPr>
            <a:r>
              <a:rPr lang="en-US" sz="1041" dirty="0">
                <a:solidFill>
                  <a:srgbClr val="000000"/>
                </a:solidFill>
                <a:latin typeface="Calibri" panose="020F0502020204030204"/>
              </a:rPr>
              <a:t>26.2	Termination due to Auditor Independence.</a:t>
            </a:r>
          </a:p>
          <a:p>
            <a:pPr marL="362481" indent="-634342" algn="just" defTabSz="1208241">
              <a:spcBef>
                <a:spcPts val="591"/>
              </a:spcBef>
              <a:defRPr/>
            </a:pPr>
            <a:r>
              <a:rPr lang="en-US" sz="1041" dirty="0">
                <a:solidFill>
                  <a:srgbClr val="000000"/>
                </a:solidFill>
                <a:latin typeface="Calibri" panose="020F0502020204030204"/>
              </a:rPr>
              <a:t>	Deloitte may, without incurring any penalty, terminate this Agreement in whole or in part, with immediate effect upon written notice to the Client if Deloitte determines that (i) a governmental, regulatory, or professional entity or other entity having the force of law has introduced a new, or modified an existing law, rule, regulation, interpretation, or decision, the result of which would render Deloitte’s performance of any part of this Agreement illegal or otherwise unlawful or in conflict with independence or professional rules or (ii) circumstances change (including, without limitation, changes in ownership of the Client or of its Affiliates, so that Deloitte’s performance of any part of this Agreement would be illegal or otherwise unlawful or in conflict with independence or professional rules.  </a:t>
            </a:r>
          </a:p>
          <a:p>
            <a:pPr marL="362481" indent="-634342" algn="just" defTabSz="1208241">
              <a:spcBef>
                <a:spcPts val="591"/>
              </a:spcBef>
              <a:defRPr/>
            </a:pPr>
            <a:endParaRPr lang="en-US" sz="1041" b="1" dirty="0">
              <a:solidFill>
                <a:srgbClr val="000000"/>
              </a:solidFill>
              <a:latin typeface="Calibri" panose="020F0502020204030204"/>
            </a:endParaRPr>
          </a:p>
          <a:p>
            <a:pPr marL="362481" indent="-634342" algn="just" defTabSz="1208241">
              <a:spcBef>
                <a:spcPts val="591"/>
              </a:spcBef>
              <a:defRPr/>
            </a:pPr>
            <a:r>
              <a:rPr lang="en-US" sz="1041" b="1" dirty="0">
                <a:solidFill>
                  <a:srgbClr val="000000"/>
                </a:solidFill>
                <a:latin typeface="Calibri" panose="020F0502020204030204"/>
              </a:rPr>
              <a:t>27	Non-Exclusivity.</a:t>
            </a:r>
          </a:p>
          <a:p>
            <a:pPr marL="362481" indent="-634342" algn="just" defTabSz="1208241">
              <a:spcBef>
                <a:spcPts val="591"/>
              </a:spcBef>
              <a:defRPr/>
            </a:pPr>
            <a:r>
              <a:rPr lang="en-US" sz="1041" b="1" dirty="0">
                <a:solidFill>
                  <a:srgbClr val="000000"/>
                </a:solidFill>
                <a:latin typeface="Calibri" panose="020F0502020204030204"/>
              </a:rPr>
              <a:t>	</a:t>
            </a:r>
            <a:r>
              <a:rPr lang="en-US" sz="1041" dirty="0">
                <a:solidFill>
                  <a:srgbClr val="000000"/>
                </a:solidFill>
                <a:latin typeface="Calibri" panose="020F0502020204030204"/>
              </a:rPr>
              <a:t>The Client acknowledges that the D&amp;T Parties render audit, accounting, financial services, management consulting, consultants, and a variety of other services to a large and diverse range of clients.  The rendering of the Services to the Client will not prevent Deloitte or D&amp;T Parties from rendering the same or similar Services to other parties, some of whom could be competitors of the Client or who may be in conflict with the Client.  In addition, the existence of this Agreement will not prevent Deloitte or D&amp;T Parties from establishing similar agreements with other parties. </a:t>
            </a:r>
          </a:p>
          <a:p>
            <a:pPr marL="362481" indent="-634342" algn="just" defTabSz="1208241">
              <a:spcBef>
                <a:spcPts val="591"/>
              </a:spcBef>
              <a:defRPr/>
            </a:pPr>
            <a:endParaRPr lang="en-US" sz="891" dirty="0">
              <a:solidFill>
                <a:srgbClr val="000000"/>
              </a:solidFill>
              <a:latin typeface="Calibri" panose="020F0502020204030204"/>
            </a:endParaRPr>
          </a:p>
        </p:txBody>
      </p:sp>
      <p:sp>
        <p:nvSpPr>
          <p:cNvPr id="6" name="Triangle 28">
            <a:extLst>
              <a:ext uri="{FF2B5EF4-FFF2-40B4-BE49-F238E27FC236}">
                <a16:creationId xmlns:a16="http://schemas.microsoft.com/office/drawing/2014/main" id="{C01E2D5C-25F2-4014-8DDA-5B2E681E7EA5}"/>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7" name="Rectangle 6">
            <a:extLst>
              <a:ext uri="{FF2B5EF4-FFF2-40B4-BE49-F238E27FC236}">
                <a16:creationId xmlns:a16="http://schemas.microsoft.com/office/drawing/2014/main" id="{25D330E9-C0C8-4F99-B585-78E44EC9432C}"/>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1184605419"/>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319E6FA-3550-4C30-80A3-0BAD170EF53F}"/>
              </a:ext>
            </a:extLst>
          </p:cNvPr>
          <p:cNvSpPr>
            <a:spLocks noGrp="1"/>
          </p:cNvSpPr>
          <p:nvPr>
            <p:ph type="title"/>
          </p:nvPr>
        </p:nvSpPr>
        <p:spPr>
          <a:xfrm>
            <a:off x="522373" y="430818"/>
            <a:ext cx="11147258" cy="330987"/>
          </a:xfrm>
        </p:spPr>
        <p:txBody>
          <a:bodyPr vert="horz" lIns="0" tIns="0" rIns="0" bIns="0" rtlCol="0" anchor="t" anchorCtr="0">
            <a:noAutofit/>
          </a:bodyPr>
          <a:lstStyle/>
          <a:p>
            <a:r>
              <a:rPr lang="en-US" sz="2382" dirty="0">
                <a:cs typeface="Calibri" panose="020F0502020204030204" pitchFamily="34" charset="0"/>
              </a:rPr>
              <a:t>General Business Terms and Conditions (18 of 18)</a:t>
            </a:r>
          </a:p>
        </p:txBody>
      </p:sp>
      <p:sp>
        <p:nvSpPr>
          <p:cNvPr id="30" name="TextBox 29">
            <a:extLst>
              <a:ext uri="{FF2B5EF4-FFF2-40B4-BE49-F238E27FC236}">
                <a16:creationId xmlns:a16="http://schemas.microsoft.com/office/drawing/2014/main" id="{0C6FD4B6-4BAB-4976-A4D1-C41C22E5E5BF}"/>
              </a:ext>
            </a:extLst>
          </p:cNvPr>
          <p:cNvSpPr txBox="1"/>
          <p:nvPr/>
        </p:nvSpPr>
        <p:spPr bwMode="gray">
          <a:xfrm>
            <a:off x="522377" y="761807"/>
            <a:ext cx="10342039" cy="5556913"/>
          </a:xfrm>
          <a:prstGeom prst="rect">
            <a:avLst/>
          </a:prstGeom>
          <a:noFill/>
        </p:spPr>
        <p:txBody>
          <a:bodyPr wrap="square">
            <a:spAutoFit/>
          </a:bodyPr>
          <a:lstStyle/>
          <a:p>
            <a:pPr marL="362481" indent="-634342" algn="just" defTabSz="1208241">
              <a:spcBef>
                <a:spcPts val="591"/>
              </a:spcBef>
              <a:defRPr/>
            </a:pPr>
            <a:r>
              <a:rPr lang="en-US" sz="1041" b="1" dirty="0">
                <a:solidFill>
                  <a:srgbClr val="000000"/>
                </a:solidFill>
                <a:latin typeface="Calibri" panose="020F0502020204030204"/>
              </a:rPr>
              <a:t>28	Entire Agreement, Validity and Duration.</a:t>
            </a:r>
          </a:p>
          <a:p>
            <a:pPr marL="362481" indent="-634342" algn="just" defTabSz="1208241">
              <a:spcBef>
                <a:spcPts val="591"/>
              </a:spcBef>
              <a:defRPr/>
            </a:pPr>
            <a:r>
              <a:rPr lang="en-US" sz="1041" dirty="0">
                <a:solidFill>
                  <a:srgbClr val="000000"/>
                </a:solidFill>
                <a:latin typeface="Calibri" panose="020F0502020204030204"/>
              </a:rPr>
              <a:t>28.1	The Agreement, together with all Change Orders, constitutes the entire agreement between Deloitte and the Client as to their respective subject matters, and supersedes all other oral and written representations, understandings or agreements between them as to their respective subject matters.  Where there is a conflict between the terms contained in this Agreement and any prior written proposals, quotations or submissions provided by Deloitte to the Client regarding the Services under this Agreement, this Agreement (or the Change Order) will take preference.</a:t>
            </a:r>
          </a:p>
          <a:p>
            <a:pPr marL="362481" indent="-634342" algn="just" defTabSz="1208241">
              <a:spcBef>
                <a:spcPts val="591"/>
              </a:spcBef>
              <a:defRPr/>
            </a:pPr>
            <a:r>
              <a:rPr lang="en-US" sz="1041" dirty="0">
                <a:solidFill>
                  <a:srgbClr val="000000"/>
                </a:solidFill>
                <a:latin typeface="Calibri" panose="020F0502020204030204"/>
              </a:rPr>
              <a:t>28.2	Should either Party wish to make any change to the body of this Agreement, including a Change Order, such change shall only take effect once made in writing and signed by both Parties.  The same restriction applies to the waiving of this requirement, which cannot be overridden verbally or by action implying intention.</a:t>
            </a:r>
          </a:p>
          <a:p>
            <a:pPr marL="362481" indent="-634342" algn="just" defTabSz="1208241">
              <a:spcBef>
                <a:spcPts val="591"/>
              </a:spcBef>
              <a:defRPr/>
            </a:pPr>
            <a:r>
              <a:rPr lang="en-US" sz="1041" dirty="0">
                <a:solidFill>
                  <a:srgbClr val="000000"/>
                </a:solidFill>
                <a:latin typeface="Calibri" panose="020F0502020204030204"/>
              </a:rPr>
              <a:t>28.3	This Agreement shall be regarded as commencing on the Effective Date and shall, unless terminated earlier in terms of this Agreement, automatically terminate once the Services under this Agreement have been rendered by Deloitte and all monies related thereto have been paid over by the Client to Deloitte, unless a further agreement, replacing and superseding this Agreement, is established in writing between the Parties. </a:t>
            </a:r>
          </a:p>
          <a:p>
            <a:pPr marL="362481" indent="-634342" algn="just" defTabSz="1208241">
              <a:spcBef>
                <a:spcPts val="591"/>
              </a:spcBef>
              <a:defRPr/>
            </a:pPr>
            <a:r>
              <a:rPr lang="en-US" sz="1041" dirty="0">
                <a:solidFill>
                  <a:srgbClr val="000000"/>
                </a:solidFill>
                <a:latin typeface="Calibri" panose="020F0502020204030204"/>
              </a:rPr>
              <a:t>28.4	All obligations created in this Agreement shall survive change or termination of the business relationship between the Parties, unless such obligations have been expressly terminated in writing by both Parties.</a:t>
            </a:r>
          </a:p>
          <a:p>
            <a:pPr marL="362481" indent="-634342" algn="just" defTabSz="1208241">
              <a:spcBef>
                <a:spcPts val="591"/>
              </a:spcBef>
              <a:defRPr/>
            </a:pPr>
            <a:endParaRPr lang="en-US" sz="1041" b="1" dirty="0">
              <a:solidFill>
                <a:srgbClr val="000000"/>
              </a:solidFill>
              <a:latin typeface="Calibri" panose="020F0502020204030204"/>
            </a:endParaRPr>
          </a:p>
          <a:p>
            <a:pPr marL="362481" indent="-634342" algn="just" defTabSz="1208241">
              <a:spcBef>
                <a:spcPts val="591"/>
              </a:spcBef>
              <a:defRPr/>
            </a:pPr>
            <a:r>
              <a:rPr lang="en-US" sz="1041" b="1" dirty="0">
                <a:solidFill>
                  <a:srgbClr val="000000"/>
                </a:solidFill>
                <a:latin typeface="Calibri" panose="020F0502020204030204"/>
              </a:rPr>
              <a:t>29	Anti-Corruption.</a:t>
            </a:r>
          </a:p>
          <a:p>
            <a:pPr marL="362481" indent="-634342" algn="just" defTabSz="1208241">
              <a:spcBef>
                <a:spcPts val="591"/>
              </a:spcBef>
              <a:defRPr/>
            </a:pPr>
            <a:r>
              <a:rPr lang="en-US" sz="1041" dirty="0">
                <a:solidFill>
                  <a:srgbClr val="000000"/>
                </a:solidFill>
                <a:latin typeface="Calibri" panose="020F0502020204030204"/>
              </a:rPr>
              <a:t>29.1	Each contracting party hereby acknowledges and confirms that each has adopted a policy of zero tolerance to bribery and corruption, implementing a total ban of any corrupt practices and on any facilitation payments. Both parties, in connection to the performance of services, conform and shall continue to abide by the applicable legislation as currently exists or as may be amended from time to time; as well as the internal policies and procedures of each party developed and focused on combating bribery and corruption.</a:t>
            </a:r>
          </a:p>
          <a:p>
            <a:pPr marL="362481" indent="-634342" algn="just" defTabSz="1208241">
              <a:spcBef>
                <a:spcPts val="591"/>
              </a:spcBef>
              <a:defRPr/>
            </a:pPr>
            <a:r>
              <a:rPr lang="en-US" sz="1041" dirty="0">
                <a:solidFill>
                  <a:srgbClr val="000000"/>
                </a:solidFill>
                <a:latin typeface="Calibri" panose="020F0502020204030204"/>
              </a:rPr>
              <a:t>29.2	In connection with its performance of services, each contracting party ensures that the parties and their employees shall be prohibited to offer make, consent to offer or make, any suspicious payment (in cash or valuable gifts) to any persons (including, but not limited to, private individuals, commercial entities and government public officials), and shall not solicit, accept or agree to accept from any person any corruption-related payments (cash or valuable gifts), whether directly or indirectly.</a:t>
            </a:r>
          </a:p>
          <a:p>
            <a:pPr marL="362481" indent="-634342" algn="just" defTabSz="1208241">
              <a:spcBef>
                <a:spcPts val="591"/>
              </a:spcBef>
              <a:defRPr/>
            </a:pPr>
            <a:endParaRPr lang="en-US" sz="1041" dirty="0">
              <a:solidFill>
                <a:srgbClr val="000000"/>
              </a:solidFill>
              <a:latin typeface="Calibri" panose="020F0502020204030204"/>
            </a:endParaRPr>
          </a:p>
          <a:p>
            <a:pPr marL="362481" indent="-634342" algn="just" defTabSz="1208241">
              <a:spcBef>
                <a:spcPts val="591"/>
              </a:spcBef>
              <a:defRPr/>
            </a:pPr>
            <a:r>
              <a:rPr lang="en-US" sz="1041" b="1" dirty="0">
                <a:solidFill>
                  <a:srgbClr val="000000"/>
                </a:solidFill>
                <a:latin typeface="Calibri" panose="020F0502020204030204"/>
              </a:rPr>
              <a:t>30	Respect and Inclusion Behaviors.</a:t>
            </a:r>
          </a:p>
          <a:p>
            <a:pPr marL="362481" indent="-634342" algn="just" defTabSz="1208241">
              <a:spcBef>
                <a:spcPts val="591"/>
              </a:spcBef>
              <a:defRPr/>
            </a:pPr>
            <a:r>
              <a:rPr lang="en-US" sz="1041" dirty="0">
                <a:solidFill>
                  <a:srgbClr val="000000"/>
                </a:solidFill>
                <a:latin typeface="Calibri" panose="020F0502020204030204"/>
              </a:rPr>
              <a:t>30.1	In relation to the engagement, we each agree to foster a culture and working environment where our people treat each other with respect, courtesy and fairness (“Respect &amp; Inclusion Behaviors”). We are committed to encouraging and enabling conversations to address any behaviors that are not aligned with the Respect &amp; Inclusion Behaviors. If an individual would like to raise a concern, they should discuss the matter within their respective organizations in the first instance, following which a conversation between the Deloitte partner and the Client sponsor will be held to address the matter.</a:t>
            </a:r>
          </a:p>
          <a:p>
            <a:pPr marL="362481" indent="-634342" algn="just" defTabSz="1208241">
              <a:spcBef>
                <a:spcPts val="591"/>
              </a:spcBef>
              <a:defRPr/>
            </a:pPr>
            <a:r>
              <a:rPr lang="en-US" sz="1041" dirty="0">
                <a:solidFill>
                  <a:srgbClr val="000000"/>
                </a:solidFill>
                <a:latin typeface="Calibri" panose="020F0502020204030204"/>
              </a:rPr>
              <a:t>30.2	The parties will communicate the steps taken to resolve the matter and will notify each other of the agreed outcomes in writing.</a:t>
            </a:r>
          </a:p>
          <a:p>
            <a:pPr marL="362481" indent="-634342" algn="just" defTabSz="1208241">
              <a:spcBef>
                <a:spcPts val="591"/>
              </a:spcBef>
              <a:defRPr/>
            </a:pPr>
            <a:endParaRPr lang="en-US" sz="891" dirty="0">
              <a:solidFill>
                <a:srgbClr val="000000"/>
              </a:solidFill>
              <a:latin typeface="Calibri" panose="020F0502020204030204"/>
            </a:endParaRPr>
          </a:p>
        </p:txBody>
      </p:sp>
      <p:sp>
        <p:nvSpPr>
          <p:cNvPr id="6" name="Triangle 28">
            <a:extLst>
              <a:ext uri="{FF2B5EF4-FFF2-40B4-BE49-F238E27FC236}">
                <a16:creationId xmlns:a16="http://schemas.microsoft.com/office/drawing/2014/main" id="{7E861545-7A4D-4CC3-B69E-2EA81CEBDD35}"/>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7" name="Rectangle 6">
            <a:extLst>
              <a:ext uri="{FF2B5EF4-FFF2-40B4-BE49-F238E27FC236}">
                <a16:creationId xmlns:a16="http://schemas.microsoft.com/office/drawing/2014/main" id="{E8486DB4-B771-4760-933A-66270083D31B}"/>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5014794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97980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 Placeholder 6">
            <a:extLst>
              <a:ext uri="{FF2B5EF4-FFF2-40B4-BE49-F238E27FC236}">
                <a16:creationId xmlns:a16="http://schemas.microsoft.com/office/drawing/2014/main" id="{36AA4147-F54A-4DCD-8F70-AC74104C5B7C}"/>
              </a:ext>
            </a:extLst>
          </p:cNvPr>
          <p:cNvSpPr>
            <a:spLocks noGrp="1"/>
          </p:cNvSpPr>
          <p:nvPr>
            <p:ph type="body" sz="quarter" idx="13"/>
          </p:nvPr>
        </p:nvSpPr>
        <p:spPr>
          <a:xfrm>
            <a:off x="522373" y="761804"/>
            <a:ext cx="11147258" cy="750193"/>
          </a:xfrm>
        </p:spPr>
        <p:txBody>
          <a:bodyPr/>
          <a:lstStyle/>
          <a:p>
            <a:pPr>
              <a:lnSpc>
                <a:spcPct val="120000"/>
              </a:lnSpc>
            </a:pPr>
            <a:r>
              <a:rPr lang="en-US" dirty="0">
                <a:solidFill>
                  <a:srgbClr val="00A3E0"/>
                </a:solidFill>
                <a:cs typeface="Calibri" panose="020F0502020204030204" pitchFamily="34" charset="0"/>
              </a:rPr>
              <a:t>Leaders in Resilience</a:t>
            </a:r>
          </a:p>
        </p:txBody>
      </p:sp>
      <p:sp>
        <p:nvSpPr>
          <p:cNvPr id="91" name="Rectangle 90">
            <a:extLst>
              <a:ext uri="{FF2B5EF4-FFF2-40B4-BE49-F238E27FC236}">
                <a16:creationId xmlns:a16="http://schemas.microsoft.com/office/drawing/2014/main" id="{09C19827-00C1-4AEB-AEAD-6EA65BF38BE2}"/>
              </a:ext>
            </a:extLst>
          </p:cNvPr>
          <p:cNvSpPr/>
          <p:nvPr/>
        </p:nvSpPr>
        <p:spPr>
          <a:xfrm>
            <a:off x="435544" y="1667156"/>
            <a:ext cx="5603749" cy="1629998"/>
          </a:xfrm>
          <a:prstGeom prst="rect">
            <a:avLst/>
          </a:prstGeom>
        </p:spPr>
        <p:txBody>
          <a:bodyPr wrap="square">
            <a:spAutoFit/>
          </a:bodyPr>
          <a:lstStyle/>
          <a:p>
            <a:pPr algn="just" defTabSz="1208241">
              <a:spcAft>
                <a:spcPct val="60000"/>
              </a:spcAft>
              <a:buClr>
                <a:srgbClr val="000000"/>
              </a:buClr>
              <a:defRPr/>
            </a:pPr>
            <a:r>
              <a:rPr lang="en-US" sz="1041" kern="0" dirty="0">
                <a:solidFill>
                  <a:prstClr val="black"/>
                </a:solidFill>
                <a:latin typeface="Calibri" panose="020F0502020204030204" pitchFamily="34" charset="0"/>
                <a:ea typeface="Verdana" panose="020B0604030504040204" pitchFamily="34" charset="0"/>
                <a:cs typeface="Calibri" panose="020F0502020204030204" pitchFamily="34" charset="0"/>
              </a:rPr>
              <a:t>“The </a:t>
            </a:r>
            <a:r>
              <a:rPr lang="en-US" sz="1041" b="1" kern="0" dirty="0">
                <a:solidFill>
                  <a:prstClr val="black"/>
                </a:solidFill>
                <a:latin typeface="Calibri" panose="020F0502020204030204" pitchFamily="34" charset="0"/>
                <a:ea typeface="Verdana" panose="020B0604030504040204" pitchFamily="34" charset="0"/>
                <a:cs typeface="Calibri" panose="020F0502020204030204" pitchFamily="34" charset="0"/>
              </a:rPr>
              <a:t>winning organization</a:t>
            </a:r>
            <a:r>
              <a:rPr lang="en-US" sz="1041" kern="0" dirty="0">
                <a:solidFill>
                  <a:prstClr val="black"/>
                </a:solidFill>
                <a:latin typeface="Calibri" panose="020F0502020204030204" pitchFamily="34" charset="0"/>
                <a:ea typeface="Verdana" panose="020B0604030504040204" pitchFamily="34" charset="0"/>
                <a:cs typeface="Calibri" panose="020F0502020204030204" pitchFamily="34" charset="0"/>
              </a:rPr>
              <a:t> of this award (Deloitte) offers a </a:t>
            </a:r>
            <a:r>
              <a:rPr lang="en-US" sz="1041" b="1" kern="0" dirty="0">
                <a:solidFill>
                  <a:prstClr val="black"/>
                </a:solidFill>
                <a:latin typeface="Calibri" panose="020F0502020204030204" pitchFamily="34" charset="0"/>
                <a:ea typeface="Verdana" panose="020B0604030504040204" pitchFamily="34" charset="0"/>
                <a:cs typeface="Calibri" panose="020F0502020204030204" pitchFamily="34" charset="0"/>
              </a:rPr>
              <a:t>comprehensive array of solutions </a:t>
            </a:r>
            <a:r>
              <a:rPr lang="en-US" sz="1041" kern="0" dirty="0">
                <a:solidFill>
                  <a:prstClr val="black"/>
                </a:solidFill>
                <a:latin typeface="Calibri" panose="020F0502020204030204" pitchFamily="34" charset="0"/>
                <a:ea typeface="Verdana" panose="020B0604030504040204" pitchFamily="34" charset="0"/>
                <a:cs typeface="Calibri" panose="020F0502020204030204" pitchFamily="34" charset="0"/>
              </a:rPr>
              <a:t>designed to help their clients evaluate their risks, determine acceptable levels of exposure and monitor the applications of these controls. Throughout 2013, they </a:t>
            </a:r>
            <a:r>
              <a:rPr lang="en-US" sz="1041" b="1" kern="0" dirty="0">
                <a:solidFill>
                  <a:prstClr val="black"/>
                </a:solidFill>
                <a:latin typeface="Calibri" panose="020F0502020204030204" pitchFamily="34" charset="0"/>
                <a:ea typeface="Verdana" panose="020B0604030504040204" pitchFamily="34" charset="0"/>
                <a:cs typeface="Calibri" panose="020F0502020204030204" pitchFamily="34" charset="0"/>
              </a:rPr>
              <a:t>excelled in delivering</a:t>
            </a:r>
            <a:r>
              <a:rPr lang="en-US" sz="1041" kern="0" dirty="0">
                <a:solidFill>
                  <a:prstClr val="black"/>
                </a:solidFill>
                <a:latin typeface="Calibri" panose="020F0502020204030204" pitchFamily="34" charset="0"/>
                <a:ea typeface="Verdana" panose="020B0604030504040204" pitchFamily="34" charset="0"/>
                <a:cs typeface="Calibri" panose="020F0502020204030204" pitchFamily="34" charset="0"/>
              </a:rPr>
              <a:t> business continuity, resilience and operational risk management solutions to a number of clients and </a:t>
            </a:r>
            <a:r>
              <a:rPr lang="en-US" sz="1041" b="1" kern="0" dirty="0">
                <a:solidFill>
                  <a:prstClr val="black"/>
                </a:solidFill>
                <a:latin typeface="Calibri" panose="020F0502020204030204" pitchFamily="34" charset="0"/>
                <a:ea typeface="Verdana" panose="020B0604030504040204" pitchFamily="34" charset="0"/>
                <a:cs typeface="Calibri" panose="020F0502020204030204" pitchFamily="34" charset="0"/>
              </a:rPr>
              <a:t>redefined the standard of excellence</a:t>
            </a:r>
            <a:r>
              <a:rPr lang="en-US" sz="1041" kern="0" dirty="0">
                <a:solidFill>
                  <a:prstClr val="black"/>
                </a:solidFill>
                <a:latin typeface="Calibri" panose="020F0502020204030204" pitchFamily="34" charset="0"/>
                <a:ea typeface="Verdana" panose="020B0604030504040204" pitchFamily="34" charset="0"/>
                <a:cs typeface="Calibri" panose="020F0502020204030204" pitchFamily="34" charset="0"/>
              </a:rPr>
              <a:t> in the BCM domain for the region.” - </a:t>
            </a:r>
            <a:r>
              <a:rPr lang="en-US" sz="1041" b="1" kern="0" dirty="0">
                <a:solidFill>
                  <a:prstClr val="black"/>
                </a:solidFill>
                <a:latin typeface="Calibri" panose="020F0502020204030204" pitchFamily="34" charset="0"/>
                <a:ea typeface="Verdana" panose="020B0604030504040204" pitchFamily="34" charset="0"/>
                <a:cs typeface="Calibri" panose="020F0502020204030204" pitchFamily="34" charset="0"/>
              </a:rPr>
              <a:t>Business Continuity Provider of the Year 2014 (Service) Award.</a:t>
            </a:r>
          </a:p>
          <a:p>
            <a:pPr algn="just" defTabSz="1208241">
              <a:spcAft>
                <a:spcPct val="60000"/>
              </a:spcAft>
              <a:buClr>
                <a:srgbClr val="000000"/>
              </a:buClr>
              <a:defRPr/>
            </a:pPr>
            <a:r>
              <a:rPr lang="en-US" sz="1041" kern="0" dirty="0">
                <a:solidFill>
                  <a:prstClr val="black"/>
                </a:solidFill>
                <a:latin typeface="Calibri" panose="020F0502020204030204" pitchFamily="34" charset="0"/>
                <a:ea typeface="Verdana" panose="020B0604030504040204" pitchFamily="34" charset="0"/>
                <a:cs typeface="Calibri" panose="020F0502020204030204" pitchFamily="34" charset="0"/>
              </a:rPr>
              <a:t>Also, our team of Professionals have been honored with the prestigious BCM &amp; Risk Management award for their exceptional contribution at the </a:t>
            </a:r>
            <a:r>
              <a:rPr lang="en-US" sz="1041" b="1" kern="0" dirty="0">
                <a:solidFill>
                  <a:prstClr val="black"/>
                </a:solidFill>
                <a:latin typeface="Calibri" panose="020F0502020204030204" pitchFamily="34" charset="0"/>
                <a:ea typeface="Verdana" panose="020B0604030504040204" pitchFamily="34" charset="0"/>
                <a:cs typeface="Calibri" panose="020F0502020204030204" pitchFamily="34" charset="0"/>
              </a:rPr>
              <a:t>GCC Security Symposium &amp; CISO Awards 7</a:t>
            </a:r>
            <a:r>
              <a:rPr lang="en-US" sz="1041" b="1" kern="0" baseline="30000" dirty="0">
                <a:solidFill>
                  <a:prstClr val="black"/>
                </a:solidFill>
                <a:latin typeface="Calibri" panose="020F0502020204030204" pitchFamily="34" charset="0"/>
                <a:ea typeface="Verdana" panose="020B0604030504040204" pitchFamily="34" charset="0"/>
                <a:cs typeface="Calibri" panose="020F0502020204030204" pitchFamily="34" charset="0"/>
              </a:rPr>
              <a:t>th</a:t>
            </a:r>
            <a:r>
              <a:rPr lang="en-US" sz="1041" b="1" kern="0" dirty="0">
                <a:solidFill>
                  <a:prstClr val="black"/>
                </a:solidFill>
                <a:latin typeface="Calibri" panose="020F0502020204030204" pitchFamily="34" charset="0"/>
                <a:ea typeface="Verdana" panose="020B0604030504040204" pitchFamily="34" charset="0"/>
                <a:cs typeface="Calibri" panose="020F0502020204030204" pitchFamily="34" charset="0"/>
              </a:rPr>
              <a:t> Edition </a:t>
            </a:r>
            <a:r>
              <a:rPr lang="en-US" sz="1041" kern="0" dirty="0">
                <a:solidFill>
                  <a:prstClr val="black"/>
                </a:solidFill>
                <a:latin typeface="Calibri" panose="020F0502020204030204" pitchFamily="34" charset="0"/>
                <a:ea typeface="Verdana" panose="020B0604030504040204" pitchFamily="34" charset="0"/>
                <a:cs typeface="Calibri" panose="020F0502020204030204" pitchFamily="34" charset="0"/>
              </a:rPr>
              <a:t>in Riyadh and UAE in the Year 2023.</a:t>
            </a:r>
          </a:p>
        </p:txBody>
      </p:sp>
      <p:sp>
        <p:nvSpPr>
          <p:cNvPr id="121" name="Rounded Rectangle 5">
            <a:extLst>
              <a:ext uri="{FF2B5EF4-FFF2-40B4-BE49-F238E27FC236}">
                <a16:creationId xmlns:a16="http://schemas.microsoft.com/office/drawing/2014/main" id="{75647ABD-267B-4A66-BC9E-8BA3AEB49AF7}"/>
              </a:ext>
            </a:extLst>
          </p:cNvPr>
          <p:cNvSpPr/>
          <p:nvPr/>
        </p:nvSpPr>
        <p:spPr bwMode="gray">
          <a:xfrm>
            <a:off x="513409" y="1286035"/>
            <a:ext cx="5567670" cy="324213"/>
          </a:xfrm>
          <a:prstGeom prst="roundRect">
            <a:avLst/>
          </a:prstGeom>
          <a:solidFill>
            <a:srgbClr val="00A3E0"/>
          </a:solidFill>
          <a:ln w="19050" algn="ctr">
            <a:noFill/>
            <a:miter lim="800000"/>
            <a:headEnd/>
            <a:tailEnd/>
          </a:ln>
          <a:effectLst/>
          <a:scene3d>
            <a:camera prst="orthographicFront">
              <a:rot lat="0" lon="0" rev="0"/>
            </a:camera>
            <a:lightRig rig="contrasting" dir="t">
              <a:rot lat="0" lon="0" rev="7800000"/>
            </a:lightRig>
          </a:scene3d>
          <a:sp3d>
            <a:bevelT w="139700" h="139700"/>
          </a:sp3d>
        </p:spPr>
        <p:txBody>
          <a:bodyPr wrap="square" lIns="88071" tIns="88071" rIns="88071" bIns="88071" rtlCol="0" anchor="ctr"/>
          <a:lstStyle/>
          <a:p>
            <a:pPr algn="ctr">
              <a:lnSpc>
                <a:spcPct val="106000"/>
              </a:lnSpc>
              <a:buFont typeface="Wingdings 2" pitchFamily="18" charset="2"/>
              <a:buNone/>
            </a:pPr>
            <a:r>
              <a:rPr lang="en-US" sz="991" b="1" dirty="0">
                <a:solidFill>
                  <a:schemeClr val="bg1"/>
                </a:solidFill>
                <a:latin typeface="Calibri" panose="020F0502020204030204" pitchFamily="34" charset="0"/>
                <a:cs typeface="Calibri" panose="020F0502020204030204" pitchFamily="34" charset="0"/>
              </a:rPr>
              <a:t>Award Winning Performance</a:t>
            </a:r>
          </a:p>
        </p:txBody>
      </p:sp>
      <p:sp>
        <p:nvSpPr>
          <p:cNvPr id="123" name="Rounded Rectangle 45">
            <a:extLst>
              <a:ext uri="{FF2B5EF4-FFF2-40B4-BE49-F238E27FC236}">
                <a16:creationId xmlns:a16="http://schemas.microsoft.com/office/drawing/2014/main" id="{1352B785-D6D6-4925-955E-FB56381B3917}"/>
              </a:ext>
            </a:extLst>
          </p:cNvPr>
          <p:cNvSpPr/>
          <p:nvPr/>
        </p:nvSpPr>
        <p:spPr bwMode="gray">
          <a:xfrm>
            <a:off x="8716400" y="1286035"/>
            <a:ext cx="2189301" cy="329826"/>
          </a:xfrm>
          <a:prstGeom prst="roundRect">
            <a:avLst/>
          </a:prstGeom>
          <a:solidFill>
            <a:srgbClr val="00A1DF"/>
          </a:solidFill>
          <a:ln w="19050" algn="ctr">
            <a:noFill/>
            <a:miter lim="800000"/>
            <a:headEnd/>
            <a:tailEnd/>
          </a:ln>
          <a:effectLst/>
          <a:scene3d>
            <a:camera prst="orthographicFront">
              <a:rot lat="0" lon="0" rev="0"/>
            </a:camera>
            <a:lightRig rig="contrasting" dir="t">
              <a:rot lat="0" lon="0" rev="7800000"/>
            </a:lightRig>
          </a:scene3d>
          <a:sp3d>
            <a:bevelT w="139700" h="139700"/>
          </a:sp3d>
        </p:spPr>
        <p:txBody>
          <a:bodyPr wrap="square" lIns="88071" tIns="88071" rIns="88071" bIns="88071" rtlCol="0" anchor="ctr"/>
          <a:lstStyle/>
          <a:p>
            <a:pPr algn="ctr">
              <a:lnSpc>
                <a:spcPct val="106000"/>
              </a:lnSpc>
              <a:buFont typeface="Wingdings 2" pitchFamily="18" charset="2"/>
              <a:buNone/>
            </a:pPr>
            <a:r>
              <a:rPr lang="en-US" sz="991" b="1" dirty="0">
                <a:solidFill>
                  <a:schemeClr val="bg1"/>
                </a:solidFill>
                <a:latin typeface="Calibri" panose="020F0502020204030204" pitchFamily="34" charset="0"/>
                <a:cs typeface="Calibri" panose="020F0502020204030204" pitchFamily="34" charset="0"/>
              </a:rPr>
              <a:t>Forums &amp; Community Partners</a:t>
            </a:r>
          </a:p>
        </p:txBody>
      </p:sp>
      <p:sp>
        <p:nvSpPr>
          <p:cNvPr id="124" name="Rounded Rectangle 47">
            <a:extLst>
              <a:ext uri="{FF2B5EF4-FFF2-40B4-BE49-F238E27FC236}">
                <a16:creationId xmlns:a16="http://schemas.microsoft.com/office/drawing/2014/main" id="{D8C3C7F1-B23A-4812-B94C-75CF670D265B}"/>
              </a:ext>
            </a:extLst>
          </p:cNvPr>
          <p:cNvSpPr/>
          <p:nvPr/>
        </p:nvSpPr>
        <p:spPr bwMode="gray">
          <a:xfrm>
            <a:off x="8721144" y="3492318"/>
            <a:ext cx="2184558" cy="319012"/>
          </a:xfrm>
          <a:prstGeom prst="roundRect">
            <a:avLst/>
          </a:prstGeom>
          <a:solidFill>
            <a:srgbClr val="00A1DF"/>
          </a:solidFill>
          <a:ln w="19050" algn="ctr">
            <a:noFill/>
            <a:miter lim="800000"/>
            <a:headEnd/>
            <a:tailEnd/>
          </a:ln>
          <a:effectLst/>
          <a:scene3d>
            <a:camera prst="orthographicFront">
              <a:rot lat="0" lon="0" rev="0"/>
            </a:camera>
            <a:lightRig rig="contrasting" dir="t">
              <a:rot lat="0" lon="0" rev="7800000"/>
            </a:lightRig>
          </a:scene3d>
          <a:sp3d>
            <a:bevelT w="139700" h="139700"/>
          </a:sp3d>
        </p:spPr>
        <p:txBody>
          <a:bodyPr wrap="square" lIns="88071" tIns="88071" rIns="88071" bIns="88071" rtlCol="0" anchor="ctr"/>
          <a:lstStyle/>
          <a:p>
            <a:pPr algn="ctr">
              <a:lnSpc>
                <a:spcPct val="106000"/>
              </a:lnSpc>
              <a:buFont typeface="Wingdings 2" pitchFamily="18" charset="2"/>
              <a:buNone/>
            </a:pPr>
            <a:r>
              <a:rPr lang="en-US" sz="991" b="1" dirty="0">
                <a:solidFill>
                  <a:schemeClr val="bg1"/>
                </a:solidFill>
                <a:latin typeface="Calibri" panose="020F0502020204030204" pitchFamily="34" charset="0"/>
                <a:cs typeface="Calibri" panose="020F0502020204030204" pitchFamily="34" charset="0"/>
              </a:rPr>
              <a:t>Conferences &amp; Seminars</a:t>
            </a:r>
          </a:p>
        </p:txBody>
      </p:sp>
      <p:sp>
        <p:nvSpPr>
          <p:cNvPr id="129" name="Rectangle 128">
            <a:extLst>
              <a:ext uri="{FF2B5EF4-FFF2-40B4-BE49-F238E27FC236}">
                <a16:creationId xmlns:a16="http://schemas.microsoft.com/office/drawing/2014/main" id="{E35846E8-C14C-424C-9C57-FC524FE74F30}"/>
              </a:ext>
            </a:extLst>
          </p:cNvPr>
          <p:cNvSpPr/>
          <p:nvPr/>
        </p:nvSpPr>
        <p:spPr>
          <a:xfrm>
            <a:off x="8751910" y="2242596"/>
            <a:ext cx="2153791" cy="1212002"/>
          </a:xfrm>
          <a:prstGeom prst="rect">
            <a:avLst/>
          </a:prstGeom>
        </p:spPr>
        <p:txBody>
          <a:bodyPr wrap="square">
            <a:spAutoFit/>
          </a:bodyPr>
          <a:lstStyle/>
          <a:p>
            <a:pPr algn="just" defTabSz="1208241">
              <a:defRPr/>
            </a:pPr>
            <a:r>
              <a:rPr lang="en-US" sz="1041" dirty="0">
                <a:solidFill>
                  <a:prstClr val="black"/>
                </a:solidFill>
                <a:latin typeface="Calibri" panose="020F0502020204030204" pitchFamily="34" charset="0"/>
                <a:ea typeface="Verdana" panose="020B0604030504040204" pitchFamily="34" charset="0"/>
                <a:cs typeface="Calibri" panose="020F0502020204030204" pitchFamily="34" charset="0"/>
              </a:rPr>
              <a:t>Our resilience team members are members of professional communities such as the Business Continuity Institute’s (BCI) chapters and forums across the region, and regularly contribute to thought leadership across those platforms.</a:t>
            </a:r>
          </a:p>
        </p:txBody>
      </p:sp>
      <p:sp>
        <p:nvSpPr>
          <p:cNvPr id="134" name="Rectangle 133">
            <a:extLst>
              <a:ext uri="{FF2B5EF4-FFF2-40B4-BE49-F238E27FC236}">
                <a16:creationId xmlns:a16="http://schemas.microsoft.com/office/drawing/2014/main" id="{6F887961-8A0D-41DA-8BD9-BFA787623E45}"/>
              </a:ext>
            </a:extLst>
          </p:cNvPr>
          <p:cNvSpPr/>
          <p:nvPr/>
        </p:nvSpPr>
        <p:spPr>
          <a:xfrm>
            <a:off x="8716400" y="3858329"/>
            <a:ext cx="2184558" cy="748294"/>
          </a:xfrm>
          <a:prstGeom prst="rect">
            <a:avLst/>
          </a:prstGeom>
        </p:spPr>
        <p:txBody>
          <a:bodyPr wrap="square">
            <a:spAutoFit/>
          </a:bodyPr>
          <a:lstStyle/>
          <a:p>
            <a:pPr algn="just" defTabSz="1208241">
              <a:defRPr/>
            </a:pPr>
            <a:r>
              <a:rPr lang="en-US" sz="1041" dirty="0">
                <a:solidFill>
                  <a:prstClr val="black"/>
                </a:solidFill>
                <a:latin typeface="Calibri" panose="020F0502020204030204" pitchFamily="34" charset="0"/>
                <a:ea typeface="Verdana" panose="020B0604030504040204" pitchFamily="34" charset="0"/>
                <a:cs typeface="Calibri" panose="020F0502020204030204" pitchFamily="34" charset="0"/>
              </a:rPr>
              <a:t>Our resilience leadership team are regularly invited to speak at conferences and seminars on areas in resilience and crisis management.</a:t>
            </a:r>
          </a:p>
        </p:txBody>
      </p:sp>
      <p:sp>
        <p:nvSpPr>
          <p:cNvPr id="38" name="Title 1">
            <a:extLst>
              <a:ext uri="{FF2B5EF4-FFF2-40B4-BE49-F238E27FC236}">
                <a16:creationId xmlns:a16="http://schemas.microsoft.com/office/drawing/2014/main" id="{1BDF9B5D-5C63-43A0-B41F-A40E68E926B4}"/>
              </a:ext>
            </a:extLst>
          </p:cNvPr>
          <p:cNvSpPr>
            <a:spLocks noGrp="1"/>
          </p:cNvSpPr>
          <p:nvPr>
            <p:ph type="title"/>
          </p:nvPr>
        </p:nvSpPr>
        <p:spPr>
          <a:xfrm>
            <a:off x="522373" y="430820"/>
            <a:ext cx="11147258" cy="330986"/>
          </a:xfrm>
        </p:spPr>
        <p:txBody>
          <a:bodyPr/>
          <a:lstStyle/>
          <a:p>
            <a:r>
              <a:rPr lang="en-US" sz="2382" dirty="0">
                <a:solidFill>
                  <a:prstClr val="black"/>
                </a:solidFill>
                <a:cs typeface="Calibri" panose="020F0502020204030204" pitchFamily="34" charset="0"/>
              </a:rPr>
              <a:t>Our Capabilities</a:t>
            </a:r>
          </a:p>
        </p:txBody>
      </p:sp>
      <p:sp>
        <p:nvSpPr>
          <p:cNvPr id="36" name="Triangle 28">
            <a:extLst>
              <a:ext uri="{FF2B5EF4-FFF2-40B4-BE49-F238E27FC236}">
                <a16:creationId xmlns:a16="http://schemas.microsoft.com/office/drawing/2014/main" id="{7070B7CE-72D1-4C91-AE79-97D13CF3342A}"/>
              </a:ext>
            </a:extLst>
          </p:cNvPr>
          <p:cNvSpPr/>
          <p:nvPr/>
        </p:nvSpPr>
        <p:spPr>
          <a:xfrm rot="16200000">
            <a:off x="11060702" y="2333835"/>
            <a:ext cx="267460" cy="230569"/>
          </a:xfrm>
          <a:prstGeom prst="triangle">
            <a:avLst/>
          </a:prstGeom>
          <a:solidFill>
            <a:srgbClr val="00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kkal Majalla" panose="02000000000000000000" pitchFamily="2" charset="-78"/>
              <a:cs typeface="Sakkal Majalla" panose="02000000000000000000" pitchFamily="2" charset="-78"/>
            </a:endParaRPr>
          </a:p>
        </p:txBody>
      </p:sp>
      <p:pic>
        <p:nvPicPr>
          <p:cNvPr id="5122" name="Picture 2" descr="The BCI Event Calendar | For all the best business continuity and  resilience events near you | BCI">
            <a:extLst>
              <a:ext uri="{FF2B5EF4-FFF2-40B4-BE49-F238E27FC236}">
                <a16:creationId xmlns:a16="http://schemas.microsoft.com/office/drawing/2014/main" id="{F3E24166-A21C-4614-98ED-54BE4E3A19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8119" y="1640227"/>
            <a:ext cx="1167905" cy="651170"/>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34C6F387-C3A6-4A70-A0E2-2E4930993751}"/>
              </a:ext>
            </a:extLst>
          </p:cNvPr>
          <p:cNvSpPr/>
          <p:nvPr/>
        </p:nvSpPr>
        <p:spPr bwMode="gray">
          <a:xfrm>
            <a:off x="1" y="0"/>
            <a:ext cx="165462" cy="6858000"/>
          </a:xfrm>
          <a:prstGeom prst="rect">
            <a:avLst/>
          </a:prstGeom>
          <a:solidFill>
            <a:srgbClr val="00A3E0"/>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800" b="1" dirty="0">
              <a:solidFill>
                <a:schemeClr val="bg1"/>
              </a:solidFill>
              <a:latin typeface="+mj-lt"/>
              <a:cs typeface="Sakkal Majalla" panose="02000000000000000000" pitchFamily="2" charset="-78"/>
            </a:endParaRPr>
          </a:p>
        </p:txBody>
      </p:sp>
      <p:grpSp>
        <p:nvGrpSpPr>
          <p:cNvPr id="8" name="Group 7">
            <a:extLst>
              <a:ext uri="{FF2B5EF4-FFF2-40B4-BE49-F238E27FC236}">
                <a16:creationId xmlns:a16="http://schemas.microsoft.com/office/drawing/2014/main" id="{66D7E1BA-BD38-E780-4EDF-4891DD3170EB}"/>
              </a:ext>
            </a:extLst>
          </p:cNvPr>
          <p:cNvGrpSpPr/>
          <p:nvPr/>
        </p:nvGrpSpPr>
        <p:grpSpPr>
          <a:xfrm>
            <a:off x="288049" y="3249825"/>
            <a:ext cx="5694395" cy="2746234"/>
            <a:chOff x="355634" y="3190240"/>
            <a:chExt cx="5694395" cy="2746234"/>
          </a:xfrm>
        </p:grpSpPr>
        <p:grpSp>
          <p:nvGrpSpPr>
            <p:cNvPr id="104" name="Group 103">
              <a:extLst>
                <a:ext uri="{FF2B5EF4-FFF2-40B4-BE49-F238E27FC236}">
                  <a16:creationId xmlns:a16="http://schemas.microsoft.com/office/drawing/2014/main" id="{9C459030-141A-4AA3-915D-E5AA00819D42}"/>
                </a:ext>
              </a:extLst>
            </p:cNvPr>
            <p:cNvGrpSpPr/>
            <p:nvPr/>
          </p:nvGrpSpPr>
          <p:grpSpPr>
            <a:xfrm>
              <a:off x="475216" y="3190240"/>
              <a:ext cx="5574813" cy="2746234"/>
              <a:chOff x="780301" y="1151890"/>
              <a:chExt cx="13587512" cy="5065724"/>
            </a:xfrm>
          </p:grpSpPr>
          <p:grpSp>
            <p:nvGrpSpPr>
              <p:cNvPr id="108" name="Group 107">
                <a:extLst>
                  <a:ext uri="{FF2B5EF4-FFF2-40B4-BE49-F238E27FC236}">
                    <a16:creationId xmlns:a16="http://schemas.microsoft.com/office/drawing/2014/main" id="{BB3BD841-D606-46BD-B30F-6081B3DCBF42}"/>
                  </a:ext>
                </a:extLst>
              </p:cNvPr>
              <p:cNvGrpSpPr/>
              <p:nvPr/>
            </p:nvGrpSpPr>
            <p:grpSpPr>
              <a:xfrm>
                <a:off x="780301" y="1151890"/>
                <a:ext cx="13587512" cy="5065724"/>
                <a:chOff x="780301" y="1151890"/>
                <a:chExt cx="13587512" cy="5065724"/>
              </a:xfrm>
            </p:grpSpPr>
            <p:sp>
              <p:nvSpPr>
                <p:cNvPr id="118" name="Text Placeholder 5">
                  <a:extLst>
                    <a:ext uri="{FF2B5EF4-FFF2-40B4-BE49-F238E27FC236}">
                      <a16:creationId xmlns:a16="http://schemas.microsoft.com/office/drawing/2014/main" id="{F0877E7F-5BD8-4844-B144-4769160BE9C8}"/>
                    </a:ext>
                  </a:extLst>
                </p:cNvPr>
                <p:cNvSpPr txBox="1">
                  <a:spLocks/>
                </p:cNvSpPr>
                <p:nvPr/>
              </p:nvSpPr>
              <p:spPr>
                <a:xfrm>
                  <a:off x="4651375" y="1620838"/>
                  <a:ext cx="3600000" cy="4140000"/>
                </a:xfrm>
                <a:prstGeom prst="rect">
                  <a:avLst/>
                </a:prstGeom>
                <a:solidFill>
                  <a:sysClr val="window" lastClr="FFFFFF"/>
                </a:solidFill>
                <a:ln w="6350">
                  <a:solidFill>
                    <a:srgbClr val="BBBCBC"/>
                  </a:solidFill>
                </a:ln>
              </p:spPr>
              <p:txBody>
                <a:bodyPr wrap="square" lIns="79682" tIns="79682" rIns="79682" bIns="79682"/>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Bef>
                      <a:spcPts val="1077"/>
                    </a:spcBef>
                    <a:defRPr/>
                  </a:pPr>
                  <a:endParaRPr lang="en-US" sz="1041" dirty="0">
                    <a:solidFill>
                      <a:prstClr val="black"/>
                    </a:solidFill>
                    <a:latin typeface="Calibri" panose="020F0502020204030204" pitchFamily="34" charset="0"/>
                    <a:cs typeface="Calibri" panose="020F0502020204030204" pitchFamily="34" charset="0"/>
                  </a:endParaRPr>
                </a:p>
              </p:txBody>
            </p:sp>
            <p:sp>
              <p:nvSpPr>
                <p:cNvPr id="119" name="Trapezoid 118">
                  <a:extLst>
                    <a:ext uri="{FF2B5EF4-FFF2-40B4-BE49-F238E27FC236}">
                      <a16:creationId xmlns:a16="http://schemas.microsoft.com/office/drawing/2014/main" id="{1458AD5A-8E33-419E-9DE3-FE6E2C7277D7}"/>
                    </a:ext>
                  </a:extLst>
                </p:cNvPr>
                <p:cNvSpPr/>
                <p:nvPr/>
              </p:nvSpPr>
              <p:spPr>
                <a:xfrm rot="16200000">
                  <a:off x="2264911" y="3375838"/>
                  <a:ext cx="4140000" cy="630000"/>
                </a:xfrm>
                <a:prstGeom prst="trapezoid">
                  <a:avLst>
                    <a:gd name="adj" fmla="val 98866"/>
                  </a:avLst>
                </a:prstGeom>
                <a:gradFill flip="none" rotWithShape="1">
                  <a:gsLst>
                    <a:gs pos="0">
                      <a:srgbClr val="8C8C8C">
                        <a:tint val="66000"/>
                        <a:satMod val="160000"/>
                      </a:srgbClr>
                    </a:gs>
                    <a:gs pos="50000">
                      <a:srgbClr val="8C8C8C">
                        <a:tint val="44500"/>
                        <a:satMod val="160000"/>
                      </a:srgbClr>
                    </a:gs>
                    <a:gs pos="100000">
                      <a:srgbClr val="8C8C8C">
                        <a:tint val="23500"/>
                        <a:satMod val="160000"/>
                      </a:srgbClr>
                    </a:gs>
                  </a:gsLst>
                  <a:lin ang="5400000" scaled="1"/>
                  <a:tileRect/>
                </a:gradFill>
                <a:ln w="19050" algn="ctr">
                  <a:noFill/>
                  <a:miter lim="800000"/>
                  <a:headEnd/>
                  <a:tailEnd/>
                </a:ln>
              </p:spPr>
              <p:txBody>
                <a:bodyPr vert="eaVert" wrap="none" lIns="79682" tIns="79682" rIns="79682" bIns="79682" rtlCol="0" anchor="ctr"/>
                <a:lstStyle/>
                <a:p>
                  <a:pPr algn="ctr" defTabSz="819918">
                    <a:spcBef>
                      <a:spcPts val="362"/>
                    </a:spcBef>
                    <a:defRPr/>
                  </a:pPr>
                  <a:endParaRPr lang="en-GB" sz="1041" kern="0" dirty="0">
                    <a:solidFill>
                      <a:prstClr val="black"/>
                    </a:solidFill>
                    <a:latin typeface="Calibri" panose="020F0502020204030204" pitchFamily="34" charset="0"/>
                    <a:cs typeface="Calibri" panose="020F0502020204030204" pitchFamily="34" charset="0"/>
                  </a:endParaRPr>
                </a:p>
              </p:txBody>
            </p:sp>
            <p:sp>
              <p:nvSpPr>
                <p:cNvPr id="120" name="Text Placeholder 5">
                  <a:extLst>
                    <a:ext uri="{FF2B5EF4-FFF2-40B4-BE49-F238E27FC236}">
                      <a16:creationId xmlns:a16="http://schemas.microsoft.com/office/drawing/2014/main" id="{85605298-BBC1-475C-BDC7-6293D1950AB7}"/>
                    </a:ext>
                  </a:extLst>
                </p:cNvPr>
                <p:cNvSpPr txBox="1">
                  <a:spLocks/>
                </p:cNvSpPr>
                <p:nvPr/>
              </p:nvSpPr>
              <p:spPr>
                <a:xfrm>
                  <a:off x="780301" y="2250838"/>
                  <a:ext cx="3240000" cy="2879999"/>
                </a:xfrm>
                <a:prstGeom prst="rect">
                  <a:avLst/>
                </a:prstGeom>
                <a:solidFill>
                  <a:sysClr val="window" lastClr="FFFFFF"/>
                </a:solidFill>
                <a:ln w="6350">
                  <a:solidFill>
                    <a:srgbClr val="BBBCBC"/>
                  </a:solidFill>
                </a:ln>
              </p:spPr>
              <p:txBody>
                <a:bodyPr wrap="square" lIns="79682" tIns="79682" rIns="79682" bIns="79682"/>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Bef>
                      <a:spcPts val="1077"/>
                    </a:spcBef>
                    <a:defRPr/>
                  </a:pPr>
                  <a:endParaRPr lang="en-US" sz="1041" dirty="0">
                    <a:solidFill>
                      <a:prstClr val="black"/>
                    </a:solidFill>
                    <a:latin typeface="Calibri" panose="020F0502020204030204" pitchFamily="34" charset="0"/>
                    <a:cs typeface="Calibri" panose="020F0502020204030204" pitchFamily="34" charset="0"/>
                  </a:endParaRPr>
                </a:p>
              </p:txBody>
            </p:sp>
            <p:sp>
              <p:nvSpPr>
                <p:cNvPr id="39" name="Trapezoid 38">
                  <a:extLst>
                    <a:ext uri="{FF2B5EF4-FFF2-40B4-BE49-F238E27FC236}">
                      <a16:creationId xmlns:a16="http://schemas.microsoft.com/office/drawing/2014/main" id="{B48D0A13-BBB2-43DF-B222-0A96E90B37D8}"/>
                    </a:ext>
                  </a:extLst>
                </p:cNvPr>
                <p:cNvSpPr/>
                <p:nvPr/>
              </p:nvSpPr>
              <p:spPr>
                <a:xfrm rot="16200000">
                  <a:off x="6034974" y="3369753"/>
                  <a:ext cx="5065722" cy="629999"/>
                </a:xfrm>
                <a:prstGeom prst="trapezoid">
                  <a:avLst>
                    <a:gd name="adj" fmla="val 98866"/>
                  </a:avLst>
                </a:prstGeom>
                <a:gradFill flip="none" rotWithShape="1">
                  <a:gsLst>
                    <a:gs pos="0">
                      <a:srgbClr val="8C8C8C">
                        <a:tint val="66000"/>
                        <a:satMod val="160000"/>
                      </a:srgbClr>
                    </a:gs>
                    <a:gs pos="50000">
                      <a:srgbClr val="8C8C8C">
                        <a:tint val="44500"/>
                        <a:satMod val="160000"/>
                      </a:srgbClr>
                    </a:gs>
                    <a:gs pos="100000">
                      <a:srgbClr val="8C8C8C">
                        <a:tint val="23500"/>
                        <a:satMod val="160000"/>
                      </a:srgbClr>
                    </a:gs>
                  </a:gsLst>
                  <a:lin ang="5400000" scaled="1"/>
                  <a:tileRect/>
                </a:gradFill>
                <a:ln w="19050" algn="ctr">
                  <a:noFill/>
                  <a:miter lim="800000"/>
                  <a:headEnd/>
                  <a:tailEnd/>
                </a:ln>
              </p:spPr>
              <p:txBody>
                <a:bodyPr vert="eaVert" wrap="none" lIns="79682" tIns="79682" rIns="79682" bIns="79682" rtlCol="0" anchor="ctr"/>
                <a:lstStyle/>
                <a:p>
                  <a:pPr algn="ctr" defTabSz="819918">
                    <a:spcBef>
                      <a:spcPts val="362"/>
                    </a:spcBef>
                    <a:defRPr/>
                  </a:pPr>
                  <a:endParaRPr lang="en-GB" sz="1041" kern="0" dirty="0">
                    <a:solidFill>
                      <a:prstClr val="black"/>
                    </a:solidFill>
                    <a:latin typeface="Calibri" panose="020F0502020204030204" pitchFamily="34" charset="0"/>
                    <a:cs typeface="Calibri" panose="020F0502020204030204" pitchFamily="34" charset="0"/>
                  </a:endParaRPr>
                </a:p>
              </p:txBody>
            </p:sp>
            <p:sp>
              <p:nvSpPr>
                <p:cNvPr id="41" name="Text Placeholder 5">
                  <a:extLst>
                    <a:ext uri="{FF2B5EF4-FFF2-40B4-BE49-F238E27FC236}">
                      <a16:creationId xmlns:a16="http://schemas.microsoft.com/office/drawing/2014/main" id="{7B82E008-7E6E-4D38-841D-3139CFB95C08}"/>
                    </a:ext>
                  </a:extLst>
                </p:cNvPr>
                <p:cNvSpPr txBox="1">
                  <a:spLocks/>
                </p:cNvSpPr>
                <p:nvPr/>
              </p:nvSpPr>
              <p:spPr>
                <a:xfrm>
                  <a:off x="8918241" y="1151890"/>
                  <a:ext cx="5449572" cy="5065724"/>
                </a:xfrm>
                <a:prstGeom prst="rect">
                  <a:avLst/>
                </a:prstGeom>
                <a:solidFill>
                  <a:sysClr val="window" lastClr="FFFFFF"/>
                </a:solidFill>
                <a:ln w="6350">
                  <a:solidFill>
                    <a:srgbClr val="BBBCBC"/>
                  </a:solidFill>
                </a:ln>
              </p:spPr>
              <p:txBody>
                <a:bodyPr wrap="square" lIns="79682" tIns="79682" rIns="79682" bIns="79682"/>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spcBef>
                      <a:spcPts val="1077"/>
                    </a:spcBef>
                    <a:defRPr/>
                  </a:pPr>
                  <a:endParaRPr lang="en-US" sz="1041" dirty="0">
                    <a:solidFill>
                      <a:prstClr val="black"/>
                    </a:solidFill>
                    <a:latin typeface="Calibri" panose="020F0502020204030204" pitchFamily="34" charset="0"/>
                    <a:cs typeface="Calibri" panose="020F0502020204030204" pitchFamily="34" charset="0"/>
                  </a:endParaRPr>
                </a:p>
              </p:txBody>
            </p:sp>
          </p:grpSp>
          <p:pic>
            <p:nvPicPr>
              <p:cNvPr id="109" name="Picture 4" descr="image002">
                <a:extLst>
                  <a:ext uri="{FF2B5EF4-FFF2-40B4-BE49-F238E27FC236}">
                    <a16:creationId xmlns:a16="http://schemas.microsoft.com/office/drawing/2014/main" id="{369FDF64-2EC1-4E75-A4CC-0EAF3B48BA1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96842" y="3676370"/>
                <a:ext cx="3221604" cy="1459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 name="Picture 109">
                <a:extLst>
                  <a:ext uri="{FF2B5EF4-FFF2-40B4-BE49-F238E27FC236}">
                    <a16:creationId xmlns:a16="http://schemas.microsoft.com/office/drawing/2014/main" id="{B579BA91-7303-433C-A894-3A5596984E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7582" y="1620421"/>
                <a:ext cx="3583793" cy="2685944"/>
              </a:xfrm>
              <a:prstGeom prst="rect">
                <a:avLst/>
              </a:prstGeom>
            </p:spPr>
          </p:pic>
          <p:pic>
            <p:nvPicPr>
              <p:cNvPr id="114" name="Picture 113">
                <a:extLst>
                  <a:ext uri="{FF2B5EF4-FFF2-40B4-BE49-F238E27FC236}">
                    <a16:creationId xmlns:a16="http://schemas.microsoft.com/office/drawing/2014/main" id="{5733B969-05DE-4012-A3BB-1B448B1C72F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51558" y="4494349"/>
                <a:ext cx="2597283" cy="1249480"/>
              </a:xfrm>
              <a:prstGeom prst="rect">
                <a:avLst/>
              </a:prstGeom>
            </p:spPr>
          </p:pic>
          <p:grpSp>
            <p:nvGrpSpPr>
              <p:cNvPr id="115" name="Group 114">
                <a:extLst>
                  <a:ext uri="{FF2B5EF4-FFF2-40B4-BE49-F238E27FC236}">
                    <a16:creationId xmlns:a16="http://schemas.microsoft.com/office/drawing/2014/main" id="{C1A24F1E-10E0-4112-9A8C-9836A0937ACB}"/>
                  </a:ext>
                </a:extLst>
              </p:cNvPr>
              <p:cNvGrpSpPr/>
              <p:nvPr/>
            </p:nvGrpSpPr>
            <p:grpSpPr>
              <a:xfrm>
                <a:off x="816932" y="2329668"/>
                <a:ext cx="13242368" cy="1280638"/>
                <a:chOff x="816932" y="2329668"/>
                <a:chExt cx="13242368" cy="1280638"/>
              </a:xfrm>
            </p:grpSpPr>
            <p:pic>
              <p:nvPicPr>
                <p:cNvPr id="116" name="Picture 115">
                  <a:extLst>
                    <a:ext uri="{FF2B5EF4-FFF2-40B4-BE49-F238E27FC236}">
                      <a16:creationId xmlns:a16="http://schemas.microsoft.com/office/drawing/2014/main" id="{7095F74E-68F8-42B2-856C-6B36E751ED42}"/>
                    </a:ext>
                  </a:extLst>
                </p:cNvPr>
                <p:cNvPicPr/>
                <p:nvPr/>
              </p:nvPicPr>
              <p:blipFill>
                <a:blip r:embed="rId6">
                  <a:extLst>
                    <a:ext uri="{28A0092B-C50C-407E-A947-70E740481C1C}">
                      <a14:useLocalDpi xmlns:a14="http://schemas.microsoft.com/office/drawing/2010/main"/>
                    </a:ext>
                  </a:extLst>
                </a:blip>
                <a:stretch>
                  <a:fillRect/>
                </a:stretch>
              </p:blipFill>
              <p:spPr>
                <a:xfrm>
                  <a:off x="816932" y="2329668"/>
                  <a:ext cx="2228999" cy="1280638"/>
                </a:xfrm>
                <a:prstGeom prst="rect">
                  <a:avLst/>
                </a:prstGeom>
              </p:spPr>
            </p:pic>
            <p:sp>
              <p:nvSpPr>
                <p:cNvPr id="117" name="Rectangle 116">
                  <a:extLst>
                    <a:ext uri="{FF2B5EF4-FFF2-40B4-BE49-F238E27FC236}">
                      <a16:creationId xmlns:a16="http://schemas.microsoft.com/office/drawing/2014/main" id="{E8BE3A92-D9EB-4E1D-9EE7-B612D073A2C5}"/>
                    </a:ext>
                  </a:extLst>
                </p:cNvPr>
                <p:cNvSpPr/>
                <p:nvPr/>
              </p:nvSpPr>
              <p:spPr>
                <a:xfrm>
                  <a:off x="2647357" y="3136157"/>
                  <a:ext cx="980905" cy="474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08241">
                    <a:defRPr/>
                  </a:pPr>
                  <a:r>
                    <a:rPr lang="en-US" sz="800" dirty="0">
                      <a:solidFill>
                        <a:srgbClr val="046A38"/>
                      </a:solidFill>
                      <a:latin typeface="Calibri" panose="020F0502020204030204" pitchFamily="34" charset="0"/>
                      <a:cs typeface="Calibri" panose="020F0502020204030204" pitchFamily="34" charset="0"/>
                    </a:rPr>
                    <a:t>2014</a:t>
                  </a:r>
                  <a:endParaRPr lang="en-US" sz="1041" dirty="0">
                    <a:solidFill>
                      <a:srgbClr val="046A38"/>
                    </a:solidFill>
                    <a:latin typeface="Calibri" panose="020F0502020204030204" pitchFamily="34" charset="0"/>
                    <a:cs typeface="Calibri" panose="020F0502020204030204" pitchFamily="34" charset="0"/>
                  </a:endParaRPr>
                </a:p>
              </p:txBody>
            </p:sp>
            <p:sp>
              <p:nvSpPr>
                <p:cNvPr id="44" name="Rectangle 43">
                  <a:extLst>
                    <a:ext uri="{FF2B5EF4-FFF2-40B4-BE49-F238E27FC236}">
                      <a16:creationId xmlns:a16="http://schemas.microsoft.com/office/drawing/2014/main" id="{22AF5EA4-03FE-43BD-B137-5F9388DB5173}"/>
                    </a:ext>
                  </a:extLst>
                </p:cNvPr>
                <p:cNvSpPr/>
                <p:nvPr/>
              </p:nvSpPr>
              <p:spPr>
                <a:xfrm>
                  <a:off x="13078395" y="3103451"/>
                  <a:ext cx="980905" cy="474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08241">
                    <a:defRPr/>
                  </a:pPr>
                  <a:r>
                    <a:rPr lang="en-US" sz="800" b="1" dirty="0">
                      <a:solidFill>
                        <a:srgbClr val="3C4F77"/>
                      </a:solidFill>
                      <a:latin typeface="Calibri" panose="020F0502020204030204" pitchFamily="34" charset="0"/>
                      <a:cs typeface="Calibri" panose="020F0502020204030204" pitchFamily="34" charset="0"/>
                    </a:rPr>
                    <a:t>2023</a:t>
                  </a:r>
                  <a:endParaRPr lang="en-US" sz="1041" b="1" dirty="0">
                    <a:solidFill>
                      <a:srgbClr val="3C4F77"/>
                    </a:solidFill>
                    <a:latin typeface="Calibri" panose="020F0502020204030204" pitchFamily="34" charset="0"/>
                    <a:cs typeface="Calibri" panose="020F0502020204030204" pitchFamily="34" charset="0"/>
                  </a:endParaRPr>
                </a:p>
              </p:txBody>
            </p:sp>
          </p:grpSp>
        </p:grpSp>
        <p:sp>
          <p:nvSpPr>
            <p:cNvPr id="105" name="Rectangle 104">
              <a:extLst>
                <a:ext uri="{FF2B5EF4-FFF2-40B4-BE49-F238E27FC236}">
                  <a16:creationId xmlns:a16="http://schemas.microsoft.com/office/drawing/2014/main" id="{F9B9FCE9-5FE3-4895-9CD9-ECAFEDB42817}"/>
                </a:ext>
              </a:extLst>
            </p:cNvPr>
            <p:cNvSpPr/>
            <p:nvPr/>
          </p:nvSpPr>
          <p:spPr>
            <a:xfrm>
              <a:off x="1979008" y="4886424"/>
              <a:ext cx="1719232" cy="338554"/>
            </a:xfrm>
            <a:prstGeom prst="rect">
              <a:avLst/>
            </a:prstGeom>
          </p:spPr>
          <p:txBody>
            <a:bodyPr wrap="square">
              <a:spAutoFit/>
            </a:bodyPr>
            <a:lstStyle/>
            <a:p>
              <a:pPr algn="ctr" defTabSz="1208241">
                <a:defRPr/>
              </a:pPr>
              <a:r>
                <a:rPr lang="en-US" sz="800" b="1" dirty="0">
                  <a:solidFill>
                    <a:prstClr val="black"/>
                  </a:solidFill>
                  <a:latin typeface="Calibri" panose="020F0502020204030204" pitchFamily="34" charset="0"/>
                  <a:cs typeface="Calibri" panose="020F0502020204030204" pitchFamily="34" charset="0"/>
                </a:rPr>
                <a:t>Continuity &amp; Resilience Provider</a:t>
              </a:r>
            </a:p>
            <a:p>
              <a:pPr algn="ctr" defTabSz="1208241">
                <a:defRPr/>
              </a:pPr>
              <a:r>
                <a:rPr lang="en-US" sz="800" b="1" dirty="0">
                  <a:solidFill>
                    <a:prstClr val="black"/>
                  </a:solidFill>
                  <a:latin typeface="Calibri" panose="020F0502020204030204" pitchFamily="34" charset="0"/>
                  <a:cs typeface="Calibri" panose="020F0502020204030204" pitchFamily="34" charset="0"/>
                </a:rPr>
                <a:t>(Service / Product) 2016</a:t>
              </a:r>
            </a:p>
          </p:txBody>
        </p:sp>
        <p:sp>
          <p:nvSpPr>
            <p:cNvPr id="107" name="Rectangle 106">
              <a:extLst>
                <a:ext uri="{FF2B5EF4-FFF2-40B4-BE49-F238E27FC236}">
                  <a16:creationId xmlns:a16="http://schemas.microsoft.com/office/drawing/2014/main" id="{846C21F1-836A-4A4B-BC5A-065563A55E03}"/>
                </a:ext>
              </a:extLst>
            </p:cNvPr>
            <p:cNvSpPr/>
            <p:nvPr/>
          </p:nvSpPr>
          <p:spPr>
            <a:xfrm>
              <a:off x="355634" y="5411153"/>
              <a:ext cx="1568501" cy="338554"/>
            </a:xfrm>
            <a:prstGeom prst="rect">
              <a:avLst/>
            </a:prstGeom>
          </p:spPr>
          <p:txBody>
            <a:bodyPr wrap="square">
              <a:spAutoFit/>
            </a:bodyPr>
            <a:lstStyle/>
            <a:p>
              <a:pPr algn="ctr" defTabSz="1208241">
                <a:defRPr/>
              </a:pPr>
              <a:r>
                <a:rPr lang="en-US" sz="800" b="1" dirty="0">
                  <a:solidFill>
                    <a:prstClr val="black"/>
                  </a:solidFill>
                  <a:latin typeface="Calibri" panose="020F0502020204030204" pitchFamily="34" charset="0"/>
                  <a:cs typeface="Calibri" panose="020F0502020204030204" pitchFamily="34" charset="0"/>
                </a:rPr>
                <a:t>Business Continuity Provider </a:t>
              </a:r>
            </a:p>
            <a:p>
              <a:pPr algn="ctr" defTabSz="1208241">
                <a:defRPr/>
              </a:pPr>
              <a:r>
                <a:rPr lang="en-US" sz="800" b="1" dirty="0">
                  <a:solidFill>
                    <a:prstClr val="black"/>
                  </a:solidFill>
                  <a:latin typeface="Calibri" panose="020F0502020204030204" pitchFamily="34" charset="0"/>
                  <a:cs typeface="Calibri" panose="020F0502020204030204" pitchFamily="34" charset="0"/>
                </a:rPr>
                <a:t>of the Year 2014 (Service)</a:t>
              </a:r>
              <a:endParaRPr lang="en-US" sz="1000" b="1" dirty="0">
                <a:solidFill>
                  <a:prstClr val="black"/>
                </a:solidFill>
                <a:latin typeface="Calibri" panose="020F0502020204030204" pitchFamily="34" charset="0"/>
                <a:cs typeface="Calibri" panose="020F0502020204030204" pitchFamily="34" charset="0"/>
              </a:endParaRPr>
            </a:p>
          </p:txBody>
        </p:sp>
        <p:pic>
          <p:nvPicPr>
            <p:cNvPr id="5" name="Picture 4" descr="Two men shaking hands in front of a blue backdrop&#10;&#10;Description automatically generated with medium confidence">
              <a:extLst>
                <a:ext uri="{FF2B5EF4-FFF2-40B4-BE49-F238E27FC236}">
                  <a16:creationId xmlns:a16="http://schemas.microsoft.com/office/drawing/2014/main" id="{B1261691-792E-41DA-B0D4-F5DF0045BD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14127" y="4680962"/>
              <a:ext cx="2225321" cy="1251743"/>
            </a:xfrm>
            <a:prstGeom prst="rect">
              <a:avLst/>
            </a:prstGeom>
          </p:spPr>
        </p:pic>
        <p:pic>
          <p:nvPicPr>
            <p:cNvPr id="7" name="Picture 6">
              <a:extLst>
                <a:ext uri="{FF2B5EF4-FFF2-40B4-BE49-F238E27FC236}">
                  <a16:creationId xmlns:a16="http://schemas.microsoft.com/office/drawing/2014/main" id="{26F4F2D0-528B-4A64-BDC1-0DC471598F61}"/>
                </a:ext>
              </a:extLst>
            </p:cNvPr>
            <p:cNvPicPr>
              <a:picLocks noChangeAspect="1"/>
            </p:cNvPicPr>
            <p:nvPr/>
          </p:nvPicPr>
          <p:blipFill>
            <a:blip r:embed="rId8">
              <a:duotone>
                <a:prstClr val="black"/>
                <a:schemeClr val="accent4">
                  <a:lumMod val="40000"/>
                  <a:lumOff val="60000"/>
                  <a:tint val="45000"/>
                  <a:satMod val="400000"/>
                </a:schemeClr>
              </a:duotone>
              <a:extLst>
                <a:ext uri="{BEBA8EAE-BF5A-486C-A8C5-ECC9F3942E4B}">
                  <a14:imgProps xmlns:a14="http://schemas.microsoft.com/office/drawing/2010/main">
                    <a14:imgLayer r:embed="rId9">
                      <a14:imgEffect>
                        <a14:sharpenSoften amount="-43000"/>
                      </a14:imgEffect>
                      <a14:imgEffect>
                        <a14:colorTemperature colorTemp="4746"/>
                      </a14:imgEffect>
                      <a14:imgEffect>
                        <a14:saturation sat="28000"/>
                      </a14:imgEffect>
                      <a14:imgEffect>
                        <a14:brightnessContrast bright="-58000" contrast="-64000"/>
                      </a14:imgEffect>
                    </a14:imgLayer>
                  </a14:imgProps>
                </a:ext>
                <a:ext uri="{28A0092B-C50C-407E-A947-70E740481C1C}">
                  <a14:useLocalDpi xmlns:a14="http://schemas.microsoft.com/office/drawing/2010/main" val="0"/>
                </a:ext>
              </a:extLst>
            </a:blip>
            <a:srcRect/>
            <a:stretch/>
          </p:blipFill>
          <p:spPr>
            <a:xfrm>
              <a:off x="3813882" y="3236155"/>
              <a:ext cx="2191951" cy="1213536"/>
            </a:xfrm>
            <a:prstGeom prst="rect">
              <a:avLst/>
            </a:prstGeom>
            <a:noFill/>
          </p:spPr>
        </p:pic>
      </p:grpSp>
      <p:grpSp>
        <p:nvGrpSpPr>
          <p:cNvPr id="12" name="Group 11">
            <a:extLst>
              <a:ext uri="{FF2B5EF4-FFF2-40B4-BE49-F238E27FC236}">
                <a16:creationId xmlns:a16="http://schemas.microsoft.com/office/drawing/2014/main" id="{F6711AAB-A4BD-86CE-59D2-851963144569}"/>
              </a:ext>
            </a:extLst>
          </p:cNvPr>
          <p:cNvGrpSpPr/>
          <p:nvPr/>
        </p:nvGrpSpPr>
        <p:grpSpPr>
          <a:xfrm>
            <a:off x="6212740" y="1286035"/>
            <a:ext cx="2418399" cy="4984650"/>
            <a:chOff x="6212740" y="1286035"/>
            <a:chExt cx="2418399" cy="4984650"/>
          </a:xfrm>
        </p:grpSpPr>
        <p:sp>
          <p:nvSpPr>
            <p:cNvPr id="122" name="Rounded Rectangle 44">
              <a:extLst>
                <a:ext uri="{FF2B5EF4-FFF2-40B4-BE49-F238E27FC236}">
                  <a16:creationId xmlns:a16="http://schemas.microsoft.com/office/drawing/2014/main" id="{F96F08E7-13E9-48BB-88CD-5371333C7C60}"/>
                </a:ext>
              </a:extLst>
            </p:cNvPr>
            <p:cNvSpPr/>
            <p:nvPr/>
          </p:nvSpPr>
          <p:spPr bwMode="gray">
            <a:xfrm>
              <a:off x="6248570" y="1286035"/>
              <a:ext cx="2300339" cy="324213"/>
            </a:xfrm>
            <a:prstGeom prst="roundRect">
              <a:avLst/>
            </a:prstGeom>
            <a:solidFill>
              <a:srgbClr val="00A3E0"/>
            </a:solidFill>
            <a:ln w="19050" algn="ctr">
              <a:noFill/>
              <a:miter lim="800000"/>
              <a:headEnd/>
              <a:tailEnd/>
            </a:ln>
            <a:effectLst/>
            <a:scene3d>
              <a:camera prst="orthographicFront">
                <a:rot lat="0" lon="0" rev="0"/>
              </a:camera>
              <a:lightRig rig="contrasting" dir="t">
                <a:rot lat="0" lon="0" rev="7800000"/>
              </a:lightRig>
            </a:scene3d>
            <a:sp3d>
              <a:bevelT w="139700" h="139700"/>
            </a:sp3d>
          </p:spPr>
          <p:txBody>
            <a:bodyPr wrap="square" lIns="88071" tIns="88071" rIns="88071" bIns="88071" rtlCol="0" anchor="ctr"/>
            <a:lstStyle/>
            <a:p>
              <a:pPr algn="ctr">
                <a:lnSpc>
                  <a:spcPct val="106000"/>
                </a:lnSpc>
                <a:buFont typeface="Wingdings 2" pitchFamily="18" charset="2"/>
                <a:buNone/>
              </a:pPr>
              <a:r>
                <a:rPr lang="en-US" sz="991" b="1" dirty="0">
                  <a:solidFill>
                    <a:schemeClr val="bg1"/>
                  </a:solidFill>
                  <a:latin typeface="Calibri" panose="020F0502020204030204" pitchFamily="34" charset="0"/>
                  <a:cs typeface="Calibri" panose="020F0502020204030204" pitchFamily="34" charset="0"/>
                </a:rPr>
                <a:t>Thought Leadership</a:t>
              </a:r>
            </a:p>
          </p:txBody>
        </p:sp>
        <p:sp>
          <p:nvSpPr>
            <p:cNvPr id="125" name="Rectangle 124">
              <a:extLst>
                <a:ext uri="{FF2B5EF4-FFF2-40B4-BE49-F238E27FC236}">
                  <a16:creationId xmlns:a16="http://schemas.microsoft.com/office/drawing/2014/main" id="{61028D5A-592C-4944-9CC7-367CC06B9802}"/>
                </a:ext>
              </a:extLst>
            </p:cNvPr>
            <p:cNvSpPr/>
            <p:nvPr/>
          </p:nvSpPr>
          <p:spPr>
            <a:xfrm>
              <a:off x="6212740" y="1654574"/>
              <a:ext cx="2285209" cy="748294"/>
            </a:xfrm>
            <a:prstGeom prst="rect">
              <a:avLst/>
            </a:prstGeom>
          </p:spPr>
          <p:txBody>
            <a:bodyPr wrap="square">
              <a:spAutoFit/>
            </a:bodyPr>
            <a:lstStyle/>
            <a:p>
              <a:pPr algn="just" defTabSz="1208241">
                <a:defRPr/>
              </a:pPr>
              <a:r>
                <a:rPr lang="en-US" sz="1041" dirty="0">
                  <a:solidFill>
                    <a:prstClr val="black"/>
                  </a:solidFill>
                  <a:latin typeface="Calibri" panose="020F0502020204030204" pitchFamily="34" charset="0"/>
                  <a:ea typeface="Verdana" panose="020B0604030504040204" pitchFamily="34" charset="0"/>
                  <a:cs typeface="Calibri" panose="020F0502020204030204" pitchFamily="34" charset="0"/>
                </a:rPr>
                <a:t>Our team of resilience professionals are well regarded in the business community, as evident in some prominent publications such as Forbes Magazine.</a:t>
              </a:r>
            </a:p>
          </p:txBody>
        </p:sp>
        <p:sp>
          <p:nvSpPr>
            <p:cNvPr id="127" name="Rectangle 126">
              <a:extLst>
                <a:ext uri="{FF2B5EF4-FFF2-40B4-BE49-F238E27FC236}">
                  <a16:creationId xmlns:a16="http://schemas.microsoft.com/office/drawing/2014/main" id="{93B302E8-CD9B-4CC6-9933-A9B61364C7DD}"/>
                </a:ext>
              </a:extLst>
            </p:cNvPr>
            <p:cNvSpPr/>
            <p:nvPr/>
          </p:nvSpPr>
          <p:spPr>
            <a:xfrm>
              <a:off x="7419165" y="2508094"/>
              <a:ext cx="1120357" cy="911983"/>
            </a:xfrm>
            <a:prstGeom prst="rect">
              <a:avLst/>
            </a:prstGeom>
          </p:spPr>
          <p:txBody>
            <a:bodyPr wrap="square">
              <a:spAutoFit/>
            </a:bodyPr>
            <a:lstStyle/>
            <a:p>
              <a:pPr defTabSz="1208241">
                <a:defRPr/>
              </a:pPr>
              <a:r>
                <a:rPr lang="en-US" sz="1041" b="1" dirty="0">
                  <a:solidFill>
                    <a:prstClr val="black"/>
                  </a:solidFill>
                  <a:latin typeface="Calibri" panose="020F0502020204030204" pitchFamily="34" charset="0"/>
                  <a:ea typeface="Verdana" panose="020B0604030504040204" pitchFamily="34" charset="0"/>
                  <a:cs typeface="Calibri" panose="020F0502020204030204" pitchFamily="34" charset="0"/>
                </a:rPr>
                <a:t>Forbes Magazine </a:t>
              </a:r>
              <a:r>
                <a:rPr lang="en-US" sz="1041" dirty="0">
                  <a:solidFill>
                    <a:prstClr val="black"/>
                  </a:solidFill>
                  <a:latin typeface="Calibri" panose="020F0502020204030204" pitchFamily="34" charset="0"/>
                  <a:ea typeface="Verdana" panose="020B0604030504040204" pitchFamily="34" charset="0"/>
                  <a:cs typeface="Calibri" panose="020F0502020204030204" pitchFamily="34" charset="0"/>
                </a:rPr>
                <a:t>– April 2019</a:t>
              </a:r>
            </a:p>
            <a:p>
              <a:pPr defTabSz="1208241">
                <a:defRPr/>
              </a:pPr>
              <a:endParaRPr lang="en-US" sz="1041" dirty="0">
                <a:solidFill>
                  <a:prstClr val="black"/>
                </a:solidFill>
                <a:latin typeface="Calibri" panose="020F0502020204030204" pitchFamily="34" charset="0"/>
                <a:ea typeface="Verdana" panose="020B0604030504040204" pitchFamily="34" charset="0"/>
                <a:cs typeface="Calibri" panose="020F0502020204030204" pitchFamily="34" charset="0"/>
              </a:endParaRPr>
            </a:p>
            <a:p>
              <a:pPr defTabSz="1208241">
                <a:defRPr/>
              </a:pPr>
              <a:r>
                <a:rPr lang="en-US" sz="1041" dirty="0">
                  <a:solidFill>
                    <a:prstClr val="black"/>
                  </a:solidFill>
                  <a:latin typeface="Calibri" panose="020F0502020204030204" pitchFamily="34" charset="0"/>
                  <a:ea typeface="Verdana" panose="020B0604030504040204" pitchFamily="34" charset="0"/>
                  <a:cs typeface="Calibri" panose="020F0502020204030204" pitchFamily="34" charset="0"/>
                </a:rPr>
                <a:t>Thought Leaders Section</a:t>
              </a:r>
            </a:p>
          </p:txBody>
        </p:sp>
        <p:sp>
          <p:nvSpPr>
            <p:cNvPr id="130" name="Rectangle 129">
              <a:extLst>
                <a:ext uri="{FF2B5EF4-FFF2-40B4-BE49-F238E27FC236}">
                  <a16:creationId xmlns:a16="http://schemas.microsoft.com/office/drawing/2014/main" id="{8CC4001A-BB6E-412E-8DE2-191634EE6496}"/>
                </a:ext>
              </a:extLst>
            </p:cNvPr>
            <p:cNvSpPr/>
            <p:nvPr/>
          </p:nvSpPr>
          <p:spPr>
            <a:xfrm>
              <a:off x="6276559" y="3731405"/>
              <a:ext cx="2285209" cy="892673"/>
            </a:xfrm>
            <a:prstGeom prst="rect">
              <a:avLst/>
            </a:prstGeom>
          </p:spPr>
          <p:txBody>
            <a:bodyPr wrap="square">
              <a:spAutoFit/>
            </a:bodyPr>
            <a:lstStyle/>
            <a:p>
              <a:pPr algn="just" defTabSz="1208241">
                <a:defRPr/>
              </a:pPr>
              <a:r>
                <a:rPr lang="en-US" sz="1041" dirty="0">
                  <a:solidFill>
                    <a:prstClr val="black"/>
                  </a:solidFill>
                  <a:latin typeface="Calibri" panose="020F0502020204030204" pitchFamily="34" charset="0"/>
                  <a:ea typeface="Verdana" panose="020B0604030504040204" pitchFamily="34" charset="0"/>
                  <a:cs typeface="Calibri" panose="020F0502020204030204" pitchFamily="34" charset="0"/>
                </a:rPr>
                <a:t>Our professionals have also made an impact in terms of thought leadership at a global scale, such as publishing articles in the BCI’s Continuity Magazine published globally.</a:t>
              </a:r>
            </a:p>
          </p:txBody>
        </p:sp>
        <p:pic>
          <p:nvPicPr>
            <p:cNvPr id="131" name="Picture 130">
              <a:extLst>
                <a:ext uri="{FF2B5EF4-FFF2-40B4-BE49-F238E27FC236}">
                  <a16:creationId xmlns:a16="http://schemas.microsoft.com/office/drawing/2014/main" id="{88C011F1-CE0C-4005-85D7-766B41306263}"/>
                </a:ext>
              </a:extLst>
            </p:cNvPr>
            <p:cNvPicPr>
              <a:picLocks noChangeAspect="1"/>
            </p:cNvPicPr>
            <p:nvPr/>
          </p:nvPicPr>
          <p:blipFill>
            <a:blip r:embed="rId10"/>
            <a:stretch>
              <a:fillRect/>
            </a:stretch>
          </p:blipFill>
          <p:spPr>
            <a:xfrm>
              <a:off x="6299162" y="4633359"/>
              <a:ext cx="1047161" cy="1630869"/>
            </a:xfrm>
            <a:prstGeom prst="rect">
              <a:avLst/>
            </a:prstGeom>
          </p:spPr>
        </p:pic>
        <p:sp>
          <p:nvSpPr>
            <p:cNvPr id="132" name="Rectangle 131">
              <a:extLst>
                <a:ext uri="{FF2B5EF4-FFF2-40B4-BE49-F238E27FC236}">
                  <a16:creationId xmlns:a16="http://schemas.microsoft.com/office/drawing/2014/main" id="{BA768F2B-3813-46DB-9ACF-8262999B484E}"/>
                </a:ext>
              </a:extLst>
            </p:cNvPr>
            <p:cNvSpPr/>
            <p:nvPr/>
          </p:nvSpPr>
          <p:spPr>
            <a:xfrm>
              <a:off x="7428552" y="4622942"/>
              <a:ext cx="1120357" cy="571699"/>
            </a:xfrm>
            <a:prstGeom prst="rect">
              <a:avLst/>
            </a:prstGeom>
          </p:spPr>
          <p:txBody>
            <a:bodyPr wrap="square">
              <a:spAutoFit/>
            </a:bodyPr>
            <a:lstStyle/>
            <a:p>
              <a:pPr defTabSz="1208241">
                <a:defRPr/>
              </a:pPr>
              <a:r>
                <a:rPr lang="en-US" sz="1041" b="1" dirty="0">
                  <a:solidFill>
                    <a:prstClr val="black"/>
                  </a:solidFill>
                  <a:latin typeface="Calibri" panose="020F0502020204030204" pitchFamily="34" charset="0"/>
                  <a:ea typeface="Verdana" panose="020B0604030504040204" pitchFamily="34" charset="0"/>
                  <a:cs typeface="Calibri" panose="020F0502020204030204" pitchFamily="34" charset="0"/>
                </a:rPr>
                <a:t>BCI’s Continuity Magazine </a:t>
              </a:r>
              <a:r>
                <a:rPr lang="en-US" sz="1041" dirty="0">
                  <a:solidFill>
                    <a:prstClr val="black"/>
                  </a:solidFill>
                  <a:latin typeface="Calibri" panose="020F0502020204030204" pitchFamily="34" charset="0"/>
                  <a:ea typeface="Verdana" panose="020B0604030504040204" pitchFamily="34" charset="0"/>
                  <a:cs typeface="Calibri" panose="020F0502020204030204" pitchFamily="34" charset="0"/>
                </a:rPr>
                <a:t>– Q3 2015</a:t>
              </a:r>
            </a:p>
          </p:txBody>
        </p:sp>
        <p:pic>
          <p:nvPicPr>
            <p:cNvPr id="133" name="Picture 132">
              <a:extLst>
                <a:ext uri="{FF2B5EF4-FFF2-40B4-BE49-F238E27FC236}">
                  <a16:creationId xmlns:a16="http://schemas.microsoft.com/office/drawing/2014/main" id="{67FDB620-5BCD-460A-8DD1-DAE6053939CB}"/>
                </a:ext>
              </a:extLst>
            </p:cNvPr>
            <p:cNvPicPr>
              <a:picLocks noChangeAspect="1"/>
            </p:cNvPicPr>
            <p:nvPr/>
          </p:nvPicPr>
          <p:blipFill>
            <a:blip r:embed="rId11"/>
            <a:stretch>
              <a:fillRect/>
            </a:stretch>
          </p:blipFill>
          <p:spPr>
            <a:xfrm>
              <a:off x="7493818" y="5371236"/>
              <a:ext cx="1137321" cy="899449"/>
            </a:xfrm>
            <a:prstGeom prst="rect">
              <a:avLst/>
            </a:prstGeom>
          </p:spPr>
        </p:pic>
        <p:grpSp>
          <p:nvGrpSpPr>
            <p:cNvPr id="9" name="Group 8">
              <a:extLst>
                <a:ext uri="{FF2B5EF4-FFF2-40B4-BE49-F238E27FC236}">
                  <a16:creationId xmlns:a16="http://schemas.microsoft.com/office/drawing/2014/main" id="{DED13497-DD26-2BD4-185B-3D964D11368E}"/>
                </a:ext>
              </a:extLst>
            </p:cNvPr>
            <p:cNvGrpSpPr/>
            <p:nvPr/>
          </p:nvGrpSpPr>
          <p:grpSpPr>
            <a:xfrm>
              <a:off x="6279113" y="2575660"/>
              <a:ext cx="1129530" cy="776850"/>
              <a:chOff x="5485568" y="2503542"/>
              <a:chExt cx="1337706" cy="966957"/>
            </a:xfrm>
          </p:grpSpPr>
          <p:pic>
            <p:nvPicPr>
              <p:cNvPr id="10" name="Picture 9">
                <a:extLst>
                  <a:ext uri="{FF2B5EF4-FFF2-40B4-BE49-F238E27FC236}">
                    <a16:creationId xmlns:a16="http://schemas.microsoft.com/office/drawing/2014/main" id="{9B4FAF8C-63D4-9091-BA36-1B6920004A90}"/>
                  </a:ext>
                </a:extLst>
              </p:cNvPr>
              <p:cNvPicPr>
                <a:picLocks noChangeAspect="1"/>
              </p:cNvPicPr>
              <p:nvPr/>
            </p:nvPicPr>
            <p:blipFill>
              <a:blip r:embed="rId12">
                <a:grayscl/>
              </a:blip>
              <a:stretch>
                <a:fillRect/>
              </a:stretch>
            </p:blipFill>
            <p:spPr>
              <a:xfrm>
                <a:off x="5485568" y="2503542"/>
                <a:ext cx="1337706" cy="966956"/>
              </a:xfrm>
              <a:prstGeom prst="rect">
                <a:avLst/>
              </a:prstGeom>
            </p:spPr>
          </p:pic>
          <p:sp>
            <p:nvSpPr>
              <p:cNvPr id="11" name="Rectangle 10">
                <a:extLst>
                  <a:ext uri="{FF2B5EF4-FFF2-40B4-BE49-F238E27FC236}">
                    <a16:creationId xmlns:a16="http://schemas.microsoft.com/office/drawing/2014/main" id="{E2F7D8CD-B869-AFB8-1B42-90B89298DE9D}"/>
                  </a:ext>
                </a:extLst>
              </p:cNvPr>
              <p:cNvSpPr/>
              <p:nvPr/>
            </p:nvSpPr>
            <p:spPr bwMode="gray">
              <a:xfrm>
                <a:off x="5488162" y="3017839"/>
                <a:ext cx="384002" cy="452660"/>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dirty="0">
                  <a:ln>
                    <a:noFill/>
                  </a:ln>
                  <a:solidFill>
                    <a:prstClr val="white"/>
                  </a:solidFill>
                  <a:effectLst/>
                  <a:uLnTx/>
                  <a:uFillTx/>
                  <a:latin typeface="Verdana"/>
                  <a:ea typeface="+mn-ea"/>
                  <a:cs typeface="+mn-cs"/>
                </a:endParaRPr>
              </a:p>
            </p:txBody>
          </p:sp>
        </p:grpSp>
      </p:grpSp>
    </p:spTree>
    <p:extLst>
      <p:ext uri="{BB962C8B-B14F-4D97-AF65-F5344CB8AC3E}">
        <p14:creationId xmlns:p14="http://schemas.microsoft.com/office/powerpoint/2010/main" val="409301889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riangle 28">
            <a:extLst>
              <a:ext uri="{FF2B5EF4-FFF2-40B4-BE49-F238E27FC236}">
                <a16:creationId xmlns:a16="http://schemas.microsoft.com/office/drawing/2014/main" id="{9E20A015-1AA7-4C52-AF83-5FB82AF3DEE4}"/>
              </a:ext>
            </a:extLst>
          </p:cNvPr>
          <p:cNvSpPr/>
          <p:nvPr/>
        </p:nvSpPr>
        <p:spPr>
          <a:xfrm rot="16200000">
            <a:off x="11060702" y="2333835"/>
            <a:ext cx="267460" cy="230569"/>
          </a:xfrm>
          <a:prstGeom prst="triangle">
            <a:avLst/>
          </a:prstGeom>
          <a:solidFill>
            <a:srgbClr val="00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kkal Majalla" panose="02000000000000000000" pitchFamily="2" charset="-78"/>
              <a:cs typeface="Sakkal Majalla" panose="02000000000000000000" pitchFamily="2" charset="-78"/>
            </a:endParaRPr>
          </a:p>
        </p:txBody>
      </p:sp>
      <p:sp>
        <p:nvSpPr>
          <p:cNvPr id="37" name="Rectangle 36">
            <a:extLst>
              <a:ext uri="{FF2B5EF4-FFF2-40B4-BE49-F238E27FC236}">
                <a16:creationId xmlns:a16="http://schemas.microsoft.com/office/drawing/2014/main" id="{59C4995C-A626-4F3F-AF33-0E8EDB668460}"/>
              </a:ext>
            </a:extLst>
          </p:cNvPr>
          <p:cNvSpPr/>
          <p:nvPr/>
        </p:nvSpPr>
        <p:spPr bwMode="gray">
          <a:xfrm>
            <a:off x="1" y="0"/>
            <a:ext cx="165462" cy="6858000"/>
          </a:xfrm>
          <a:prstGeom prst="rect">
            <a:avLst/>
          </a:prstGeom>
          <a:solidFill>
            <a:srgbClr val="00A3E0"/>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800" b="1" dirty="0">
              <a:solidFill>
                <a:schemeClr val="bg1"/>
              </a:solidFill>
              <a:latin typeface="+mj-lt"/>
              <a:cs typeface="Sakkal Majalla" panose="02000000000000000000" pitchFamily="2" charset="-78"/>
            </a:endParaRPr>
          </a:p>
        </p:txBody>
      </p:sp>
      <p:sp>
        <p:nvSpPr>
          <p:cNvPr id="38" name="Content Placeholder 3">
            <a:extLst>
              <a:ext uri="{FF2B5EF4-FFF2-40B4-BE49-F238E27FC236}">
                <a16:creationId xmlns:a16="http://schemas.microsoft.com/office/drawing/2014/main" id="{F8427542-CD15-484D-81F2-E71D46169F7B}"/>
              </a:ext>
            </a:extLst>
          </p:cNvPr>
          <p:cNvSpPr txBox="1">
            <a:spLocks/>
          </p:cNvSpPr>
          <p:nvPr/>
        </p:nvSpPr>
        <p:spPr>
          <a:xfrm>
            <a:off x="469900" y="1229730"/>
            <a:ext cx="10633527" cy="717268"/>
          </a:xfrm>
          <a:prstGeom prst="rect">
            <a:avLst/>
          </a:prstGeom>
        </p:spPr>
        <p:txBody>
          <a:bodyPr vert="horz" lIns="0" tIns="0" rIns="0" bIns="0" rtlCol="0">
            <a:noAutofit/>
          </a:bodyPr>
          <a:lstStyle>
            <a:lvl1pPr marL="0" indent="0" algn="l" defTabSz="1219170" rtl="0" eaLnBrk="1" latinLnBrk="0" hangingPunct="1">
              <a:lnSpc>
                <a:spcPct val="120000"/>
              </a:lnSpc>
              <a:spcBef>
                <a:spcPts val="0"/>
              </a:spcBef>
              <a:spcAft>
                <a:spcPts val="1200"/>
              </a:spcAft>
              <a:buSzPct val="100000"/>
              <a:buFont typeface="Arial" panose="020B0604020202020204" pitchFamily="34" charset="0"/>
              <a:buNone/>
              <a:defRPr sz="1100" b="0" kern="1200">
                <a:solidFill>
                  <a:schemeClr val="tx1"/>
                </a:solidFill>
                <a:latin typeface="+mn-lt"/>
                <a:ea typeface="+mn-ea"/>
                <a:cs typeface="+mn-cs"/>
              </a:defRPr>
            </a:lvl1pPr>
            <a:lvl2pPr marL="0" indent="0" algn="l" defTabSz="1219170" rtl="0" eaLnBrk="1" latinLnBrk="0" hangingPunct="1">
              <a:spcBef>
                <a:spcPts val="0"/>
              </a:spcBef>
              <a:spcAft>
                <a:spcPts val="600"/>
              </a:spcAft>
              <a:buClrTx/>
              <a:buSzPct val="100000"/>
              <a:buFont typeface="Arial"/>
              <a:buNone/>
              <a:defRPr lang="en-US" sz="11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600"/>
              </a:spcAft>
              <a:buClrTx/>
              <a:buSzPct val="100000"/>
              <a:buFont typeface="Arial" panose="020B0604020202020204" pitchFamily="34" charset="0"/>
              <a:buChar char="•"/>
              <a:defRPr lang="en-US" sz="11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600"/>
              </a:spcAft>
              <a:buClrTx/>
              <a:buSzPct val="100000"/>
              <a:buFont typeface="Verdana" panose="020B0604030504040204" pitchFamily="34" charset="0"/>
              <a:buChar char="−"/>
              <a:defRPr lang="en-US" sz="11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600"/>
              </a:spcAft>
              <a:buClrTx/>
              <a:buSzPct val="100000"/>
              <a:buFont typeface="Verdana" panose="020B0604030504040204" pitchFamily="34" charset="0"/>
              <a:buChar char="−"/>
              <a:tabLst/>
              <a:defRPr lang="en-US" sz="11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defTabSz="912813"/>
            <a:r>
              <a:rPr lang="en-GB" altLang="en-US" dirty="0">
                <a:latin typeface="Calibri" panose="020F0502020204030204" pitchFamily="34" charset="0"/>
                <a:ea typeface="Times New Roman" pitchFamily="18" charset="0"/>
                <a:cs typeface="Calibri" panose="020F0502020204030204" pitchFamily="34" charset="0"/>
              </a:rPr>
              <a:t>Our Middle East BCM practice has experienced practitioners and consultants certified in the business continuity field. We have successfully developed and evolved BCMS, implemented end-to-end projects, assessed readiness and maturity, and advised on BCM best practices.</a:t>
            </a:r>
          </a:p>
        </p:txBody>
      </p:sp>
      <p:pic>
        <p:nvPicPr>
          <p:cNvPr id="4" name="Picture 3">
            <a:extLst>
              <a:ext uri="{FF2B5EF4-FFF2-40B4-BE49-F238E27FC236}">
                <a16:creationId xmlns:a16="http://schemas.microsoft.com/office/drawing/2014/main" id="{8611C0A4-6FA8-1010-D73F-D4539E5A5943}"/>
              </a:ext>
            </a:extLst>
          </p:cNvPr>
          <p:cNvPicPr/>
          <p:nvPr/>
        </p:nvPicPr>
        <p:blipFill>
          <a:blip r:embed="rId2" cstate="email">
            <a:extLst>
              <a:ext uri="{28A0092B-C50C-407E-A947-70E740481C1C}">
                <a14:useLocalDpi xmlns:a14="http://schemas.microsoft.com/office/drawing/2010/main"/>
              </a:ext>
            </a:extLst>
          </a:blip>
          <a:stretch>
            <a:fillRect/>
          </a:stretch>
        </p:blipFill>
        <p:spPr>
          <a:xfrm>
            <a:off x="8278444" y="4831015"/>
            <a:ext cx="1125379" cy="699958"/>
          </a:xfrm>
          <a:prstGeom prst="rect">
            <a:avLst/>
          </a:prstGeom>
        </p:spPr>
      </p:pic>
      <p:pic>
        <p:nvPicPr>
          <p:cNvPr id="5" name="Picture 4" descr="http://www.heavyliftpfi.com/_Attachments/Gallery/Shared/Etihad%20Rail%20Logo.jpg">
            <a:extLst>
              <a:ext uri="{FF2B5EF4-FFF2-40B4-BE49-F238E27FC236}">
                <a16:creationId xmlns:a16="http://schemas.microsoft.com/office/drawing/2014/main" id="{A86E2D16-CBA8-08CC-D39A-2A7E46AD1C5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157202" y="3819839"/>
            <a:ext cx="1367862" cy="594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image001">
            <a:extLst>
              <a:ext uri="{FF2B5EF4-FFF2-40B4-BE49-F238E27FC236}">
                <a16:creationId xmlns:a16="http://schemas.microsoft.com/office/drawing/2014/main" id="{35E294E6-4056-2732-002F-7D39638D5F4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074855" y="2716927"/>
            <a:ext cx="1532556" cy="54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Users\haammar\Desktop\Maaden Logo - Good.png">
            <a:extLst>
              <a:ext uri="{FF2B5EF4-FFF2-40B4-BE49-F238E27FC236}">
                <a16:creationId xmlns:a16="http://schemas.microsoft.com/office/drawing/2014/main" id="{1CF4078B-187B-2266-6A3A-0F3C2FBA855C}"/>
              </a:ext>
            </a:extLst>
          </p:cNvPr>
          <p:cNvPicPr/>
          <p:nvPr/>
        </p:nvPicPr>
        <p:blipFill>
          <a:blip r:embed="rId5" cstate="email">
            <a:extLst>
              <a:ext uri="{28A0092B-C50C-407E-A947-70E740481C1C}">
                <a14:useLocalDpi xmlns:a14="http://schemas.microsoft.com/office/drawing/2010/main"/>
              </a:ext>
            </a:extLst>
          </a:blip>
          <a:srcRect/>
          <a:stretch>
            <a:fillRect/>
          </a:stretch>
        </p:blipFill>
        <p:spPr bwMode="auto">
          <a:xfrm>
            <a:off x="8307122" y="5915182"/>
            <a:ext cx="1068023" cy="443248"/>
          </a:xfrm>
          <a:prstGeom prst="rect">
            <a:avLst/>
          </a:prstGeom>
          <a:noFill/>
          <a:ln w="9525">
            <a:noFill/>
            <a:miter lim="800000"/>
            <a:headEnd/>
            <a:tailEnd/>
          </a:ln>
        </p:spPr>
      </p:pic>
      <p:pic>
        <p:nvPicPr>
          <p:cNvPr id="11" name="Picture 10">
            <a:extLst>
              <a:ext uri="{FF2B5EF4-FFF2-40B4-BE49-F238E27FC236}">
                <a16:creationId xmlns:a16="http://schemas.microsoft.com/office/drawing/2014/main" id="{35D0045C-494D-5A1B-8F2C-18A4885584D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157004" y="1756412"/>
            <a:ext cx="1368258" cy="482934"/>
          </a:xfrm>
          <a:prstGeom prst="rect">
            <a:avLst/>
          </a:prstGeom>
        </p:spPr>
      </p:pic>
      <p:pic>
        <p:nvPicPr>
          <p:cNvPr id="12" name="Picture 11">
            <a:extLst>
              <a:ext uri="{FF2B5EF4-FFF2-40B4-BE49-F238E27FC236}">
                <a16:creationId xmlns:a16="http://schemas.microsoft.com/office/drawing/2014/main" id="{D848AE45-41AA-1251-EA6A-B8C56921391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45536" y="4795498"/>
            <a:ext cx="1462974" cy="770993"/>
          </a:xfrm>
          <a:prstGeom prst="rect">
            <a:avLst/>
          </a:prstGeom>
        </p:spPr>
      </p:pic>
      <p:pic>
        <p:nvPicPr>
          <p:cNvPr id="13" name="Picture 12">
            <a:extLst>
              <a:ext uri="{FF2B5EF4-FFF2-40B4-BE49-F238E27FC236}">
                <a16:creationId xmlns:a16="http://schemas.microsoft.com/office/drawing/2014/main" id="{AD082C20-A7EC-618D-9227-5E495A6381BE}"/>
              </a:ext>
            </a:extLst>
          </p:cNvPr>
          <p:cNvPicPr/>
          <p:nvPr/>
        </p:nvPicPr>
        <p:blipFill>
          <a:blip r:embed="rId8" cstate="email">
            <a:extLst>
              <a:ext uri="{28A0092B-C50C-407E-A947-70E740481C1C}">
                <a14:useLocalDpi xmlns:a14="http://schemas.microsoft.com/office/drawing/2010/main"/>
              </a:ext>
            </a:extLst>
          </a:blip>
          <a:stretch>
            <a:fillRect/>
          </a:stretch>
        </p:blipFill>
        <p:spPr>
          <a:xfrm>
            <a:off x="6839838" y="3994642"/>
            <a:ext cx="1074371" cy="244446"/>
          </a:xfrm>
          <a:prstGeom prst="rect">
            <a:avLst/>
          </a:prstGeom>
        </p:spPr>
      </p:pic>
      <p:pic>
        <p:nvPicPr>
          <p:cNvPr id="14" name="Picture 13">
            <a:extLst>
              <a:ext uri="{FF2B5EF4-FFF2-40B4-BE49-F238E27FC236}">
                <a16:creationId xmlns:a16="http://schemas.microsoft.com/office/drawing/2014/main" id="{2591A133-F4C5-233F-F7E9-B653E783B26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850279" y="2668146"/>
            <a:ext cx="1053489" cy="646854"/>
          </a:xfrm>
          <a:prstGeom prst="rect">
            <a:avLst/>
          </a:prstGeom>
        </p:spPr>
      </p:pic>
      <p:pic>
        <p:nvPicPr>
          <p:cNvPr id="15" name="Picture 14">
            <a:extLst>
              <a:ext uri="{FF2B5EF4-FFF2-40B4-BE49-F238E27FC236}">
                <a16:creationId xmlns:a16="http://schemas.microsoft.com/office/drawing/2014/main" id="{FA599F1E-6749-15BD-E0AB-BD1924C56D7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728815" y="5822919"/>
            <a:ext cx="1296417" cy="627774"/>
          </a:xfrm>
          <a:prstGeom prst="rect">
            <a:avLst/>
          </a:prstGeom>
        </p:spPr>
      </p:pic>
      <p:pic>
        <p:nvPicPr>
          <p:cNvPr id="16" name="Picture 15">
            <a:extLst>
              <a:ext uri="{FF2B5EF4-FFF2-40B4-BE49-F238E27FC236}">
                <a16:creationId xmlns:a16="http://schemas.microsoft.com/office/drawing/2014/main" id="{77722EF3-44CA-3EFD-91D6-2F5A4B339817}"/>
              </a:ext>
            </a:extLst>
          </p:cNvPr>
          <p:cNvPicPr/>
          <p:nvPr/>
        </p:nvPicPr>
        <p:blipFill>
          <a:blip r:embed="rId11" cstate="email">
            <a:extLst>
              <a:ext uri="{28A0092B-C50C-407E-A947-70E740481C1C}">
                <a14:useLocalDpi xmlns:a14="http://schemas.microsoft.com/office/drawing/2010/main"/>
              </a:ext>
            </a:extLst>
          </a:blip>
          <a:stretch>
            <a:fillRect/>
          </a:stretch>
        </p:blipFill>
        <p:spPr>
          <a:xfrm>
            <a:off x="6737700" y="1843409"/>
            <a:ext cx="1278646" cy="308940"/>
          </a:xfrm>
          <a:prstGeom prst="rect">
            <a:avLst/>
          </a:prstGeom>
        </p:spPr>
      </p:pic>
      <p:pic>
        <p:nvPicPr>
          <p:cNvPr id="17" name="Picture 16">
            <a:extLst>
              <a:ext uri="{FF2B5EF4-FFF2-40B4-BE49-F238E27FC236}">
                <a16:creationId xmlns:a16="http://schemas.microsoft.com/office/drawing/2014/main" id="{521F93D5-DFCD-CC2A-5911-0EC1B6602DEF}"/>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018078" y="1869275"/>
            <a:ext cx="1216514" cy="438236"/>
          </a:xfrm>
          <a:prstGeom prst="rect">
            <a:avLst/>
          </a:prstGeom>
        </p:spPr>
      </p:pic>
      <p:pic>
        <p:nvPicPr>
          <p:cNvPr id="18" name="Picture 17">
            <a:extLst>
              <a:ext uri="{FF2B5EF4-FFF2-40B4-BE49-F238E27FC236}">
                <a16:creationId xmlns:a16="http://schemas.microsoft.com/office/drawing/2014/main" id="{D4CC4444-A3A2-8B16-4FE0-8B5DB9D1B4D5}"/>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550152" y="2544914"/>
            <a:ext cx="949336" cy="893319"/>
          </a:xfrm>
          <a:prstGeom prst="rect">
            <a:avLst/>
          </a:prstGeom>
        </p:spPr>
      </p:pic>
      <p:pic>
        <p:nvPicPr>
          <p:cNvPr id="19" name="Picture 18">
            <a:extLst>
              <a:ext uri="{FF2B5EF4-FFF2-40B4-BE49-F238E27FC236}">
                <a16:creationId xmlns:a16="http://schemas.microsoft.com/office/drawing/2014/main" id="{AF5BB014-1E74-392C-E64D-316070B1A3D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365469" y="5835872"/>
            <a:ext cx="1318702" cy="601869"/>
          </a:xfrm>
          <a:prstGeom prst="rect">
            <a:avLst/>
          </a:prstGeom>
        </p:spPr>
      </p:pic>
      <p:pic>
        <p:nvPicPr>
          <p:cNvPr id="21" name="Picture 20">
            <a:extLst>
              <a:ext uri="{FF2B5EF4-FFF2-40B4-BE49-F238E27FC236}">
                <a16:creationId xmlns:a16="http://schemas.microsoft.com/office/drawing/2014/main" id="{2C175B71-4619-FAC1-CB39-3FD3FA4DD981}"/>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2340079" y="4894529"/>
            <a:ext cx="1643489" cy="572930"/>
          </a:xfrm>
          <a:prstGeom prst="rect">
            <a:avLst/>
          </a:prstGeom>
        </p:spPr>
      </p:pic>
      <p:pic>
        <p:nvPicPr>
          <p:cNvPr id="22" name="Picture 21">
            <a:extLst>
              <a:ext uri="{FF2B5EF4-FFF2-40B4-BE49-F238E27FC236}">
                <a16:creationId xmlns:a16="http://schemas.microsoft.com/office/drawing/2014/main" id="{274B82B4-2588-0085-9025-881FA2EE0E0C}"/>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595701" y="3856660"/>
            <a:ext cx="1132245" cy="520411"/>
          </a:xfrm>
          <a:prstGeom prst="rect">
            <a:avLst/>
          </a:prstGeom>
        </p:spPr>
      </p:pic>
      <p:pic>
        <p:nvPicPr>
          <p:cNvPr id="23" name="Picture 22" descr="Mubadala">
            <a:extLst>
              <a:ext uri="{FF2B5EF4-FFF2-40B4-BE49-F238E27FC236}">
                <a16:creationId xmlns:a16="http://schemas.microsoft.com/office/drawing/2014/main" id="{50DE159D-2DB5-5F97-52AE-1405755AF0F6}"/>
              </a:ext>
            </a:extLst>
          </p:cNvPr>
          <p:cNvPicPr/>
          <p:nvPr/>
        </p:nvPicPr>
        <p:blipFill>
          <a:blip r:embed="rId17" cstate="email">
            <a:extLst>
              <a:ext uri="{28A0092B-C50C-407E-A947-70E740481C1C}">
                <a14:useLocalDpi xmlns:a14="http://schemas.microsoft.com/office/drawing/2010/main"/>
              </a:ext>
            </a:extLst>
          </a:blip>
          <a:srcRect/>
          <a:stretch>
            <a:fillRect/>
          </a:stretch>
        </p:blipFill>
        <p:spPr bwMode="auto">
          <a:xfrm>
            <a:off x="2628870" y="2850857"/>
            <a:ext cx="1065907" cy="281433"/>
          </a:xfrm>
          <a:prstGeom prst="rect">
            <a:avLst/>
          </a:prstGeom>
          <a:noFill/>
          <a:ln w="9525">
            <a:noFill/>
            <a:miter lim="800000"/>
            <a:headEnd/>
            <a:tailEnd/>
          </a:ln>
        </p:spPr>
      </p:pic>
      <p:pic>
        <p:nvPicPr>
          <p:cNvPr id="24" name="Picture 23" descr="http://www.iranmall.ir/source/Arab%20Banks/rte_NCB%20logo.JPG">
            <a:extLst>
              <a:ext uri="{FF2B5EF4-FFF2-40B4-BE49-F238E27FC236}">
                <a16:creationId xmlns:a16="http://schemas.microsoft.com/office/drawing/2014/main" id="{2C994C42-CC54-9581-AD81-9B532F828015}"/>
              </a:ext>
            </a:extLst>
          </p:cNvPr>
          <p:cNvPicPr/>
          <p:nvPr/>
        </p:nvPicPr>
        <p:blipFill>
          <a:blip r:embed="rId18" cstate="email">
            <a:extLst>
              <a:ext uri="{28A0092B-C50C-407E-A947-70E740481C1C}">
                <a14:useLocalDpi xmlns:a14="http://schemas.microsoft.com/office/drawing/2010/main"/>
              </a:ext>
            </a:extLst>
          </a:blip>
          <a:srcRect/>
          <a:stretch>
            <a:fillRect/>
          </a:stretch>
        </p:blipFill>
        <p:spPr bwMode="auto">
          <a:xfrm>
            <a:off x="2539598" y="6005328"/>
            <a:ext cx="1244450" cy="262956"/>
          </a:xfrm>
          <a:prstGeom prst="rect">
            <a:avLst/>
          </a:prstGeom>
          <a:noFill/>
          <a:ln>
            <a:noFill/>
          </a:ln>
        </p:spPr>
      </p:pic>
      <p:pic>
        <p:nvPicPr>
          <p:cNvPr id="25" name="Picture 24" descr="Logo&#10;&#10;Description automatically generated">
            <a:extLst>
              <a:ext uri="{FF2B5EF4-FFF2-40B4-BE49-F238E27FC236}">
                <a16:creationId xmlns:a16="http://schemas.microsoft.com/office/drawing/2014/main" id="{449A5A03-4D4D-3CB1-1F00-9A4DCA322BE4}"/>
              </a:ext>
            </a:extLst>
          </p:cNvPr>
          <p:cNvPicPr/>
          <p:nvPr/>
        </p:nvPicPr>
        <p:blipFill rotWithShape="1">
          <a:blip r:embed="rId19" cstate="email">
            <a:extLst>
              <a:ext uri="{28A0092B-C50C-407E-A947-70E740481C1C}">
                <a14:useLocalDpi xmlns:a14="http://schemas.microsoft.com/office/drawing/2010/main"/>
              </a:ext>
            </a:extLst>
          </a:blip>
          <a:srcRect/>
          <a:stretch/>
        </p:blipFill>
        <p:spPr bwMode="auto">
          <a:xfrm>
            <a:off x="617654" y="5875496"/>
            <a:ext cx="1812844" cy="482934"/>
          </a:xfrm>
          <a:prstGeom prst="rect">
            <a:avLst/>
          </a:prstGeom>
          <a:ln>
            <a:noFill/>
          </a:ln>
          <a:extLst>
            <a:ext uri="{53640926-AAD7-44D8-BBD7-CCE9431645EC}">
              <a14:shadowObscured xmlns:a14="http://schemas.microsoft.com/office/drawing/2010/main"/>
            </a:ext>
          </a:extLst>
        </p:spPr>
      </p:pic>
      <p:pic>
        <p:nvPicPr>
          <p:cNvPr id="27" name="Picture 26">
            <a:extLst>
              <a:ext uri="{FF2B5EF4-FFF2-40B4-BE49-F238E27FC236}">
                <a16:creationId xmlns:a16="http://schemas.microsoft.com/office/drawing/2014/main" id="{992CF753-69AB-6CB4-9BB5-34014F8FD5BC}"/>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3878859" y="4949227"/>
            <a:ext cx="1506068" cy="463535"/>
          </a:xfrm>
          <a:prstGeom prst="rect">
            <a:avLst/>
          </a:prstGeom>
        </p:spPr>
      </p:pic>
      <p:pic>
        <p:nvPicPr>
          <p:cNvPr id="28" name="Picture 27">
            <a:extLst>
              <a:ext uri="{FF2B5EF4-FFF2-40B4-BE49-F238E27FC236}">
                <a16:creationId xmlns:a16="http://schemas.microsoft.com/office/drawing/2014/main" id="{09F04204-8505-EBF0-7DCF-98F114A8732C}"/>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2533381" y="1859757"/>
            <a:ext cx="1326903" cy="457272"/>
          </a:xfrm>
          <a:prstGeom prst="rect">
            <a:avLst/>
          </a:prstGeom>
        </p:spPr>
      </p:pic>
      <p:pic>
        <p:nvPicPr>
          <p:cNvPr id="29" name="Picture 133207">
            <a:extLst>
              <a:ext uri="{FF2B5EF4-FFF2-40B4-BE49-F238E27FC236}">
                <a16:creationId xmlns:a16="http://schemas.microsoft.com/office/drawing/2014/main" id="{DD8D6C01-6FC8-7010-A5DE-439CDD1938E7}"/>
              </a:ext>
            </a:extLst>
          </p:cNvPr>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4065771" y="2751401"/>
            <a:ext cx="1132245" cy="48034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2D110E35-E0C1-2BA5-A5B2-F513D85A12C0}"/>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3985866" y="5820016"/>
            <a:ext cx="1292054" cy="633581"/>
          </a:xfrm>
          <a:prstGeom prst="rect">
            <a:avLst/>
          </a:prstGeom>
        </p:spPr>
      </p:pic>
      <p:pic>
        <p:nvPicPr>
          <p:cNvPr id="31" name="Picture 30" descr="ENEC_HeaderLogoPNG.png">
            <a:extLst>
              <a:ext uri="{FF2B5EF4-FFF2-40B4-BE49-F238E27FC236}">
                <a16:creationId xmlns:a16="http://schemas.microsoft.com/office/drawing/2014/main" id="{5872B266-ED65-67B7-49F8-A2166C0A2041}"/>
              </a:ext>
            </a:extLst>
          </p:cNvPr>
          <p:cNvPicPr/>
          <p:nvPr/>
        </p:nvPicPr>
        <p:blipFill>
          <a:blip r:embed="rId24" cstate="email">
            <a:extLst>
              <a:ext uri="{28A0092B-C50C-407E-A947-70E740481C1C}">
                <a14:useLocalDpi xmlns:a14="http://schemas.microsoft.com/office/drawing/2010/main"/>
              </a:ext>
            </a:extLst>
          </a:blip>
          <a:srcRect/>
          <a:stretch>
            <a:fillRect/>
          </a:stretch>
        </p:blipFill>
        <p:spPr>
          <a:xfrm>
            <a:off x="10040079" y="4989015"/>
            <a:ext cx="594872" cy="383958"/>
          </a:xfrm>
          <a:prstGeom prst="rect">
            <a:avLst/>
          </a:prstGeom>
          <a:noFill/>
          <a:ln>
            <a:noFill/>
          </a:ln>
        </p:spPr>
      </p:pic>
      <p:pic>
        <p:nvPicPr>
          <p:cNvPr id="32" name="Picture 31">
            <a:extLst>
              <a:ext uri="{FF2B5EF4-FFF2-40B4-BE49-F238E27FC236}">
                <a16:creationId xmlns:a16="http://schemas.microsoft.com/office/drawing/2014/main" id="{DCEABE6D-493D-396B-D86A-9632B4F9B6E0}"/>
              </a:ext>
            </a:extLst>
          </p:cNvPr>
          <p:cNvPicPr/>
          <p:nvPr/>
        </p:nvPicPr>
        <p:blipFill>
          <a:blip r:embed="rId25" cstate="email">
            <a:extLst>
              <a:ext uri="{28A0092B-C50C-407E-A947-70E740481C1C}">
                <a14:useLocalDpi xmlns:a14="http://schemas.microsoft.com/office/drawing/2010/main"/>
              </a:ext>
            </a:extLst>
          </a:blip>
          <a:stretch>
            <a:fillRect/>
          </a:stretch>
        </p:blipFill>
        <p:spPr>
          <a:xfrm>
            <a:off x="9919944" y="3753671"/>
            <a:ext cx="835142" cy="726388"/>
          </a:xfrm>
          <a:prstGeom prst="rect">
            <a:avLst/>
          </a:prstGeom>
        </p:spPr>
      </p:pic>
      <p:pic>
        <p:nvPicPr>
          <p:cNvPr id="33" name="Picture 32" descr="C:\Users\haammar\AppData\Local\Microsoft\Windows\Temporary Internet Files\Content.Outlook\NVB6F3QA\CBK - LOGO.png">
            <a:extLst>
              <a:ext uri="{FF2B5EF4-FFF2-40B4-BE49-F238E27FC236}">
                <a16:creationId xmlns:a16="http://schemas.microsoft.com/office/drawing/2014/main" id="{198710D9-A00D-49F0-0717-0C6EF0AEA343}"/>
              </a:ext>
            </a:extLst>
          </p:cNvPr>
          <p:cNvPicPr/>
          <p:nvPr/>
        </p:nvPicPr>
        <p:blipFill>
          <a:blip r:embed="rId26" cstate="email">
            <a:extLst>
              <a:ext uri="{28A0092B-C50C-407E-A947-70E740481C1C}">
                <a14:useLocalDpi xmlns:a14="http://schemas.microsoft.com/office/drawing/2010/main"/>
              </a:ext>
            </a:extLst>
          </a:blip>
          <a:srcRect/>
          <a:stretch>
            <a:fillRect/>
          </a:stretch>
        </p:blipFill>
        <p:spPr bwMode="auto">
          <a:xfrm>
            <a:off x="9986427" y="2664659"/>
            <a:ext cx="702176" cy="653829"/>
          </a:xfrm>
          <a:prstGeom prst="rect">
            <a:avLst/>
          </a:prstGeom>
          <a:noFill/>
          <a:ln w="9525">
            <a:noFill/>
            <a:miter lim="800000"/>
            <a:headEnd/>
            <a:tailEnd/>
          </a:ln>
        </p:spPr>
      </p:pic>
      <p:graphicFrame>
        <p:nvGraphicFramePr>
          <p:cNvPr id="34" name="Object 33">
            <a:extLst>
              <a:ext uri="{FF2B5EF4-FFF2-40B4-BE49-F238E27FC236}">
                <a16:creationId xmlns:a16="http://schemas.microsoft.com/office/drawing/2014/main" id="{86B5DDD0-12B2-6831-7636-4C63C5064264}"/>
              </a:ext>
            </a:extLst>
          </p:cNvPr>
          <p:cNvGraphicFramePr>
            <a:graphicFrameLocks noChangeAspect="1"/>
          </p:cNvGraphicFramePr>
          <p:nvPr>
            <p:extLst>
              <p:ext uri="{D42A27DB-BD31-4B8C-83A1-F6EECF244321}">
                <p14:modId xmlns:p14="http://schemas.microsoft.com/office/powerpoint/2010/main" val="90507438"/>
              </p:ext>
            </p:extLst>
          </p:nvPr>
        </p:nvGraphicFramePr>
        <p:xfrm>
          <a:off x="10007106" y="6007405"/>
          <a:ext cx="660818" cy="258802"/>
        </p:xfrm>
        <a:graphic>
          <a:graphicData uri="http://schemas.openxmlformats.org/presentationml/2006/ole">
            <mc:AlternateContent xmlns:mc="http://schemas.openxmlformats.org/markup-compatibility/2006">
              <mc:Choice xmlns:v="urn:schemas-microsoft-com:vml" Requires="v">
                <p:oleObj name="Bitmap Image" r:id="rId27" imgW="1695687" imgH="733333" progId="Paint.Picture">
                  <p:embed/>
                </p:oleObj>
              </mc:Choice>
              <mc:Fallback>
                <p:oleObj name="Bitmap Image" r:id="rId27" imgW="1695687" imgH="733333" progId="Paint.Picture">
                  <p:embed/>
                  <p:pic>
                    <p:nvPicPr>
                      <p:cNvPr id="34" name="Object 33">
                        <a:extLst>
                          <a:ext uri="{FF2B5EF4-FFF2-40B4-BE49-F238E27FC236}">
                            <a16:creationId xmlns:a16="http://schemas.microsoft.com/office/drawing/2014/main" id="{86B5DDD0-12B2-6831-7636-4C63C5064264}"/>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007106" y="6007405"/>
                        <a:ext cx="660818" cy="258802"/>
                      </a:xfrm>
                      <a:prstGeom prst="rect">
                        <a:avLst/>
                      </a:prstGeom>
                      <a:noFill/>
                    </p:spPr>
                  </p:pic>
                </p:oleObj>
              </mc:Fallback>
            </mc:AlternateContent>
          </a:graphicData>
        </a:graphic>
      </p:graphicFrame>
      <p:pic>
        <p:nvPicPr>
          <p:cNvPr id="36" name="Picture 35">
            <a:extLst>
              <a:ext uri="{FF2B5EF4-FFF2-40B4-BE49-F238E27FC236}">
                <a16:creationId xmlns:a16="http://schemas.microsoft.com/office/drawing/2014/main" id="{758C51B1-0F16-C8E8-F8A9-C9330B3C3BC9}"/>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844675" y="4836004"/>
            <a:ext cx="1260472" cy="689981"/>
          </a:xfrm>
          <a:prstGeom prst="rect">
            <a:avLst/>
          </a:prstGeom>
        </p:spPr>
      </p:pic>
      <p:pic>
        <p:nvPicPr>
          <p:cNvPr id="40" name="Picture 39" descr="p2">
            <a:extLst>
              <a:ext uri="{FF2B5EF4-FFF2-40B4-BE49-F238E27FC236}">
                <a16:creationId xmlns:a16="http://schemas.microsoft.com/office/drawing/2014/main" id="{FA7BBCBF-C6FB-A8C3-E08D-ACB4F278AE0F}"/>
              </a:ext>
            </a:extLst>
          </p:cNvPr>
          <p:cNvPicPr/>
          <p:nvPr/>
        </p:nvPicPr>
        <p:blipFill rotWithShape="1">
          <a:blip r:embed="rId30" cstate="email">
            <a:extLst>
              <a:ext uri="{28A0092B-C50C-407E-A947-70E740481C1C}">
                <a14:useLocalDpi xmlns:a14="http://schemas.microsoft.com/office/drawing/2010/main"/>
              </a:ext>
            </a:extLst>
          </a:blip>
          <a:srcRect/>
          <a:stretch/>
        </p:blipFill>
        <p:spPr bwMode="auto">
          <a:xfrm>
            <a:off x="797182" y="2782344"/>
            <a:ext cx="1355459" cy="418459"/>
          </a:xfrm>
          <a:prstGeom prst="rect">
            <a:avLst/>
          </a:prstGeom>
          <a:noFill/>
          <a:ln>
            <a:noFill/>
          </a:ln>
        </p:spPr>
      </p:pic>
      <p:pic>
        <p:nvPicPr>
          <p:cNvPr id="45" name="Picture 44">
            <a:extLst>
              <a:ext uri="{FF2B5EF4-FFF2-40B4-BE49-F238E27FC236}">
                <a16:creationId xmlns:a16="http://schemas.microsoft.com/office/drawing/2014/main" id="{74ECD4E7-DAF8-8A76-3F04-9ABF67B4C1E5}"/>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9679953" y="1882858"/>
            <a:ext cx="1008650" cy="230043"/>
          </a:xfrm>
          <a:prstGeom prst="rect">
            <a:avLst/>
          </a:prstGeom>
        </p:spPr>
      </p:pic>
      <p:pic>
        <p:nvPicPr>
          <p:cNvPr id="47" name="Picture 46" descr="Text&#10;&#10;Description automatically generated">
            <a:extLst>
              <a:ext uri="{FF2B5EF4-FFF2-40B4-BE49-F238E27FC236}">
                <a16:creationId xmlns:a16="http://schemas.microsoft.com/office/drawing/2014/main" id="{6C18897F-BE64-FB0F-2F08-2CF71D117E41}"/>
              </a:ext>
            </a:extLst>
          </p:cNvPr>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5490267" y="4991943"/>
            <a:ext cx="1068309" cy="381030"/>
          </a:xfrm>
          <a:prstGeom prst="rect">
            <a:avLst/>
          </a:prstGeom>
        </p:spPr>
      </p:pic>
      <p:pic>
        <p:nvPicPr>
          <p:cNvPr id="60" name="Picture 59" descr="A logo with a arch and text&#10;&#10;Description automatically generated">
            <a:extLst>
              <a:ext uri="{FF2B5EF4-FFF2-40B4-BE49-F238E27FC236}">
                <a16:creationId xmlns:a16="http://schemas.microsoft.com/office/drawing/2014/main" id="{F5375A31-B8E6-FF24-630A-0A9032E6083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5550152" y="1638885"/>
            <a:ext cx="881731" cy="881731"/>
          </a:xfrm>
          <a:prstGeom prst="rect">
            <a:avLst/>
          </a:prstGeom>
        </p:spPr>
      </p:pic>
      <p:pic>
        <p:nvPicPr>
          <p:cNvPr id="65" name="Picture 64">
            <a:extLst>
              <a:ext uri="{FF2B5EF4-FFF2-40B4-BE49-F238E27FC236}">
                <a16:creationId xmlns:a16="http://schemas.microsoft.com/office/drawing/2014/main" id="{9DABD9A2-B8C2-6AEB-B182-F04EADEB7114}"/>
              </a:ext>
            </a:extLst>
          </p:cNvPr>
          <p:cNvPicPr>
            <a:picLocks noChangeAspect="1"/>
          </p:cNvPicPr>
          <p:nvPr/>
        </p:nvPicPr>
        <p:blipFill rotWithShape="1">
          <a:blip r:embed="rId34"/>
          <a:srcRect t="26688" b="25999"/>
          <a:stretch/>
        </p:blipFill>
        <p:spPr>
          <a:xfrm>
            <a:off x="755265" y="3799812"/>
            <a:ext cx="1356818" cy="641938"/>
          </a:xfrm>
          <a:prstGeom prst="rect">
            <a:avLst/>
          </a:prstGeom>
        </p:spPr>
      </p:pic>
      <p:sp>
        <p:nvSpPr>
          <p:cNvPr id="70" name="Text Placeholder 6">
            <a:extLst>
              <a:ext uri="{FF2B5EF4-FFF2-40B4-BE49-F238E27FC236}">
                <a16:creationId xmlns:a16="http://schemas.microsoft.com/office/drawing/2014/main" id="{1213E9BD-65C7-9C1B-745A-3C017BA76B62}"/>
              </a:ext>
            </a:extLst>
          </p:cNvPr>
          <p:cNvSpPr>
            <a:spLocks noGrp="1"/>
          </p:cNvSpPr>
          <p:nvPr>
            <p:ph type="body" sz="quarter" idx="13"/>
          </p:nvPr>
        </p:nvSpPr>
        <p:spPr>
          <a:xfrm>
            <a:off x="522373" y="761804"/>
            <a:ext cx="11147258" cy="750193"/>
          </a:xfrm>
        </p:spPr>
        <p:txBody>
          <a:bodyPr/>
          <a:lstStyle/>
          <a:p>
            <a:pPr>
              <a:lnSpc>
                <a:spcPct val="120000"/>
              </a:lnSpc>
            </a:pPr>
            <a:r>
              <a:rPr lang="en-US" dirty="0">
                <a:solidFill>
                  <a:srgbClr val="00A3E0"/>
                </a:solidFill>
                <a:cs typeface="Calibri" panose="020F0502020204030204" pitchFamily="34" charset="0"/>
              </a:rPr>
              <a:t>Our BCM Credentials</a:t>
            </a:r>
          </a:p>
        </p:txBody>
      </p:sp>
      <p:sp>
        <p:nvSpPr>
          <p:cNvPr id="71" name="Title 1">
            <a:extLst>
              <a:ext uri="{FF2B5EF4-FFF2-40B4-BE49-F238E27FC236}">
                <a16:creationId xmlns:a16="http://schemas.microsoft.com/office/drawing/2014/main" id="{3B8BE541-3E5B-20EF-8913-9D3B7C5AAA99}"/>
              </a:ext>
            </a:extLst>
          </p:cNvPr>
          <p:cNvSpPr>
            <a:spLocks noGrp="1"/>
          </p:cNvSpPr>
          <p:nvPr>
            <p:ph type="title"/>
          </p:nvPr>
        </p:nvSpPr>
        <p:spPr>
          <a:xfrm>
            <a:off x="522373" y="430820"/>
            <a:ext cx="11147258" cy="330986"/>
          </a:xfrm>
        </p:spPr>
        <p:txBody>
          <a:bodyPr/>
          <a:lstStyle/>
          <a:p>
            <a:r>
              <a:rPr lang="en-US" sz="2382" dirty="0">
                <a:solidFill>
                  <a:prstClr val="black"/>
                </a:solidFill>
                <a:cs typeface="Calibri" panose="020F0502020204030204" pitchFamily="34" charset="0"/>
              </a:rPr>
              <a:t>Our Capabilities</a:t>
            </a:r>
          </a:p>
        </p:txBody>
      </p:sp>
      <p:pic>
        <p:nvPicPr>
          <p:cNvPr id="7" name="Picture 6">
            <a:extLst>
              <a:ext uri="{FF2B5EF4-FFF2-40B4-BE49-F238E27FC236}">
                <a16:creationId xmlns:a16="http://schemas.microsoft.com/office/drawing/2014/main" id="{CF7D6B45-9082-201B-3846-9801C9689EF6}"/>
              </a:ext>
            </a:extLst>
          </p:cNvPr>
          <p:cNvPicPr>
            <a:picLocks noChangeAspect="1"/>
          </p:cNvPicPr>
          <p:nvPr/>
        </p:nvPicPr>
        <p:blipFill>
          <a:blip r:embed="rId35" cstate="email">
            <a:extLst>
              <a:ext uri="{BEBA8EAE-BF5A-486C-A8C5-ECC9F3942E4B}">
                <a14:imgProps xmlns:a14="http://schemas.microsoft.com/office/drawing/2010/main">
                  <a14:imgLayer r:embed="rId36">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692562" y="1847107"/>
            <a:ext cx="1492825" cy="433134"/>
          </a:xfrm>
          <a:prstGeom prst="rect">
            <a:avLst/>
          </a:prstGeom>
        </p:spPr>
      </p:pic>
      <p:pic>
        <p:nvPicPr>
          <p:cNvPr id="8" name="Picture 7">
            <a:extLst>
              <a:ext uri="{FF2B5EF4-FFF2-40B4-BE49-F238E27FC236}">
                <a16:creationId xmlns:a16="http://schemas.microsoft.com/office/drawing/2014/main" id="{39AEAA5C-94DB-01F5-F56A-0B60C41D0923}"/>
              </a:ext>
            </a:extLst>
          </p:cNvPr>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5319337" y="3899883"/>
            <a:ext cx="1209304" cy="438235"/>
          </a:xfrm>
          <a:prstGeom prst="rect">
            <a:avLst/>
          </a:prstGeom>
        </p:spPr>
      </p:pic>
      <p:pic>
        <p:nvPicPr>
          <p:cNvPr id="9" name="Picture 6" descr="C:\Users\Khaled\Desktop\Saudi Payments\Stationary\PPT Template\JPG\PPT-09.png">
            <a:extLst>
              <a:ext uri="{FF2B5EF4-FFF2-40B4-BE49-F238E27FC236}">
                <a16:creationId xmlns:a16="http://schemas.microsoft.com/office/drawing/2014/main" id="{CA88D1AA-E8DF-3910-4477-8ED563FCF0E5}"/>
              </a:ext>
            </a:extLst>
          </p:cNvPr>
          <p:cNvPicPr>
            <a:picLocks noChangeAspect="1" noChangeArrowheads="1"/>
          </p:cNvPicPr>
          <p:nvPr/>
        </p:nvPicPr>
        <p:blipFill>
          <a:blip r:embed="rId38" cstate="email">
            <a:extLst>
              <a:ext uri="{28A0092B-C50C-407E-A947-70E740481C1C}">
                <a14:useLocalDpi xmlns:a14="http://schemas.microsoft.com/office/drawing/2010/main"/>
              </a:ext>
            </a:extLst>
          </a:blip>
          <a:srcRect/>
          <a:stretch>
            <a:fillRect/>
          </a:stretch>
        </p:blipFill>
        <p:spPr bwMode="auto">
          <a:xfrm>
            <a:off x="3966052" y="3853894"/>
            <a:ext cx="898675" cy="53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35078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riangle 28">
            <a:extLst>
              <a:ext uri="{FF2B5EF4-FFF2-40B4-BE49-F238E27FC236}">
                <a16:creationId xmlns:a16="http://schemas.microsoft.com/office/drawing/2014/main" id="{6A5A58E5-E087-46A6-916B-7781463C1FB4}"/>
              </a:ext>
            </a:extLst>
          </p:cNvPr>
          <p:cNvSpPr/>
          <p:nvPr/>
        </p:nvSpPr>
        <p:spPr>
          <a:xfrm rot="16200000">
            <a:off x="11060702" y="2333835"/>
            <a:ext cx="267460" cy="230569"/>
          </a:xfrm>
          <a:prstGeom prst="triangle">
            <a:avLst/>
          </a:prstGeom>
          <a:solidFill>
            <a:srgbClr val="00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kkal Majalla" panose="02000000000000000000" pitchFamily="2" charset="-78"/>
              <a:cs typeface="Sakkal Majalla" panose="02000000000000000000" pitchFamily="2" charset="-78"/>
            </a:endParaRPr>
          </a:p>
        </p:txBody>
      </p:sp>
      <p:sp>
        <p:nvSpPr>
          <p:cNvPr id="32" name="Rectangle 31">
            <a:extLst>
              <a:ext uri="{FF2B5EF4-FFF2-40B4-BE49-F238E27FC236}">
                <a16:creationId xmlns:a16="http://schemas.microsoft.com/office/drawing/2014/main" id="{3002330A-4AB9-43DE-8840-A071295F6B11}"/>
              </a:ext>
            </a:extLst>
          </p:cNvPr>
          <p:cNvSpPr/>
          <p:nvPr/>
        </p:nvSpPr>
        <p:spPr bwMode="gray">
          <a:xfrm>
            <a:off x="1" y="0"/>
            <a:ext cx="165462" cy="6858000"/>
          </a:xfrm>
          <a:prstGeom prst="rect">
            <a:avLst/>
          </a:prstGeom>
          <a:solidFill>
            <a:srgbClr val="00A3E0"/>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800" b="1" dirty="0">
              <a:solidFill>
                <a:schemeClr val="bg1"/>
              </a:solidFill>
              <a:latin typeface="+mj-lt"/>
              <a:cs typeface="Sakkal Majalla" panose="02000000000000000000" pitchFamily="2" charset="-78"/>
            </a:endParaRPr>
          </a:p>
        </p:txBody>
      </p:sp>
      <p:sp>
        <p:nvSpPr>
          <p:cNvPr id="34" name="Text Placeholder 6">
            <a:extLst>
              <a:ext uri="{FF2B5EF4-FFF2-40B4-BE49-F238E27FC236}">
                <a16:creationId xmlns:a16="http://schemas.microsoft.com/office/drawing/2014/main" id="{3767BF78-74CA-D5B2-B42F-CE977B823566}"/>
              </a:ext>
            </a:extLst>
          </p:cNvPr>
          <p:cNvSpPr>
            <a:spLocks noGrp="1"/>
          </p:cNvSpPr>
          <p:nvPr>
            <p:ph type="body" sz="quarter" idx="13"/>
          </p:nvPr>
        </p:nvSpPr>
        <p:spPr>
          <a:xfrm>
            <a:off x="522373" y="761804"/>
            <a:ext cx="11147258" cy="750193"/>
          </a:xfrm>
        </p:spPr>
        <p:txBody>
          <a:bodyPr/>
          <a:lstStyle/>
          <a:p>
            <a:pPr>
              <a:lnSpc>
                <a:spcPct val="120000"/>
              </a:lnSpc>
            </a:pPr>
            <a:r>
              <a:rPr lang="en-US" dirty="0">
                <a:solidFill>
                  <a:srgbClr val="00A3E0"/>
                </a:solidFill>
                <a:cs typeface="Calibri" panose="020F0502020204030204" pitchFamily="34" charset="0"/>
              </a:rPr>
              <a:t>BCM Credentials within </a:t>
            </a:r>
            <a:r>
              <a:rPr lang="en-US">
                <a:solidFill>
                  <a:srgbClr val="00A3E0"/>
                </a:solidFill>
                <a:cs typeface="Calibri" panose="020F0502020204030204" pitchFamily="34" charset="0"/>
              </a:rPr>
              <a:t>stc Group</a:t>
            </a:r>
            <a:endParaRPr lang="en-US" dirty="0">
              <a:solidFill>
                <a:srgbClr val="00A3E0"/>
              </a:solidFill>
              <a:cs typeface="Calibri" panose="020F0502020204030204" pitchFamily="34" charset="0"/>
            </a:endParaRPr>
          </a:p>
        </p:txBody>
      </p:sp>
      <p:sp>
        <p:nvSpPr>
          <p:cNvPr id="35" name="Title 1">
            <a:extLst>
              <a:ext uri="{FF2B5EF4-FFF2-40B4-BE49-F238E27FC236}">
                <a16:creationId xmlns:a16="http://schemas.microsoft.com/office/drawing/2014/main" id="{61FD2ED3-CAF2-3336-4890-7F860027CE13}"/>
              </a:ext>
            </a:extLst>
          </p:cNvPr>
          <p:cNvSpPr>
            <a:spLocks noGrp="1"/>
          </p:cNvSpPr>
          <p:nvPr>
            <p:ph type="title"/>
          </p:nvPr>
        </p:nvSpPr>
        <p:spPr>
          <a:xfrm>
            <a:off x="522373" y="430820"/>
            <a:ext cx="11147258" cy="330986"/>
          </a:xfrm>
        </p:spPr>
        <p:txBody>
          <a:bodyPr/>
          <a:lstStyle/>
          <a:p>
            <a:r>
              <a:rPr lang="en-US" sz="2382" dirty="0">
                <a:solidFill>
                  <a:prstClr val="black"/>
                </a:solidFill>
                <a:cs typeface="Calibri" panose="020F0502020204030204" pitchFamily="34" charset="0"/>
              </a:rPr>
              <a:t>Our Capabilities</a:t>
            </a:r>
          </a:p>
        </p:txBody>
      </p:sp>
      <p:grpSp>
        <p:nvGrpSpPr>
          <p:cNvPr id="4" name="Group 3">
            <a:extLst>
              <a:ext uri="{FF2B5EF4-FFF2-40B4-BE49-F238E27FC236}">
                <a16:creationId xmlns:a16="http://schemas.microsoft.com/office/drawing/2014/main" id="{58C69C41-87CD-07E3-2E84-2C796CF480CD}"/>
              </a:ext>
            </a:extLst>
          </p:cNvPr>
          <p:cNvGrpSpPr/>
          <p:nvPr/>
        </p:nvGrpSpPr>
        <p:grpSpPr>
          <a:xfrm>
            <a:off x="522369" y="1265474"/>
            <a:ext cx="10390345" cy="5239548"/>
            <a:chOff x="405263" y="886614"/>
            <a:chExt cx="11429380" cy="5763504"/>
          </a:xfrm>
        </p:grpSpPr>
        <p:sp>
          <p:nvSpPr>
            <p:cNvPr id="22" name="Rectangle: Top Corners Rounded 59">
              <a:extLst>
                <a:ext uri="{FF2B5EF4-FFF2-40B4-BE49-F238E27FC236}">
                  <a16:creationId xmlns:a16="http://schemas.microsoft.com/office/drawing/2014/main" id="{471743D5-FF36-CD95-461D-5ACA4C6C9A4F}"/>
                </a:ext>
              </a:extLst>
            </p:cNvPr>
            <p:cNvSpPr/>
            <p:nvPr/>
          </p:nvSpPr>
          <p:spPr bwMode="gray">
            <a:xfrm rot="5400000">
              <a:off x="-522151" y="1981432"/>
              <a:ext cx="5722375" cy="3614997"/>
            </a:xfrm>
            <a:prstGeom prst="round2SameRect">
              <a:avLst/>
            </a:prstGeom>
            <a:solidFill>
              <a:srgbClr val="062F87"/>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AU" sz="1600" b="1"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Rectangle: Top Corners Rounded 60">
              <a:extLst>
                <a:ext uri="{FF2B5EF4-FFF2-40B4-BE49-F238E27FC236}">
                  <a16:creationId xmlns:a16="http://schemas.microsoft.com/office/drawing/2014/main" id="{42C38ABD-9DF1-25BB-FE5C-0D655087618B}"/>
                </a:ext>
              </a:extLst>
            </p:cNvPr>
            <p:cNvSpPr/>
            <p:nvPr/>
          </p:nvSpPr>
          <p:spPr bwMode="gray">
            <a:xfrm rot="5400000">
              <a:off x="-648426" y="1981432"/>
              <a:ext cx="5722375" cy="3614997"/>
            </a:xfrm>
            <a:prstGeom prst="round2SameRect">
              <a:avLst/>
            </a:prstGeom>
            <a:solidFill>
              <a:schemeClr val="bg1"/>
            </a:solidFill>
            <a:ln w="19050" algn="ctr">
              <a:solidFill>
                <a:srgbClr val="062F87"/>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AU" sz="1600" b="1" i="0" u="none" strike="noStrike" kern="1200" cap="none" spc="0" normalizeH="0" baseline="0" noProof="0" dirty="0">
                <a:ln>
                  <a:noFill/>
                </a:ln>
                <a:solidFill>
                  <a:prstClr val="white"/>
                </a:solidFill>
                <a:effectLst/>
                <a:uLnTx/>
                <a:uFillTx/>
                <a:latin typeface="Calibri"/>
                <a:ea typeface="+mn-ea"/>
                <a:cs typeface="+mn-cs"/>
              </a:endParaRPr>
            </a:p>
          </p:txBody>
        </p:sp>
        <p:sp>
          <p:nvSpPr>
            <p:cNvPr id="30" name="TextBox 29">
              <a:extLst>
                <a:ext uri="{FF2B5EF4-FFF2-40B4-BE49-F238E27FC236}">
                  <a16:creationId xmlns:a16="http://schemas.microsoft.com/office/drawing/2014/main" id="{81918A9E-0335-DE40-C754-C2E947B56E60}"/>
                </a:ext>
              </a:extLst>
            </p:cNvPr>
            <p:cNvSpPr txBox="1"/>
            <p:nvPr/>
          </p:nvSpPr>
          <p:spPr>
            <a:xfrm>
              <a:off x="455290" y="2215665"/>
              <a:ext cx="3528000" cy="4393306"/>
            </a:xfrm>
            <a:prstGeom prst="rect">
              <a:avLst/>
            </a:prstGeom>
            <a:noFill/>
          </p:spPr>
          <p:txBody>
            <a:bodyPr wrap="square" lIns="0" tIns="0" rIns="0" bIns="0" rtlCol="0">
              <a:spAutoFit/>
            </a:bodyPr>
            <a:lstStyle/>
            <a:p>
              <a:pPr>
                <a:spcBef>
                  <a:spcPts val="150"/>
                </a:spcBef>
                <a:spcAft>
                  <a:spcPts val="150"/>
                </a:spcAft>
              </a:pPr>
              <a:r>
                <a:rPr lang="en-US" sz="1050" b="1" dirty="0">
                  <a:solidFill>
                    <a:srgbClr val="04759A"/>
                  </a:solidFill>
                  <a:latin typeface="Calibri" panose="020F0502020204030204" pitchFamily="34" charset="0"/>
                  <a:cs typeface="Calibri" panose="020F0502020204030204" pitchFamily="34" charset="0"/>
                </a:rPr>
                <a:t>Client</a:t>
              </a:r>
            </a:p>
            <a:p>
              <a:pPr defTabSz="914400">
                <a:spcBef>
                  <a:spcPts val="150"/>
                </a:spcBef>
                <a:spcAft>
                  <a:spcPts val="150"/>
                </a:spcAft>
                <a:defRPr/>
              </a:pPr>
              <a:r>
                <a:rPr lang="en-US" sz="1200" b="1" dirty="0">
                  <a:solidFill>
                    <a:prstClr val="black"/>
                  </a:solidFill>
                  <a:latin typeface="Calibri" panose="020F0502020204030204" pitchFamily="34" charset="0"/>
                  <a:cs typeface="Calibri" panose="020F0502020204030204" pitchFamily="34" charset="0"/>
                </a:rPr>
                <a:t>solutions by stc</a:t>
              </a:r>
            </a:p>
            <a:p>
              <a:pPr>
                <a:spcBef>
                  <a:spcPts val="150"/>
                </a:spcBef>
                <a:spcAft>
                  <a:spcPts val="150"/>
                </a:spcAft>
              </a:pPr>
              <a:r>
                <a:rPr lang="en-US" sz="1050" dirty="0">
                  <a:latin typeface="Calibri" panose="020F0502020204030204" pitchFamily="34" charset="0"/>
                  <a:cs typeface="Calibri" panose="020F0502020204030204" pitchFamily="34" charset="0"/>
                </a:rPr>
                <a:t>Deloitte was engaged by STC Solutions to implement a holistic BCM Program and integrating it with the existing Enterprise Risk Management framework..</a:t>
              </a:r>
            </a:p>
            <a:p>
              <a:pPr>
                <a:spcBef>
                  <a:spcPts val="150"/>
                </a:spcBef>
                <a:spcAft>
                  <a:spcPts val="150"/>
                </a:spcAft>
              </a:pPr>
              <a:r>
                <a:rPr lang="en-US" sz="1050" b="1" dirty="0">
                  <a:solidFill>
                    <a:srgbClr val="04759A"/>
                  </a:solidFill>
                  <a:latin typeface="Calibri" panose="020F0502020204030204" pitchFamily="34" charset="0"/>
                  <a:cs typeface="Calibri" panose="020F0502020204030204" pitchFamily="34" charset="0"/>
                </a:rPr>
                <a:t>Services Provided</a:t>
              </a:r>
            </a:p>
            <a:p>
              <a:pPr marL="114300" indent="-114300" defTabSz="914400">
                <a:lnSpc>
                  <a:spcPct val="90000"/>
                </a:lnSpc>
                <a:spcBef>
                  <a:spcPts val="150"/>
                </a:spcBef>
                <a:spcAft>
                  <a:spcPts val="150"/>
                </a:spcAft>
                <a:buFont typeface="Arial" panose="020B0604020202020204" pitchFamily="34" charset="0"/>
                <a:buChar char="•"/>
                <a:defRPr/>
              </a:pPr>
              <a:r>
                <a:rPr lang="en-US" sz="1050" dirty="0">
                  <a:solidFill>
                    <a:prstClr val="black"/>
                  </a:solidFill>
                  <a:latin typeface="Calibri" panose="020F0502020204030204" pitchFamily="34" charset="0"/>
                  <a:cs typeface="Calibri" panose="020F0502020204030204" pitchFamily="34" charset="0"/>
                </a:rPr>
                <a:t>Establishing BCM governance policy and procedures </a:t>
              </a:r>
            </a:p>
            <a:p>
              <a:pPr marL="114300" indent="-114300" defTabSz="914400">
                <a:lnSpc>
                  <a:spcPct val="90000"/>
                </a:lnSpc>
                <a:spcBef>
                  <a:spcPts val="150"/>
                </a:spcBef>
                <a:spcAft>
                  <a:spcPts val="150"/>
                </a:spcAft>
                <a:buFont typeface="Arial" panose="020B0604020202020204" pitchFamily="34" charset="0"/>
                <a:buChar char="•"/>
                <a:defRPr/>
              </a:pPr>
              <a:r>
                <a:rPr lang="en-US" sz="1050" dirty="0">
                  <a:solidFill>
                    <a:prstClr val="black"/>
                  </a:solidFill>
                  <a:latin typeface="Calibri" panose="020F0502020204030204" pitchFamily="34" charset="0"/>
                  <a:cs typeface="Calibri" panose="020F0502020204030204" pitchFamily="34" charset="0"/>
                </a:rPr>
                <a:t>Performing Threat Risk Assessment and Business Impact Analysis for the entire organization identifying the time-critical services, business processes and their respective recovery requirements</a:t>
              </a:r>
            </a:p>
            <a:p>
              <a:pPr marL="114300" indent="-114300" defTabSz="914400">
                <a:lnSpc>
                  <a:spcPct val="90000"/>
                </a:lnSpc>
                <a:spcBef>
                  <a:spcPts val="150"/>
                </a:spcBef>
                <a:spcAft>
                  <a:spcPts val="150"/>
                </a:spcAft>
                <a:buFont typeface="Arial" panose="020B0604020202020204" pitchFamily="34" charset="0"/>
                <a:buChar char="•"/>
                <a:defRPr/>
              </a:pPr>
              <a:r>
                <a:rPr lang="en-US" sz="1050" dirty="0">
                  <a:solidFill>
                    <a:prstClr val="black"/>
                  </a:solidFill>
                  <a:latin typeface="Calibri" panose="020F0502020204030204" pitchFamily="34" charset="0"/>
                  <a:cs typeface="Calibri" panose="020F0502020204030204" pitchFamily="34" charset="0"/>
                </a:rPr>
                <a:t>Developed Business Continuity Plans and Recovery Strategies that will support solutions in recovering their time critical services and operations in a timely manner. </a:t>
              </a:r>
            </a:p>
            <a:p>
              <a:pPr marL="114300" indent="-114300" defTabSz="914400">
                <a:lnSpc>
                  <a:spcPct val="90000"/>
                </a:lnSpc>
                <a:spcBef>
                  <a:spcPts val="150"/>
                </a:spcBef>
                <a:spcAft>
                  <a:spcPts val="150"/>
                </a:spcAft>
                <a:buFont typeface="Arial" panose="020B0604020202020204" pitchFamily="34" charset="0"/>
                <a:buChar char="•"/>
                <a:defRPr/>
              </a:pPr>
              <a:r>
                <a:rPr lang="en-US" sz="1050" dirty="0">
                  <a:solidFill>
                    <a:prstClr val="black"/>
                  </a:solidFill>
                  <a:latin typeface="Calibri" panose="020F0502020204030204" pitchFamily="34" charset="0"/>
                  <a:cs typeface="Calibri" panose="020F0502020204030204" pitchFamily="34" charset="0"/>
                </a:rPr>
                <a:t>Developed Crisis Management and Crisis Communication Plans to assist the Senior Management address any adverse situation </a:t>
              </a:r>
            </a:p>
            <a:p>
              <a:pPr>
                <a:spcBef>
                  <a:spcPts val="150"/>
                </a:spcBef>
                <a:spcAft>
                  <a:spcPts val="150"/>
                </a:spcAft>
              </a:pPr>
              <a:r>
                <a:rPr lang="en-US" sz="1050" b="1" dirty="0">
                  <a:solidFill>
                    <a:srgbClr val="04759A"/>
                  </a:solidFill>
                  <a:latin typeface="Calibri" panose="020F0502020204030204" pitchFamily="34" charset="0"/>
                  <a:cs typeface="Calibri" panose="020F0502020204030204" pitchFamily="34" charset="0"/>
                </a:rPr>
                <a:t>Impact Delivered</a:t>
              </a:r>
            </a:p>
            <a:p>
              <a:pPr marL="114300" indent="-114300" defTabSz="914400">
                <a:lnSpc>
                  <a:spcPct val="90000"/>
                </a:lnSpc>
                <a:spcBef>
                  <a:spcPts val="150"/>
                </a:spcBef>
                <a:spcAft>
                  <a:spcPts val="150"/>
                </a:spcAft>
                <a:buFont typeface="Arial" panose="020B0604020202020204" pitchFamily="34" charset="0"/>
                <a:buChar char="•"/>
                <a:defRPr/>
              </a:pPr>
              <a:r>
                <a:rPr lang="en-US" sz="1050" dirty="0">
                  <a:solidFill>
                    <a:prstClr val="black"/>
                  </a:solidFill>
                  <a:latin typeface="Calibri" panose="020F0502020204030204" pitchFamily="34" charset="0"/>
                  <a:cs typeface="Calibri" panose="020F0502020204030204" pitchFamily="34" charset="0"/>
                </a:rPr>
                <a:t>Conducted several trainings and tabletop exercises for BCPs and Crisis Management Plan</a:t>
              </a:r>
            </a:p>
            <a:p>
              <a:pPr marL="114300" indent="-114300" defTabSz="914400">
                <a:lnSpc>
                  <a:spcPct val="90000"/>
                </a:lnSpc>
                <a:spcBef>
                  <a:spcPts val="150"/>
                </a:spcBef>
                <a:spcAft>
                  <a:spcPts val="150"/>
                </a:spcAft>
                <a:buFont typeface="Arial" panose="020B0604020202020204" pitchFamily="34" charset="0"/>
                <a:buChar char="•"/>
                <a:defRPr/>
              </a:pPr>
              <a:r>
                <a:rPr lang="en-US" sz="1050" dirty="0">
                  <a:solidFill>
                    <a:prstClr val="black"/>
                  </a:solidFill>
                  <a:latin typeface="Calibri" panose="020F0502020204030204" pitchFamily="34" charset="0"/>
                  <a:cs typeface="Calibri" panose="020F0502020204030204" pitchFamily="34" charset="0"/>
                </a:rPr>
                <a:t>Based on the BCMS developed and implemented by Deloitte, STC Solutions obtained ISO 22301 Certification in 2020</a:t>
              </a:r>
              <a:r>
                <a:rPr lang="en-US" sz="1050" dirty="0">
                  <a:latin typeface="Calibri" panose="020F0502020204030204" pitchFamily="34" charset="0"/>
                  <a:cs typeface="Calibri" panose="020F0502020204030204" pitchFamily="34" charset="0"/>
                </a:rPr>
                <a:t>.</a:t>
              </a:r>
            </a:p>
          </p:txBody>
        </p:sp>
        <p:sp>
          <p:nvSpPr>
            <p:cNvPr id="33" name="Rectangle: Top Corners Rounded 59">
              <a:extLst>
                <a:ext uri="{FF2B5EF4-FFF2-40B4-BE49-F238E27FC236}">
                  <a16:creationId xmlns:a16="http://schemas.microsoft.com/office/drawing/2014/main" id="{8AB00C79-BDE7-ECEF-C373-47DDC51C16F2}"/>
                </a:ext>
              </a:extLst>
            </p:cNvPr>
            <p:cNvSpPr/>
            <p:nvPr/>
          </p:nvSpPr>
          <p:spPr bwMode="gray">
            <a:xfrm rot="5400000">
              <a:off x="3321903" y="1944361"/>
              <a:ext cx="5722375" cy="3614997"/>
            </a:xfrm>
            <a:prstGeom prst="round2SameRect">
              <a:avLst/>
            </a:prstGeom>
            <a:solidFill>
              <a:srgbClr val="0076A8"/>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AU" sz="1600" b="1" i="0" u="none" strike="noStrike" kern="1200" cap="none" spc="0" normalizeH="0" baseline="0" noProof="0" dirty="0">
                <a:ln>
                  <a:noFill/>
                </a:ln>
                <a:solidFill>
                  <a:prstClr val="white"/>
                </a:solidFill>
                <a:effectLst/>
                <a:uLnTx/>
                <a:uFillTx/>
                <a:latin typeface="Calibri"/>
                <a:ea typeface="+mn-ea"/>
                <a:cs typeface="+mn-cs"/>
              </a:endParaRPr>
            </a:p>
          </p:txBody>
        </p:sp>
        <p:sp>
          <p:nvSpPr>
            <p:cNvPr id="36" name="Rectangle: Top Corners Rounded 60">
              <a:extLst>
                <a:ext uri="{FF2B5EF4-FFF2-40B4-BE49-F238E27FC236}">
                  <a16:creationId xmlns:a16="http://schemas.microsoft.com/office/drawing/2014/main" id="{67AA6F7A-3D19-554C-313F-ABE044CE2FAF}"/>
                </a:ext>
              </a:extLst>
            </p:cNvPr>
            <p:cNvSpPr/>
            <p:nvPr/>
          </p:nvSpPr>
          <p:spPr bwMode="gray">
            <a:xfrm rot="5400000">
              <a:off x="3195628" y="1944361"/>
              <a:ext cx="5722375" cy="3614997"/>
            </a:xfrm>
            <a:prstGeom prst="round2SameRect">
              <a:avLst/>
            </a:prstGeom>
            <a:solidFill>
              <a:schemeClr val="bg1"/>
            </a:solidFill>
            <a:ln w="19050" algn="ctr">
              <a:solidFill>
                <a:srgbClr val="0076A8"/>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AU" sz="1600" b="1" i="0" u="none" strike="noStrike" kern="1200" cap="none" spc="0" normalizeH="0" baseline="0" noProof="0" dirty="0">
                <a:ln>
                  <a:noFill/>
                </a:ln>
                <a:solidFill>
                  <a:prstClr val="white"/>
                </a:solidFill>
                <a:effectLst/>
                <a:uLnTx/>
                <a:uFillTx/>
                <a:latin typeface="Calibri"/>
                <a:ea typeface="+mn-ea"/>
                <a:cs typeface="+mn-cs"/>
              </a:endParaRPr>
            </a:p>
          </p:txBody>
        </p:sp>
        <p:sp>
          <p:nvSpPr>
            <p:cNvPr id="37" name="Rectangle: Top Corners Rounded 59">
              <a:extLst>
                <a:ext uri="{FF2B5EF4-FFF2-40B4-BE49-F238E27FC236}">
                  <a16:creationId xmlns:a16="http://schemas.microsoft.com/office/drawing/2014/main" id="{D51B3BBC-1F33-604F-46D5-91A2BE017FD1}"/>
                </a:ext>
              </a:extLst>
            </p:cNvPr>
            <p:cNvSpPr/>
            <p:nvPr/>
          </p:nvSpPr>
          <p:spPr bwMode="gray">
            <a:xfrm rot="5400000">
              <a:off x="7165957" y="1940303"/>
              <a:ext cx="5722375" cy="3614997"/>
            </a:xfrm>
            <a:prstGeom prst="round2SameRect">
              <a:avLst/>
            </a:prstGeom>
            <a:solidFill>
              <a:srgbClr val="0076A8"/>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AU" sz="1600" b="1" i="0" u="none" strike="noStrike" kern="1200" cap="none" spc="0" normalizeH="0" baseline="0" noProof="0" dirty="0">
                <a:ln>
                  <a:noFill/>
                </a:ln>
                <a:solidFill>
                  <a:prstClr val="white"/>
                </a:solidFill>
                <a:effectLst/>
                <a:uLnTx/>
                <a:uFillTx/>
                <a:latin typeface="Calibri"/>
                <a:ea typeface="+mn-ea"/>
                <a:cs typeface="+mn-cs"/>
              </a:endParaRPr>
            </a:p>
          </p:txBody>
        </p:sp>
        <p:sp>
          <p:nvSpPr>
            <p:cNvPr id="39" name="Rectangle: Top Corners Rounded 60">
              <a:extLst>
                <a:ext uri="{FF2B5EF4-FFF2-40B4-BE49-F238E27FC236}">
                  <a16:creationId xmlns:a16="http://schemas.microsoft.com/office/drawing/2014/main" id="{4181D3FA-5833-7D0F-A8DF-774CD51D92A9}"/>
                </a:ext>
              </a:extLst>
            </p:cNvPr>
            <p:cNvSpPr/>
            <p:nvPr/>
          </p:nvSpPr>
          <p:spPr bwMode="gray">
            <a:xfrm rot="5400000">
              <a:off x="7039682" y="1940303"/>
              <a:ext cx="5722375" cy="3614997"/>
            </a:xfrm>
            <a:prstGeom prst="round2SameRect">
              <a:avLst/>
            </a:prstGeom>
            <a:solidFill>
              <a:schemeClr val="bg1"/>
            </a:solidFill>
            <a:ln w="19050" algn="ctr">
              <a:solidFill>
                <a:srgbClr val="00ABAB"/>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AU" sz="1600" b="1" i="0" u="none" strike="noStrike" kern="1200" cap="none" spc="0" normalizeH="0" baseline="0" noProof="0" dirty="0">
                <a:ln>
                  <a:noFill/>
                </a:ln>
                <a:solidFill>
                  <a:prstClr val="white"/>
                </a:solidFill>
                <a:effectLst/>
                <a:uLnTx/>
                <a:uFillTx/>
                <a:latin typeface="Calibri"/>
                <a:ea typeface="+mn-ea"/>
                <a:cs typeface="+mn-cs"/>
              </a:endParaRPr>
            </a:p>
          </p:txBody>
        </p:sp>
        <p:sp>
          <p:nvSpPr>
            <p:cNvPr id="40" name="TextBox 39">
              <a:extLst>
                <a:ext uri="{FF2B5EF4-FFF2-40B4-BE49-F238E27FC236}">
                  <a16:creationId xmlns:a16="http://schemas.microsoft.com/office/drawing/2014/main" id="{E7C68A15-C41C-FE79-43AA-FEB0071A6A44}"/>
                </a:ext>
              </a:extLst>
            </p:cNvPr>
            <p:cNvSpPr txBox="1"/>
            <p:nvPr/>
          </p:nvSpPr>
          <p:spPr>
            <a:xfrm>
              <a:off x="4292815" y="2192243"/>
              <a:ext cx="3528000" cy="4159139"/>
            </a:xfrm>
            <a:prstGeom prst="rect">
              <a:avLst/>
            </a:prstGeom>
            <a:noFill/>
          </p:spPr>
          <p:txBody>
            <a:bodyPr wrap="square" lIns="0" tIns="0" rIns="0" bIns="0" rtlCol="0">
              <a:spAutoFit/>
            </a:bodyPr>
            <a:lstStyle/>
            <a:p>
              <a:pPr>
                <a:spcBef>
                  <a:spcPts val="150"/>
                </a:spcBef>
                <a:spcAft>
                  <a:spcPts val="150"/>
                </a:spcAft>
              </a:pPr>
              <a:r>
                <a:rPr lang="en-US" sz="1050" b="1" dirty="0">
                  <a:solidFill>
                    <a:srgbClr val="04759A"/>
                  </a:solidFill>
                  <a:latin typeface="Calibri" panose="020F0502020204030204" pitchFamily="34" charset="0"/>
                  <a:cs typeface="Calibri" panose="020F0502020204030204" pitchFamily="34" charset="0"/>
                </a:rPr>
                <a:t>Client</a:t>
              </a:r>
            </a:p>
            <a:p>
              <a:pPr>
                <a:spcBef>
                  <a:spcPts val="150"/>
                </a:spcBef>
                <a:spcAft>
                  <a:spcPts val="150"/>
                </a:spcAft>
              </a:pPr>
              <a:r>
                <a:rPr lang="en-US" sz="1200" b="1" dirty="0">
                  <a:solidFill>
                    <a:prstClr val="black"/>
                  </a:solidFill>
                  <a:latin typeface="Calibri" panose="020F0502020204030204" pitchFamily="34" charset="0"/>
                  <a:cs typeface="Calibri" panose="020F0502020204030204" pitchFamily="34" charset="0"/>
                </a:rPr>
                <a:t>channels by stc</a:t>
              </a:r>
            </a:p>
            <a:p>
              <a:pPr>
                <a:spcBef>
                  <a:spcPts val="150"/>
                </a:spcBef>
                <a:spcAft>
                  <a:spcPts val="150"/>
                </a:spcAft>
              </a:pPr>
              <a:r>
                <a:rPr lang="en-US" sz="1050" dirty="0">
                  <a:solidFill>
                    <a:prstClr val="black"/>
                  </a:solidFill>
                  <a:latin typeface="Calibri" panose="020F0502020204030204" pitchFamily="34" charset="0"/>
                  <a:cs typeface="Calibri" panose="020F0502020204030204" pitchFamily="34" charset="0"/>
                </a:rPr>
                <a:t>Deloitte was engaged by STC Channels to review and update channels‘ existing BCM program.</a:t>
              </a:r>
              <a:endParaRPr lang="en-US" sz="1050" dirty="0">
                <a:latin typeface="Calibri" panose="020F0502020204030204" pitchFamily="34" charset="0"/>
                <a:cs typeface="Calibri" panose="020F0502020204030204" pitchFamily="34" charset="0"/>
              </a:endParaRPr>
            </a:p>
            <a:p>
              <a:pPr>
                <a:spcBef>
                  <a:spcPts val="150"/>
                </a:spcBef>
                <a:spcAft>
                  <a:spcPts val="150"/>
                </a:spcAft>
              </a:pPr>
              <a:r>
                <a:rPr lang="en-US" sz="1050" b="1" dirty="0">
                  <a:solidFill>
                    <a:srgbClr val="04759A"/>
                  </a:solidFill>
                  <a:latin typeface="Calibri" panose="020F0502020204030204" pitchFamily="34" charset="0"/>
                  <a:cs typeface="Calibri" panose="020F0502020204030204" pitchFamily="34" charset="0"/>
                </a:rPr>
                <a:t>Services Provided</a:t>
              </a:r>
            </a:p>
            <a:p>
              <a:pPr marL="114300" indent="-114300" defTabSz="914400">
                <a:lnSpc>
                  <a:spcPct val="90000"/>
                </a:lnSpc>
                <a:spcBef>
                  <a:spcPts val="150"/>
                </a:spcBef>
                <a:spcAft>
                  <a:spcPts val="150"/>
                </a:spcAft>
                <a:buFont typeface="Arial" panose="020B0604020202020204" pitchFamily="34" charset="0"/>
                <a:buChar char="•"/>
                <a:defRPr/>
              </a:pPr>
              <a:r>
                <a:rPr lang="en-US" sz="1050" dirty="0">
                  <a:solidFill>
                    <a:prstClr val="black"/>
                  </a:solidFill>
                  <a:latin typeface="Calibri" panose="020F0502020204030204" pitchFamily="34" charset="0"/>
                  <a:cs typeface="Calibri" panose="020F0502020204030204" pitchFamily="34" charset="0"/>
                </a:rPr>
                <a:t>Review and enhance the overall BCM Program governance and framework</a:t>
              </a:r>
            </a:p>
            <a:p>
              <a:pPr marL="114300" indent="-114300" defTabSz="914400">
                <a:lnSpc>
                  <a:spcPct val="90000"/>
                </a:lnSpc>
                <a:spcBef>
                  <a:spcPts val="150"/>
                </a:spcBef>
                <a:spcAft>
                  <a:spcPts val="150"/>
                </a:spcAft>
                <a:buFont typeface="Arial" panose="020B0604020202020204" pitchFamily="34" charset="0"/>
                <a:buChar char="•"/>
                <a:defRPr/>
              </a:pPr>
              <a:r>
                <a:rPr lang="en-US" sz="1050" dirty="0">
                  <a:solidFill>
                    <a:prstClr val="black"/>
                  </a:solidFill>
                  <a:latin typeface="Calibri" panose="020F0502020204030204" pitchFamily="34" charset="0"/>
                  <a:cs typeface="Calibri" panose="020F0502020204030204" pitchFamily="34" charset="0"/>
                </a:rPr>
                <a:t>Conduct Business Impact Analysis and Threat Risk Assessment for the organization’s departments and services, identifying critical services and products, associated processes and their recovery requirements</a:t>
              </a:r>
            </a:p>
            <a:p>
              <a:pPr marL="114300" indent="-114300" defTabSz="914400">
                <a:lnSpc>
                  <a:spcPct val="90000"/>
                </a:lnSpc>
                <a:spcBef>
                  <a:spcPts val="150"/>
                </a:spcBef>
                <a:spcAft>
                  <a:spcPts val="150"/>
                </a:spcAft>
                <a:buFont typeface="Arial" panose="020B0604020202020204" pitchFamily="34" charset="0"/>
                <a:buChar char="•"/>
                <a:defRPr/>
              </a:pPr>
              <a:r>
                <a:rPr lang="en-US" sz="1050" dirty="0">
                  <a:solidFill>
                    <a:prstClr val="black"/>
                  </a:solidFill>
                  <a:latin typeface="Calibri" panose="020F0502020204030204" pitchFamily="34" charset="0"/>
                  <a:cs typeface="Calibri" panose="020F0502020204030204" pitchFamily="34" charset="0"/>
                </a:rPr>
                <a:t>Develop recovery strategies to support recovering critical services and the associated processes within the recovery timeframes, and documented the continuity plans</a:t>
              </a:r>
            </a:p>
            <a:p>
              <a:pPr marL="114300" indent="-114300" defTabSz="914400">
                <a:lnSpc>
                  <a:spcPct val="90000"/>
                </a:lnSpc>
                <a:spcBef>
                  <a:spcPts val="150"/>
                </a:spcBef>
                <a:spcAft>
                  <a:spcPts val="150"/>
                </a:spcAft>
                <a:buFont typeface="Arial" panose="020B0604020202020204" pitchFamily="34" charset="0"/>
                <a:buChar char="•"/>
                <a:defRPr/>
              </a:pPr>
              <a:r>
                <a:rPr lang="en-US" sz="1050" dirty="0">
                  <a:solidFill>
                    <a:prstClr val="black"/>
                  </a:solidFill>
                  <a:latin typeface="Calibri" panose="020F0502020204030204" pitchFamily="34" charset="0"/>
                  <a:cs typeface="Calibri" panose="020F0502020204030204" pitchFamily="34" charset="0"/>
                </a:rPr>
                <a:t>Developed Crisis Management and Crisis Communication Plans to assist the Senior Management address any adverse situation </a:t>
              </a:r>
              <a:r>
                <a:rPr lang="en-US" sz="1050" dirty="0">
                  <a:latin typeface="Calibri" panose="020F0502020204030204" pitchFamily="34" charset="0"/>
                  <a:cs typeface="Calibri" panose="020F0502020204030204" pitchFamily="34" charset="0"/>
                </a:rPr>
                <a:t>.</a:t>
              </a:r>
            </a:p>
            <a:p>
              <a:pPr>
                <a:spcBef>
                  <a:spcPts val="150"/>
                </a:spcBef>
                <a:spcAft>
                  <a:spcPts val="150"/>
                </a:spcAft>
              </a:pPr>
              <a:r>
                <a:rPr lang="en-US" sz="1050" b="1" dirty="0">
                  <a:solidFill>
                    <a:srgbClr val="04759A"/>
                  </a:solidFill>
                  <a:latin typeface="Calibri" panose="020F0502020204030204" pitchFamily="34" charset="0"/>
                  <a:cs typeface="Calibri" panose="020F0502020204030204" pitchFamily="34" charset="0"/>
                </a:rPr>
                <a:t>Impact Delivered</a:t>
              </a:r>
              <a:endParaRPr lang="en-US" sz="1050" dirty="0">
                <a:latin typeface="Calibri" panose="020F0502020204030204" pitchFamily="34" charset="0"/>
                <a:cs typeface="Calibri" panose="020F0502020204030204" pitchFamily="34" charset="0"/>
              </a:endParaRPr>
            </a:p>
            <a:p>
              <a:pPr marL="114300" indent="-114300" defTabSz="914400">
                <a:lnSpc>
                  <a:spcPct val="90000"/>
                </a:lnSpc>
                <a:spcBef>
                  <a:spcPts val="150"/>
                </a:spcBef>
                <a:spcAft>
                  <a:spcPts val="150"/>
                </a:spcAft>
                <a:buFont typeface="Arial" panose="020B0604020202020204" pitchFamily="34" charset="0"/>
                <a:buChar char="•"/>
                <a:defRPr/>
              </a:pPr>
              <a:r>
                <a:rPr lang="en-US" sz="1050" dirty="0">
                  <a:solidFill>
                    <a:prstClr val="black"/>
                  </a:solidFill>
                  <a:latin typeface="Calibri" panose="020F0502020204030204" pitchFamily="34" charset="0"/>
                  <a:cs typeface="Calibri" panose="020F0502020204030204" pitchFamily="34" charset="0"/>
                </a:rPr>
                <a:t>Conducted several trainings and tabletop exercises for BCPs and Crisis Management Plan, enabling Channels enhance its preparedness for disruptive incidents</a:t>
              </a:r>
              <a:r>
                <a:rPr lang="en-US" sz="1050" dirty="0">
                  <a:latin typeface="Calibri" panose="020F0502020204030204" pitchFamily="34" charset="0"/>
                  <a:cs typeface="Calibri" panose="020F0502020204030204" pitchFamily="34" charset="0"/>
                </a:rPr>
                <a:t>.</a:t>
              </a:r>
            </a:p>
          </p:txBody>
        </p:sp>
        <p:sp>
          <p:nvSpPr>
            <p:cNvPr id="41" name="TextBox 40">
              <a:extLst>
                <a:ext uri="{FF2B5EF4-FFF2-40B4-BE49-F238E27FC236}">
                  <a16:creationId xmlns:a16="http://schemas.microsoft.com/office/drawing/2014/main" id="{96278088-5F20-65D1-0786-5558782B9903}"/>
                </a:ext>
              </a:extLst>
            </p:cNvPr>
            <p:cNvSpPr txBox="1"/>
            <p:nvPr/>
          </p:nvSpPr>
          <p:spPr>
            <a:xfrm>
              <a:off x="8138880" y="2210781"/>
              <a:ext cx="3528000" cy="3902967"/>
            </a:xfrm>
            <a:prstGeom prst="rect">
              <a:avLst/>
            </a:prstGeom>
            <a:noFill/>
          </p:spPr>
          <p:txBody>
            <a:bodyPr wrap="square" lIns="0" tIns="0" rIns="0" bIns="0" rtlCol="0">
              <a:spAutoFit/>
            </a:bodyPr>
            <a:lstStyle/>
            <a:p>
              <a:pPr>
                <a:spcBef>
                  <a:spcPts val="150"/>
                </a:spcBef>
                <a:spcAft>
                  <a:spcPts val="150"/>
                </a:spcAft>
              </a:pPr>
              <a:r>
                <a:rPr lang="en-US" sz="1050" b="1" dirty="0">
                  <a:solidFill>
                    <a:srgbClr val="04759A"/>
                  </a:solidFill>
                  <a:latin typeface="Calibri" panose="020F0502020204030204" pitchFamily="34" charset="0"/>
                  <a:cs typeface="Calibri" panose="020F0502020204030204" pitchFamily="34" charset="0"/>
                </a:rPr>
                <a:t>Client</a:t>
              </a:r>
            </a:p>
            <a:p>
              <a:pPr>
                <a:spcBef>
                  <a:spcPts val="150"/>
                </a:spcBef>
                <a:spcAft>
                  <a:spcPts val="150"/>
                </a:spcAft>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stc Pay</a:t>
              </a:r>
            </a:p>
            <a:p>
              <a:pPr marL="0" marR="0" lvl="0" indent="0" algn="l" defTabSz="914400" rtl="0" eaLnBrk="1" fontAlgn="auto" latinLnBrk="0" hangingPunct="1">
                <a:lnSpc>
                  <a:spcPct val="100000"/>
                </a:lnSpc>
                <a:spcBef>
                  <a:spcPts val="15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Deloitte was engaged by stc Pay to establish develop its business continuity and disaster recovery capabilities in line with ISO 22301 and SAMA BCM Framework requirements.</a:t>
              </a:r>
            </a:p>
            <a:p>
              <a:pPr>
                <a:spcBef>
                  <a:spcPts val="150"/>
                </a:spcBef>
                <a:spcAft>
                  <a:spcPts val="150"/>
                </a:spcAft>
              </a:pPr>
              <a:r>
                <a:rPr lang="en-US" sz="1050" b="1" dirty="0">
                  <a:solidFill>
                    <a:srgbClr val="04759A"/>
                  </a:solidFill>
                  <a:latin typeface="Calibri" panose="020F0502020204030204" pitchFamily="34" charset="0"/>
                  <a:cs typeface="Calibri" panose="020F0502020204030204" pitchFamily="34" charset="0"/>
                </a:rPr>
                <a:t>Services Provided</a:t>
              </a:r>
            </a:p>
            <a:p>
              <a:pPr marL="114300" marR="0" lvl="0" indent="-114300" algn="l" defTabSz="914400" rtl="0" eaLnBrk="1" fontAlgn="auto" latinLnBrk="0" hangingPunct="1">
                <a:lnSpc>
                  <a:spcPct val="90000"/>
                </a:lnSpc>
                <a:spcBef>
                  <a:spcPts val="150"/>
                </a:spcBef>
                <a:spcAft>
                  <a:spcPts val="15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Develop BCM Policy, Governance and manual setting establishing the base for BCMS.</a:t>
              </a:r>
            </a:p>
            <a:p>
              <a:pPr marL="114300" marR="0" lvl="0" indent="-114300" algn="l" defTabSz="914400" rtl="0" eaLnBrk="1" fontAlgn="auto" latinLnBrk="0" hangingPunct="1">
                <a:lnSpc>
                  <a:spcPct val="90000"/>
                </a:lnSpc>
                <a:spcBef>
                  <a:spcPts val="150"/>
                </a:spcBef>
                <a:spcAft>
                  <a:spcPts val="15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Conduct Business Impact Analysis and Threat Risk Assessment for all in-scope departments and locations</a:t>
              </a:r>
            </a:p>
            <a:p>
              <a:pPr marL="114300" marR="0" lvl="0" indent="-114300" algn="l" defTabSz="914400" rtl="0" eaLnBrk="1" fontAlgn="auto" latinLnBrk="0" hangingPunct="1">
                <a:lnSpc>
                  <a:spcPct val="90000"/>
                </a:lnSpc>
                <a:spcBef>
                  <a:spcPts val="150"/>
                </a:spcBef>
                <a:spcAft>
                  <a:spcPts val="150"/>
                </a:spcAft>
                <a:buClrTx/>
                <a:buSzTx/>
                <a:buFont typeface="Arial" panose="020B0604020202020204" pitchFamily="34" charset="0"/>
                <a:buChar char="•"/>
                <a:tabLst/>
                <a:defRPr/>
              </a:pPr>
              <a:r>
                <a:rPr lang="en-US" sz="1050" dirty="0">
                  <a:solidFill>
                    <a:prstClr val="black"/>
                  </a:solidFill>
                  <a:latin typeface="Calibri" panose="020F0502020204030204" pitchFamily="34" charset="0"/>
                  <a:cs typeface="Calibri" panose="020F0502020204030204" pitchFamily="34" charset="0"/>
                </a:rPr>
                <a:t>Identify suitable recovery strategies, develop business continuity and disaster recovery plans</a:t>
              </a:r>
            </a:p>
            <a:p>
              <a:pPr marL="114300" marR="0" lvl="0" indent="-114300" algn="l" defTabSz="914400" rtl="0" eaLnBrk="1" fontAlgn="auto" latinLnBrk="0" hangingPunct="1">
                <a:lnSpc>
                  <a:spcPct val="90000"/>
                </a:lnSpc>
                <a:spcBef>
                  <a:spcPts val="150"/>
                </a:spcBef>
                <a:spcAft>
                  <a:spcPts val="15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Develop incident and crisis management framework, </a:t>
              </a:r>
              <a:r>
                <a:rPr lang="en-US" sz="1050" dirty="0">
                  <a:solidFill>
                    <a:prstClr val="black"/>
                  </a:solidFill>
                  <a:latin typeface="Calibri" panose="020F0502020204030204" pitchFamily="34" charset="0"/>
                  <a:cs typeface="Calibri" panose="020F0502020204030204" pitchFamily="34" charset="0"/>
                </a:rPr>
                <a:t>crisis management plan and crisis communication plan.</a:t>
              </a:r>
            </a:p>
            <a:p>
              <a:pPr>
                <a:spcBef>
                  <a:spcPts val="150"/>
                </a:spcBef>
                <a:spcAft>
                  <a:spcPts val="150"/>
                </a:spcAft>
              </a:pPr>
              <a:r>
                <a:rPr lang="en-US" sz="1050" b="1" dirty="0">
                  <a:solidFill>
                    <a:srgbClr val="04759A"/>
                  </a:solidFill>
                  <a:latin typeface="Calibri" panose="020F0502020204030204" pitchFamily="34" charset="0"/>
                  <a:cs typeface="Calibri" panose="020F0502020204030204" pitchFamily="34" charset="0"/>
                </a:rPr>
                <a:t>Impact Delivered</a:t>
              </a:r>
            </a:p>
            <a:p>
              <a:pPr marL="114300" marR="0" lvl="0" indent="-114300" algn="l" defTabSz="914400" rtl="0" eaLnBrk="1" fontAlgn="auto" latinLnBrk="0" hangingPunct="1">
                <a:lnSpc>
                  <a:spcPct val="90000"/>
                </a:lnSpc>
                <a:spcBef>
                  <a:spcPts val="150"/>
                </a:spcBef>
                <a:spcAft>
                  <a:spcPts val="15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Conducted </a:t>
              </a:r>
              <a:r>
                <a:rPr lang="en-US" sz="1050" dirty="0">
                  <a:solidFill>
                    <a:prstClr val="black"/>
                  </a:solidFill>
                  <a:latin typeface="Calibri" panose="020F0502020204030204" pitchFamily="34" charset="0"/>
                  <a:cs typeface="Calibri" panose="020F0502020204030204" pitchFamily="34" charset="0"/>
                </a:rPr>
                <a:t>trainings and tabletop exercises for BCPs and CMP.</a:t>
              </a:r>
            </a:p>
            <a:p>
              <a:pPr marL="114300" marR="0" lvl="0" indent="-114300" algn="l" defTabSz="914400" rtl="0" eaLnBrk="1" fontAlgn="auto" latinLnBrk="0" hangingPunct="1">
                <a:lnSpc>
                  <a:spcPct val="90000"/>
                </a:lnSpc>
                <a:spcBef>
                  <a:spcPts val="150"/>
                </a:spcBef>
                <a:spcAft>
                  <a:spcPts val="15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Enabled stc Pay to achieve compliance against ISO 22301 and SAMA BCM Framework requirements.</a:t>
              </a:r>
            </a:p>
          </p:txBody>
        </p:sp>
        <p:pic>
          <p:nvPicPr>
            <p:cNvPr id="42" name="Picture 41">
              <a:extLst>
                <a:ext uri="{FF2B5EF4-FFF2-40B4-BE49-F238E27FC236}">
                  <a16:creationId xmlns:a16="http://schemas.microsoft.com/office/drawing/2014/main" id="{4ADF7ACF-275D-5B68-58B1-0581AAD1D97F}"/>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334104" y="971325"/>
              <a:ext cx="3190578" cy="1188720"/>
            </a:xfrm>
            <a:prstGeom prst="rect">
              <a:avLst/>
            </a:prstGeom>
          </p:spPr>
        </p:pic>
        <p:pic>
          <p:nvPicPr>
            <p:cNvPr id="43" name="Picture 42">
              <a:extLst>
                <a:ext uri="{FF2B5EF4-FFF2-40B4-BE49-F238E27FC236}">
                  <a16:creationId xmlns:a16="http://schemas.microsoft.com/office/drawing/2014/main" id="{40795709-2F44-8010-02D8-8DECF2A8EFD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8184600" y="972021"/>
              <a:ext cx="3172248" cy="1188720"/>
            </a:xfrm>
            <a:prstGeom prst="rect">
              <a:avLst/>
            </a:prstGeom>
          </p:spPr>
        </p:pic>
        <p:pic>
          <p:nvPicPr>
            <p:cNvPr id="44" name="Picture 43">
              <a:extLst>
                <a:ext uri="{FF2B5EF4-FFF2-40B4-BE49-F238E27FC236}">
                  <a16:creationId xmlns:a16="http://schemas.microsoft.com/office/drawing/2014/main" id="{4D085D8D-F1DC-8A5D-6156-D7EFE445328C}"/>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88039" y="1064265"/>
              <a:ext cx="3257805" cy="1132851"/>
            </a:xfrm>
            <a:prstGeom prst="rect">
              <a:avLst/>
            </a:prstGeom>
          </p:spPr>
        </p:pic>
      </p:grpSp>
    </p:spTree>
    <p:extLst>
      <p:ext uri="{BB962C8B-B14F-4D97-AF65-F5344CB8AC3E}">
        <p14:creationId xmlns:p14="http://schemas.microsoft.com/office/powerpoint/2010/main" val="181487729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B68BC3-E7A0-4C53-BA11-96950D91667A}"/>
              </a:ext>
            </a:extLst>
          </p:cNvPr>
          <p:cNvSpPr/>
          <p:nvPr/>
        </p:nvSpPr>
        <p:spPr>
          <a:xfrm>
            <a:off x="469901" y="1154449"/>
            <a:ext cx="1997076" cy="5273106"/>
          </a:xfrm>
          <a:prstGeom prst="rect">
            <a:avLst/>
          </a:prstGeom>
          <a:noFill/>
          <a:ln w="31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695" tIns="36352" rIns="72695" bIns="36352" rtlCol="0" anchor="ctr"/>
          <a:lstStyle/>
          <a:p>
            <a:pPr algn="ctr"/>
            <a:endParaRPr lang="en-GB" sz="796" dirty="0">
              <a:solidFill>
                <a:prstClr val="white"/>
              </a:solidFill>
              <a:latin typeface="Calibri" panose="020F0502020204030204" pitchFamily="34" charset="0"/>
              <a:ea typeface="Open Sans Light" panose="020B030603050402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F580AA2B-BA32-464B-85E2-F159D143FBAC}"/>
              </a:ext>
            </a:extLst>
          </p:cNvPr>
          <p:cNvSpPr/>
          <p:nvPr/>
        </p:nvSpPr>
        <p:spPr>
          <a:xfrm>
            <a:off x="469901" y="1154450"/>
            <a:ext cx="1995654" cy="258071"/>
          </a:xfrm>
          <a:prstGeom prst="rect">
            <a:avLst/>
          </a:prstGeom>
          <a:solidFill>
            <a:schemeClr val="accent4">
              <a:lumMod val="50000"/>
            </a:schemeClr>
          </a:solidFill>
          <a:ln w="31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695" tIns="36352" rIns="72695" bIns="36352" rtlCol="0" anchor="ctr"/>
          <a:lstStyle/>
          <a:p>
            <a:pPr algn="ctr" defTabSz="829544"/>
            <a:r>
              <a:rPr lang="en-US" sz="800" b="1" dirty="0">
                <a:solidFill>
                  <a:schemeClr val="bg1"/>
                </a:solidFill>
                <a:latin typeface="Calibri" panose="020F0502020204030204" pitchFamily="34" charset="0"/>
                <a:ea typeface="Verdana" panose="020B0604030504040204" pitchFamily="34" charset="0"/>
                <a:cs typeface="Calibri" panose="020F0502020204030204" pitchFamily="34" charset="0"/>
              </a:rPr>
              <a:t>Royal Commission for Al Ula</a:t>
            </a:r>
          </a:p>
        </p:txBody>
      </p:sp>
      <p:sp>
        <p:nvSpPr>
          <p:cNvPr id="7" name="Rectangle 6">
            <a:extLst>
              <a:ext uri="{FF2B5EF4-FFF2-40B4-BE49-F238E27FC236}">
                <a16:creationId xmlns:a16="http://schemas.microsoft.com/office/drawing/2014/main" id="{5A818B28-13B9-4E00-A43E-E1DCD08B4DB9}"/>
              </a:ext>
            </a:extLst>
          </p:cNvPr>
          <p:cNvSpPr/>
          <p:nvPr/>
        </p:nvSpPr>
        <p:spPr>
          <a:xfrm>
            <a:off x="469901" y="2189392"/>
            <a:ext cx="1995654" cy="337995"/>
          </a:xfrm>
          <a:prstGeom prst="rect">
            <a:avLst/>
          </a:prstGeom>
          <a:solidFill>
            <a:schemeClr val="accent4">
              <a:lumMod val="50000"/>
            </a:schemeClr>
          </a:solidFill>
          <a:ln w="31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695" tIns="36352" rIns="72695" bIns="36352" rtlCol="0" anchor="ctr"/>
          <a:lstStyle/>
          <a:p>
            <a:pPr algn="ctr"/>
            <a:r>
              <a:rPr lang="en-US" sz="800" b="1" dirty="0">
                <a:solidFill>
                  <a:srgbClr val="FFFFFF"/>
                </a:solidFill>
                <a:latin typeface="Calibri" panose="020F0502020204030204" pitchFamily="34" charset="0"/>
                <a:ea typeface="Open Sans Light" panose="020B0306030504020204" pitchFamily="34" charset="0"/>
                <a:cs typeface="Calibri" panose="020F0502020204030204" pitchFamily="34" charset="0"/>
              </a:rPr>
              <a:t>Project  Details</a:t>
            </a:r>
          </a:p>
        </p:txBody>
      </p:sp>
      <p:sp>
        <p:nvSpPr>
          <p:cNvPr id="8" name="Rectangle 7">
            <a:extLst>
              <a:ext uri="{FF2B5EF4-FFF2-40B4-BE49-F238E27FC236}">
                <a16:creationId xmlns:a16="http://schemas.microsoft.com/office/drawing/2014/main" id="{AF495501-C290-40A1-886B-6C62942B60DE}"/>
              </a:ext>
            </a:extLst>
          </p:cNvPr>
          <p:cNvSpPr/>
          <p:nvPr/>
        </p:nvSpPr>
        <p:spPr>
          <a:xfrm>
            <a:off x="4737021" y="1154449"/>
            <a:ext cx="1997076" cy="5273106"/>
          </a:xfrm>
          <a:prstGeom prst="rect">
            <a:avLst/>
          </a:prstGeom>
          <a:no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695" tIns="36352" rIns="72695" bIns="36352" rtlCol="0" anchor="ctr"/>
          <a:lstStyle/>
          <a:p>
            <a:pPr algn="ctr"/>
            <a:endParaRPr lang="en-GB" sz="796" dirty="0">
              <a:solidFill>
                <a:prstClr val="white"/>
              </a:solidFill>
              <a:latin typeface="Calibri" panose="020F0502020204030204" pitchFamily="34" charset="0"/>
              <a:ea typeface="Open Sans Light" panose="020B030603050402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9426F387-92DA-40D0-8666-0E584D5525B5}"/>
              </a:ext>
            </a:extLst>
          </p:cNvPr>
          <p:cNvSpPr/>
          <p:nvPr/>
        </p:nvSpPr>
        <p:spPr>
          <a:xfrm>
            <a:off x="4737020" y="1154450"/>
            <a:ext cx="1995654" cy="258071"/>
          </a:xfrm>
          <a:prstGeom prst="rect">
            <a:avLst/>
          </a:prstGeom>
          <a:solidFill>
            <a:schemeClr val="accent3"/>
          </a:solid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695" tIns="36352" rIns="72695" bIns="36352" rtlCol="0" anchor="ctr"/>
          <a:lstStyle/>
          <a:p>
            <a:pPr algn="ctr" defTabSz="829544"/>
            <a:r>
              <a:rPr lang="en-US" sz="800" b="1" dirty="0">
                <a:solidFill>
                  <a:schemeClr val="bg1"/>
                </a:solidFill>
                <a:latin typeface="Calibri" panose="020F0502020204030204" pitchFamily="34" charset="0"/>
                <a:ea typeface="Verdana" panose="020B0604030504040204" pitchFamily="34" charset="0"/>
                <a:cs typeface="Calibri" panose="020F0502020204030204" pitchFamily="34" charset="0"/>
              </a:rPr>
              <a:t>ROSHN Real Estate Company</a:t>
            </a:r>
          </a:p>
        </p:txBody>
      </p:sp>
      <p:sp>
        <p:nvSpPr>
          <p:cNvPr id="10" name="Rectangle 9">
            <a:extLst>
              <a:ext uri="{FF2B5EF4-FFF2-40B4-BE49-F238E27FC236}">
                <a16:creationId xmlns:a16="http://schemas.microsoft.com/office/drawing/2014/main" id="{C39A1125-1F03-465B-9865-DB3B82FFE596}"/>
              </a:ext>
            </a:extLst>
          </p:cNvPr>
          <p:cNvSpPr/>
          <p:nvPr/>
        </p:nvSpPr>
        <p:spPr>
          <a:xfrm>
            <a:off x="4737020" y="2189392"/>
            <a:ext cx="1995654" cy="337995"/>
          </a:xfrm>
          <a:prstGeom prst="rect">
            <a:avLst/>
          </a:prstGeom>
          <a:solidFill>
            <a:schemeClr val="accent3"/>
          </a:solid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695" tIns="36352" rIns="72695" bIns="36352" rtlCol="0" anchor="ctr"/>
          <a:lstStyle/>
          <a:p>
            <a:pPr algn="ctr"/>
            <a:r>
              <a:rPr lang="en-US" sz="800" b="1" dirty="0">
                <a:solidFill>
                  <a:srgbClr val="FFFFFF"/>
                </a:solidFill>
                <a:latin typeface="Calibri" panose="020F0502020204030204" pitchFamily="34" charset="0"/>
                <a:ea typeface="Open Sans Light" panose="020B0306030504020204" pitchFamily="34" charset="0"/>
                <a:cs typeface="Calibri" panose="020F0502020204030204" pitchFamily="34" charset="0"/>
              </a:rPr>
              <a:t>Project  Details</a:t>
            </a:r>
          </a:p>
        </p:txBody>
      </p:sp>
      <p:sp>
        <p:nvSpPr>
          <p:cNvPr id="11" name="Rectangle 10">
            <a:extLst>
              <a:ext uri="{FF2B5EF4-FFF2-40B4-BE49-F238E27FC236}">
                <a16:creationId xmlns:a16="http://schemas.microsoft.com/office/drawing/2014/main" id="{6193227C-282F-4CFC-9BBE-CFB71A6911AF}"/>
              </a:ext>
            </a:extLst>
          </p:cNvPr>
          <p:cNvSpPr/>
          <p:nvPr/>
        </p:nvSpPr>
        <p:spPr>
          <a:xfrm>
            <a:off x="6870320" y="1154449"/>
            <a:ext cx="1997076" cy="5273106"/>
          </a:xfrm>
          <a:prstGeom prst="rect">
            <a:avLst/>
          </a:prstGeom>
          <a:no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72695" tIns="36352" rIns="72695" bIns="36352" rtlCol="0" anchor="ctr"/>
          <a:lstStyle/>
          <a:p>
            <a:pPr algn="ctr"/>
            <a:endParaRPr lang="en-GB" sz="796" dirty="0">
              <a:solidFill>
                <a:prstClr val="white"/>
              </a:solidFill>
              <a:latin typeface="Calibri" panose="020F0502020204030204" pitchFamily="34" charset="0"/>
              <a:ea typeface="Open Sans Light" panose="020B030603050402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06542068-5830-404A-B5FB-39499292F8CE}"/>
              </a:ext>
            </a:extLst>
          </p:cNvPr>
          <p:cNvSpPr/>
          <p:nvPr/>
        </p:nvSpPr>
        <p:spPr>
          <a:xfrm>
            <a:off x="6870320" y="1154450"/>
            <a:ext cx="1995654" cy="258071"/>
          </a:xfrm>
          <a:prstGeom prst="rect">
            <a:avLst/>
          </a:prstGeom>
          <a:solidFill>
            <a:schemeClr val="accent5"/>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72695" tIns="36352" rIns="72695" bIns="36352" rtlCol="0" anchor="ctr"/>
          <a:lstStyle/>
          <a:p>
            <a:pPr algn="ctr"/>
            <a:r>
              <a:rPr lang="en-US" sz="800" b="1" dirty="0">
                <a:solidFill>
                  <a:prstClr val="white"/>
                </a:solidFill>
                <a:latin typeface="Calibri" panose="020F0502020204030204" pitchFamily="34" charset="0"/>
                <a:ea typeface="Open Sans Light" panose="020B0306030504020204" pitchFamily="34" charset="0"/>
                <a:cs typeface="Calibri" panose="020F0502020204030204" pitchFamily="34" charset="0"/>
              </a:rPr>
              <a:t>Ministry of Commerce</a:t>
            </a:r>
          </a:p>
        </p:txBody>
      </p:sp>
      <p:sp>
        <p:nvSpPr>
          <p:cNvPr id="13" name="Rectangle 12">
            <a:extLst>
              <a:ext uri="{FF2B5EF4-FFF2-40B4-BE49-F238E27FC236}">
                <a16:creationId xmlns:a16="http://schemas.microsoft.com/office/drawing/2014/main" id="{23914EF6-5EDA-43D6-A7B5-41683ADB2BEB}"/>
              </a:ext>
            </a:extLst>
          </p:cNvPr>
          <p:cNvSpPr/>
          <p:nvPr/>
        </p:nvSpPr>
        <p:spPr>
          <a:xfrm>
            <a:off x="6870320" y="2189392"/>
            <a:ext cx="1995654" cy="337995"/>
          </a:xfrm>
          <a:prstGeom prst="rect">
            <a:avLst/>
          </a:prstGeom>
          <a:solidFill>
            <a:schemeClr val="accent5"/>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72695" tIns="36352" rIns="72695" bIns="36352" rtlCol="0" anchor="ctr"/>
          <a:lstStyle/>
          <a:p>
            <a:pPr algn="ctr"/>
            <a:r>
              <a:rPr lang="en-US" sz="800" b="1" dirty="0">
                <a:solidFill>
                  <a:srgbClr val="FFFFFF"/>
                </a:solidFill>
                <a:latin typeface="Calibri" panose="020F0502020204030204" pitchFamily="34" charset="0"/>
                <a:ea typeface="Open Sans Light" panose="020B0306030504020204" pitchFamily="34" charset="0"/>
                <a:cs typeface="Calibri" panose="020F0502020204030204" pitchFamily="34" charset="0"/>
              </a:rPr>
              <a:t>Project  Details</a:t>
            </a:r>
          </a:p>
        </p:txBody>
      </p:sp>
      <p:sp>
        <p:nvSpPr>
          <p:cNvPr id="14" name="Rectangle 13">
            <a:extLst>
              <a:ext uri="{FF2B5EF4-FFF2-40B4-BE49-F238E27FC236}">
                <a16:creationId xmlns:a16="http://schemas.microsoft.com/office/drawing/2014/main" id="{947E2328-ED5B-436F-A242-1B29ABC31356}"/>
              </a:ext>
            </a:extLst>
          </p:cNvPr>
          <p:cNvSpPr/>
          <p:nvPr/>
        </p:nvSpPr>
        <p:spPr>
          <a:xfrm>
            <a:off x="537756" y="2551062"/>
            <a:ext cx="1937362" cy="867803"/>
          </a:xfrm>
          <a:prstGeom prst="rect">
            <a:avLst/>
          </a:prstGeom>
        </p:spPr>
        <p:txBody>
          <a:bodyPr wrap="square" lIns="72695" tIns="36352" rIns="72695" bIns="36352">
            <a:spAutoFit/>
          </a:bodyPr>
          <a:lstStyle/>
          <a:p>
            <a:pPr marL="155539" indent="-155539">
              <a:buFont typeface="Arial" panose="020B0604020202020204" pitchFamily="34" charset="0"/>
              <a:buChar char="•"/>
            </a:pPr>
            <a:endParaRPr lang="en-US" sz="816" b="1" dirty="0">
              <a:latin typeface="Calibri" panose="020F0502020204030204" pitchFamily="34" charset="0"/>
              <a:cs typeface="Calibri" panose="020F0502020204030204" pitchFamily="34" charset="0"/>
            </a:endParaRPr>
          </a:p>
          <a:p>
            <a:pPr marL="155539" indent="-155539">
              <a:buFont typeface="Arial" panose="020B0604020202020204" pitchFamily="34" charset="0"/>
              <a:buChar char="•"/>
            </a:pPr>
            <a:endParaRPr lang="en-US" sz="816" b="1" dirty="0">
              <a:latin typeface="Calibri" panose="020F0502020204030204" pitchFamily="34" charset="0"/>
              <a:cs typeface="Calibri" panose="020F0502020204030204" pitchFamily="34" charset="0"/>
            </a:endParaRPr>
          </a:p>
          <a:p>
            <a:pPr defTabSz="829544">
              <a:spcBef>
                <a:spcPts val="272"/>
              </a:spcBef>
            </a:pPr>
            <a:endParaRPr lang="en-US" sz="816" dirty="0">
              <a:latin typeface="Calibri" panose="020F0502020204030204" pitchFamily="34" charset="0"/>
              <a:ea typeface="Verdana" panose="020B0604030504040204" pitchFamily="34" charset="0"/>
              <a:cs typeface="Calibri" panose="020F0502020204030204" pitchFamily="34" charset="0"/>
            </a:endParaRPr>
          </a:p>
          <a:p>
            <a:pPr marL="155539" indent="-155539" defTabSz="829544">
              <a:spcBef>
                <a:spcPts val="272"/>
              </a:spcBef>
              <a:buFont typeface="Arial" panose="020B0604020202020204" pitchFamily="34" charset="0"/>
              <a:buChar char="•"/>
            </a:pPr>
            <a:endParaRPr lang="en-US" sz="816" dirty="0">
              <a:latin typeface="Calibri" panose="020F0502020204030204" pitchFamily="34" charset="0"/>
              <a:ea typeface="Verdana" panose="020B0604030504040204" pitchFamily="34" charset="0"/>
              <a:cs typeface="Calibri" panose="020F0502020204030204" pitchFamily="34" charset="0"/>
            </a:endParaRPr>
          </a:p>
          <a:p>
            <a:pPr defTabSz="829544">
              <a:spcBef>
                <a:spcPts val="272"/>
              </a:spcBef>
            </a:pPr>
            <a:endParaRPr lang="en-US" sz="816" dirty="0">
              <a:latin typeface="Calibri" panose="020F0502020204030204" pitchFamily="34" charset="0"/>
              <a:ea typeface="Verdana" panose="020B060403050404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BCF0F7EE-CE91-41A1-9DB4-6DDCDF095DA8}"/>
              </a:ext>
            </a:extLst>
          </p:cNvPr>
          <p:cNvSpPr/>
          <p:nvPr/>
        </p:nvSpPr>
        <p:spPr>
          <a:xfrm>
            <a:off x="4738646" y="2527387"/>
            <a:ext cx="2041933" cy="3416320"/>
          </a:xfrm>
          <a:prstGeom prst="rect">
            <a:avLst/>
          </a:prstGeom>
        </p:spPr>
        <p:txBody>
          <a:bodyPr wrap="square">
            <a:spAutoFit/>
          </a:bodyPr>
          <a:lstStyle/>
          <a:p>
            <a:pPr algn="just">
              <a:defRPr/>
            </a:pPr>
            <a:r>
              <a:rPr lang="en-US" sz="900" dirty="0">
                <a:latin typeface="Calibri" panose="020F0502020204030204" pitchFamily="34" charset="0"/>
                <a:cs typeface="Calibri" panose="020F0502020204030204" pitchFamily="34" charset="0"/>
              </a:rPr>
              <a:t>ROSHN is a real estate entity established under the Public Investment Fund (PIF). </a:t>
            </a:r>
          </a:p>
          <a:p>
            <a:pPr algn="just">
              <a:defRPr/>
            </a:pPr>
            <a:r>
              <a:rPr lang="en-US" sz="900" dirty="0">
                <a:latin typeface="Calibri" panose="020F0502020204030204" pitchFamily="34" charset="0"/>
                <a:cs typeface="Calibri" panose="020F0502020204030204" pitchFamily="34" charset="0"/>
              </a:rPr>
              <a:t>ROSH partnered with Deloitte to implement a robust BCMS in light of ROSHN’s mission and vision to make long term investments in the future of cities across Saudi Arabia by developing great communities with best-in-class homes and to be the most trusted community developer in Saudi Arabia. The engagement was completed over a period of 8 months, with below key outcomes:</a:t>
            </a:r>
          </a:p>
          <a:p>
            <a:pPr marL="171450" indent="-171450" algn="just">
              <a:buFont typeface="Arial" panose="020B0604020202020204" pitchFamily="34" charset="0"/>
              <a:buChar char="•"/>
              <a:defRPr/>
            </a:pPr>
            <a:r>
              <a:rPr lang="en-US" sz="900" dirty="0">
                <a:latin typeface="Calibri" panose="020F0502020204030204" pitchFamily="34" charset="0"/>
                <a:cs typeface="Calibri" panose="020F0502020204030204" pitchFamily="34" charset="0"/>
              </a:rPr>
              <a:t>A Business Continuity Management System which is aligned with the ISO 22301:2019 standards and is reflective of ROSHN’s culture and operations.</a:t>
            </a:r>
          </a:p>
          <a:p>
            <a:pPr marL="171450" indent="-171450" algn="just">
              <a:buFont typeface="Arial" panose="020B0604020202020204" pitchFamily="34" charset="0"/>
              <a:buChar char="•"/>
              <a:defRPr/>
            </a:pPr>
            <a:r>
              <a:rPr lang="en-US" sz="900" dirty="0">
                <a:latin typeface="Calibri" panose="020F0502020204030204" pitchFamily="34" charset="0"/>
                <a:cs typeface="Calibri" panose="020F0502020204030204" pitchFamily="34" charset="0"/>
              </a:rPr>
              <a:t>Trained, skilled professionals who understand the importance of resilience, and are confident and competent to complete their assigned roles in the BCMS.</a:t>
            </a:r>
          </a:p>
        </p:txBody>
      </p:sp>
      <p:sp>
        <p:nvSpPr>
          <p:cNvPr id="16" name="Rectangle 15">
            <a:extLst>
              <a:ext uri="{FF2B5EF4-FFF2-40B4-BE49-F238E27FC236}">
                <a16:creationId xmlns:a16="http://schemas.microsoft.com/office/drawing/2014/main" id="{C6C4505B-AFE8-45BC-B2F0-E104A66769F8}"/>
              </a:ext>
            </a:extLst>
          </p:cNvPr>
          <p:cNvSpPr/>
          <p:nvPr/>
        </p:nvSpPr>
        <p:spPr>
          <a:xfrm>
            <a:off x="471323" y="2544183"/>
            <a:ext cx="2003163" cy="2308324"/>
          </a:xfrm>
          <a:prstGeom prst="rect">
            <a:avLst/>
          </a:prstGeom>
        </p:spPr>
        <p:txBody>
          <a:bodyPr wrap="square">
            <a:spAutoFit/>
          </a:bodyPr>
          <a:lstStyle/>
          <a:p>
            <a:pPr algn="just"/>
            <a:r>
              <a:rPr lang="en-US" sz="900" dirty="0">
                <a:latin typeface="Calibri" panose="020F0502020204030204" pitchFamily="34" charset="0"/>
                <a:cs typeface="Calibri" panose="020F0502020204030204" pitchFamily="34" charset="0"/>
              </a:rPr>
              <a:t>Establishment and operation of Governance, Risk and Compliance (GRC). Due to its vast experience in GRC, its qualified team and strong relationships, Deloitte has recently completed a mega project for the Royal Commission for AlUla (RCU). Deloitte is responsible for the establishment of the GRC function based on the build-operate-transfer model over an 18-month period. The scope of work covered the development of the enterprise risk, enterprise resilience, governance, ethics and compliance departments part of the GRC division.</a:t>
            </a:r>
          </a:p>
        </p:txBody>
      </p:sp>
      <p:sp>
        <p:nvSpPr>
          <p:cNvPr id="18" name="Rectangle 17">
            <a:extLst>
              <a:ext uri="{FF2B5EF4-FFF2-40B4-BE49-F238E27FC236}">
                <a16:creationId xmlns:a16="http://schemas.microsoft.com/office/drawing/2014/main" id="{F5E59F12-4251-4D6A-A82A-7D25B6D8F4D7}"/>
              </a:ext>
            </a:extLst>
          </p:cNvPr>
          <p:cNvSpPr/>
          <p:nvPr/>
        </p:nvSpPr>
        <p:spPr>
          <a:xfrm>
            <a:off x="2603548" y="1154449"/>
            <a:ext cx="1997076" cy="5273106"/>
          </a:xfrm>
          <a:prstGeom prst="rect">
            <a:avLst/>
          </a:prstGeom>
          <a:noFill/>
          <a:ln w="31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695" tIns="36352" rIns="72695" bIns="36352" rtlCol="0" anchor="ctr"/>
          <a:lstStyle/>
          <a:p>
            <a:pPr algn="ctr"/>
            <a:endParaRPr lang="en-GB" sz="796" dirty="0">
              <a:solidFill>
                <a:prstClr val="white"/>
              </a:solidFill>
              <a:latin typeface="Calibri" panose="020F0502020204030204" pitchFamily="34" charset="0"/>
              <a:ea typeface="Open Sans Light" panose="020B030603050402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BF2012A2-78E6-4D8E-B33F-A1FCC871F003}"/>
              </a:ext>
            </a:extLst>
          </p:cNvPr>
          <p:cNvSpPr/>
          <p:nvPr/>
        </p:nvSpPr>
        <p:spPr>
          <a:xfrm>
            <a:off x="2603547" y="1154450"/>
            <a:ext cx="1995654" cy="258071"/>
          </a:xfrm>
          <a:prstGeom prst="rect">
            <a:avLst/>
          </a:prstGeom>
          <a:solidFill>
            <a:schemeClr val="accent3">
              <a:lumMod val="60000"/>
              <a:lumOff val="40000"/>
            </a:schemeClr>
          </a:solidFill>
          <a:ln w="31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695" tIns="36352" rIns="72695" bIns="36352" rtlCol="0" anchor="ctr"/>
          <a:lstStyle/>
          <a:p>
            <a:pPr algn="ctr"/>
            <a:r>
              <a:rPr lang="en-GB" sz="800" b="1" dirty="0">
                <a:solidFill>
                  <a:prstClr val="white"/>
                </a:solidFill>
                <a:latin typeface="Calibri" panose="020F0502020204030204" pitchFamily="34" charset="0"/>
                <a:ea typeface="Open Sans Light" panose="020B0306030504020204" pitchFamily="34" charset="0"/>
                <a:cs typeface="Calibri" panose="020F0502020204030204" pitchFamily="34" charset="0"/>
              </a:rPr>
              <a:t>Uptown Jeddah Company</a:t>
            </a:r>
          </a:p>
        </p:txBody>
      </p:sp>
      <p:sp>
        <p:nvSpPr>
          <p:cNvPr id="20" name="Rectangle 19">
            <a:extLst>
              <a:ext uri="{FF2B5EF4-FFF2-40B4-BE49-F238E27FC236}">
                <a16:creationId xmlns:a16="http://schemas.microsoft.com/office/drawing/2014/main" id="{518C893E-1F76-436B-95A6-AC342B817547}"/>
              </a:ext>
            </a:extLst>
          </p:cNvPr>
          <p:cNvSpPr/>
          <p:nvPr/>
        </p:nvSpPr>
        <p:spPr>
          <a:xfrm>
            <a:off x="2603547" y="2189392"/>
            <a:ext cx="1995654" cy="337995"/>
          </a:xfrm>
          <a:prstGeom prst="rect">
            <a:avLst/>
          </a:prstGeom>
          <a:solidFill>
            <a:schemeClr val="accent3">
              <a:lumMod val="60000"/>
              <a:lumOff val="40000"/>
            </a:schemeClr>
          </a:solidFill>
          <a:ln w="31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695" tIns="36352" rIns="72695" bIns="36352" rtlCol="0" anchor="ctr"/>
          <a:lstStyle/>
          <a:p>
            <a:pPr algn="ctr"/>
            <a:r>
              <a:rPr lang="en-US" sz="800" b="1" dirty="0">
                <a:solidFill>
                  <a:srgbClr val="FFFFFF"/>
                </a:solidFill>
                <a:latin typeface="Calibri" panose="020F0502020204030204" pitchFamily="34" charset="0"/>
                <a:ea typeface="Open Sans Light" panose="020B0306030504020204" pitchFamily="34" charset="0"/>
                <a:cs typeface="Calibri" panose="020F0502020204030204" pitchFamily="34" charset="0"/>
              </a:rPr>
              <a:t>Project  Details</a:t>
            </a:r>
          </a:p>
        </p:txBody>
      </p:sp>
      <p:sp>
        <p:nvSpPr>
          <p:cNvPr id="21" name="Rectangle 20">
            <a:extLst>
              <a:ext uri="{FF2B5EF4-FFF2-40B4-BE49-F238E27FC236}">
                <a16:creationId xmlns:a16="http://schemas.microsoft.com/office/drawing/2014/main" id="{B6BF4979-8B4C-43E8-B3AE-CB045BDF237A}"/>
              </a:ext>
            </a:extLst>
          </p:cNvPr>
          <p:cNvSpPr/>
          <p:nvPr/>
        </p:nvSpPr>
        <p:spPr>
          <a:xfrm>
            <a:off x="2609287" y="2527387"/>
            <a:ext cx="1989914" cy="3970318"/>
          </a:xfrm>
          <a:prstGeom prst="rect">
            <a:avLst/>
          </a:prstGeom>
        </p:spPr>
        <p:txBody>
          <a:bodyPr wrap="square">
            <a:spAutoFit/>
          </a:bodyPr>
          <a:lstStyle/>
          <a:p>
            <a:pPr algn="just">
              <a:defRPr/>
            </a:pPr>
            <a:r>
              <a:rPr lang="en-US" sz="900" dirty="0">
                <a:latin typeface="Calibri" panose="020F0502020204030204" pitchFamily="34" charset="0"/>
                <a:cs typeface="Calibri" panose="020F0502020204030204" pitchFamily="34" charset="0"/>
              </a:rPr>
              <a:t>Uptown Jeddah Company engaged Deloitte &amp; Touche Advisory Saudi Limited to Establish the Business Continuity Management Function and implement  an end-to-end Business Continuity Management System for the Company. The project had a timeline of 10 Months. </a:t>
            </a:r>
          </a:p>
          <a:p>
            <a:pPr algn="just">
              <a:defRPr/>
            </a:pPr>
            <a:r>
              <a:rPr lang="en-US" sz="900" dirty="0">
                <a:latin typeface="Calibri" panose="020F0502020204030204" pitchFamily="34" charset="0"/>
                <a:cs typeface="Calibri" panose="020F0502020204030204" pitchFamily="34" charset="0"/>
              </a:rPr>
              <a:t>The scope of work covered the establishment of the function develop the policy and operating model, in addition to BCM Framework and manual procedures. Also as part of the scope performing Threat Risk Assessment and Business Impact Analysis for the whole entity. As a result of this analysis, Deloitte has delivered an updated Business Continuity Plans and Recovery Strategies that are will support Uptown Jeddah Company in recovering their time critical services and operations in a timely manner. </a:t>
            </a:r>
          </a:p>
          <a:p>
            <a:pPr algn="just">
              <a:defRPr/>
            </a:pPr>
            <a:r>
              <a:rPr lang="en-US" sz="900" dirty="0">
                <a:latin typeface="Calibri" panose="020F0502020204030204" pitchFamily="34" charset="0"/>
                <a:cs typeface="Calibri" panose="020F0502020204030204" pitchFamily="34" charset="0"/>
              </a:rPr>
              <a:t>As part of the scope Deloitte developed the Incident Response and Crisis Management framework and related plans.</a:t>
            </a:r>
          </a:p>
          <a:p>
            <a:pPr algn="just">
              <a:defRPr/>
            </a:pPr>
            <a:endParaRPr lang="en-US" sz="900" dirty="0">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7B7D23B0-D7E0-442A-BB5C-8029E5B8654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895" t="6330" r="17755" b="8419"/>
          <a:stretch/>
        </p:blipFill>
        <p:spPr>
          <a:xfrm>
            <a:off x="7483154" y="1459608"/>
            <a:ext cx="767098" cy="696198"/>
          </a:xfrm>
          <a:prstGeom prst="rect">
            <a:avLst/>
          </a:prstGeom>
        </p:spPr>
      </p:pic>
      <p:sp>
        <p:nvSpPr>
          <p:cNvPr id="25" name="Rectangle 24">
            <a:extLst>
              <a:ext uri="{FF2B5EF4-FFF2-40B4-BE49-F238E27FC236}">
                <a16:creationId xmlns:a16="http://schemas.microsoft.com/office/drawing/2014/main" id="{B39B2CD6-7CAA-4152-A0B2-4931EDF41DC4}"/>
              </a:ext>
            </a:extLst>
          </p:cNvPr>
          <p:cNvSpPr/>
          <p:nvPr/>
        </p:nvSpPr>
        <p:spPr>
          <a:xfrm>
            <a:off x="6867641" y="2542117"/>
            <a:ext cx="2011118" cy="2453166"/>
          </a:xfrm>
          <a:prstGeom prst="rect">
            <a:avLst/>
          </a:prstGeom>
        </p:spPr>
        <p:txBody>
          <a:bodyPr wrap="square">
            <a:spAutoFit/>
          </a:bodyPr>
          <a:lstStyle/>
          <a:p>
            <a:pPr algn="just">
              <a:defRPr/>
            </a:pPr>
            <a:r>
              <a:rPr lang="en-US" sz="900" dirty="0">
                <a:latin typeface="Calibri" panose="020F0502020204030204" pitchFamily="34" charset="0"/>
                <a:cs typeface="Calibri" panose="020F0502020204030204" pitchFamily="34" charset="0"/>
              </a:rPr>
              <a:t>Deloitte &amp; Touche Advisory Saudi Limited led the development and implementation efforts for a comprehensive Business Continuity Management program for MC for a period of </a:t>
            </a:r>
            <a:r>
              <a:rPr lang="en-US" sz="900" b="1" dirty="0">
                <a:latin typeface="Calibri" panose="020F0502020204030204" pitchFamily="34" charset="0"/>
                <a:cs typeface="Calibri" panose="020F0502020204030204" pitchFamily="34" charset="0"/>
              </a:rPr>
              <a:t>10 Months</a:t>
            </a:r>
            <a:r>
              <a:rPr lang="en-US" sz="900" dirty="0">
                <a:latin typeface="Calibri" panose="020F0502020204030204" pitchFamily="34" charset="0"/>
                <a:cs typeface="Calibri" panose="020F0502020204030204" pitchFamily="34" charset="0"/>
              </a:rPr>
              <a:t>. The project comprised of establishing BCM Governance Policies and Procedures as well as conducting organization-wide Business Impact Analysis, IT Disaster Recovery Assessment and Threat Risk Assessment outlining the recovery time and recovery point objectives for the MCs critical services and processes. Moreover, a number of exercises (Tabletop and Simulation) have been conducted to evaluate MC’s crisis preparedness.</a:t>
            </a:r>
          </a:p>
        </p:txBody>
      </p:sp>
      <p:sp>
        <p:nvSpPr>
          <p:cNvPr id="26" name="Rectangle 25">
            <a:extLst>
              <a:ext uri="{FF2B5EF4-FFF2-40B4-BE49-F238E27FC236}">
                <a16:creationId xmlns:a16="http://schemas.microsoft.com/office/drawing/2014/main" id="{35486FDC-3BC4-4121-B81E-116015A3D9BF}"/>
              </a:ext>
            </a:extLst>
          </p:cNvPr>
          <p:cNvSpPr/>
          <p:nvPr/>
        </p:nvSpPr>
        <p:spPr>
          <a:xfrm>
            <a:off x="9002197" y="1146638"/>
            <a:ext cx="1997076" cy="5273106"/>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2695" tIns="36352" rIns="72695" bIns="36352" rtlCol="0" anchor="ctr"/>
          <a:lstStyle/>
          <a:p>
            <a:pPr algn="ctr"/>
            <a:endParaRPr lang="en-GB" sz="796" dirty="0">
              <a:solidFill>
                <a:prstClr val="white"/>
              </a:solidFill>
              <a:latin typeface="Calibri" panose="020F0502020204030204" pitchFamily="34" charset="0"/>
              <a:ea typeface="Open Sans Light" panose="020B030603050402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4EF18C66-F89F-48F3-B118-6885B7F66618}"/>
              </a:ext>
            </a:extLst>
          </p:cNvPr>
          <p:cNvSpPr/>
          <p:nvPr/>
        </p:nvSpPr>
        <p:spPr>
          <a:xfrm>
            <a:off x="9002197" y="1146639"/>
            <a:ext cx="1995654" cy="265882"/>
          </a:xfrm>
          <a:prstGeom prst="rect">
            <a:avLst/>
          </a:prstGeom>
          <a:solidFill>
            <a:schemeClr val="accent4"/>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2695" tIns="36352" rIns="72695" bIns="36352" rtlCol="0" anchor="ctr"/>
          <a:lstStyle/>
          <a:p>
            <a:pPr algn="ctr"/>
            <a:r>
              <a:rPr lang="en-US" sz="800" b="1" dirty="0">
                <a:solidFill>
                  <a:prstClr val="white"/>
                </a:solidFill>
                <a:latin typeface="Calibri" panose="020F0502020204030204" pitchFamily="34" charset="0"/>
                <a:ea typeface="Open Sans Light" panose="020B0306030504020204" pitchFamily="34" charset="0"/>
                <a:cs typeface="Calibri" panose="020F0502020204030204" pitchFamily="34" charset="0"/>
              </a:rPr>
              <a:t>Ministry of Transport and Logistical Services</a:t>
            </a:r>
          </a:p>
        </p:txBody>
      </p:sp>
      <p:sp>
        <p:nvSpPr>
          <p:cNvPr id="28" name="Rectangle 27">
            <a:extLst>
              <a:ext uri="{FF2B5EF4-FFF2-40B4-BE49-F238E27FC236}">
                <a16:creationId xmlns:a16="http://schemas.microsoft.com/office/drawing/2014/main" id="{9F090627-519D-4CAE-9FA3-AF0FF16FFE92}"/>
              </a:ext>
            </a:extLst>
          </p:cNvPr>
          <p:cNvSpPr/>
          <p:nvPr/>
        </p:nvSpPr>
        <p:spPr>
          <a:xfrm>
            <a:off x="9002197" y="2181581"/>
            <a:ext cx="1995654" cy="337995"/>
          </a:xfrm>
          <a:prstGeom prst="rect">
            <a:avLst/>
          </a:prstGeom>
          <a:solidFill>
            <a:schemeClr val="accent4"/>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2695" tIns="36352" rIns="72695" bIns="36352" rtlCol="0" anchor="ctr"/>
          <a:lstStyle/>
          <a:p>
            <a:pPr algn="ctr"/>
            <a:r>
              <a:rPr lang="en-US" sz="800" b="1" dirty="0">
                <a:solidFill>
                  <a:srgbClr val="FFFFFF"/>
                </a:solidFill>
                <a:latin typeface="Calibri" panose="020F0502020204030204" pitchFamily="34" charset="0"/>
                <a:ea typeface="Open Sans Light" panose="020B0306030504020204" pitchFamily="34" charset="0"/>
                <a:cs typeface="Calibri" panose="020F0502020204030204" pitchFamily="34" charset="0"/>
              </a:rPr>
              <a:t>Project  Details</a:t>
            </a:r>
          </a:p>
        </p:txBody>
      </p:sp>
      <p:sp>
        <p:nvSpPr>
          <p:cNvPr id="29" name="Rectangle 28">
            <a:extLst>
              <a:ext uri="{FF2B5EF4-FFF2-40B4-BE49-F238E27FC236}">
                <a16:creationId xmlns:a16="http://schemas.microsoft.com/office/drawing/2014/main" id="{622CF946-3CE0-4A64-B3C2-2FAC843C8935}"/>
              </a:ext>
            </a:extLst>
          </p:cNvPr>
          <p:cNvSpPr/>
          <p:nvPr/>
        </p:nvSpPr>
        <p:spPr>
          <a:xfrm>
            <a:off x="9007738" y="2536372"/>
            <a:ext cx="2003163" cy="3831818"/>
          </a:xfrm>
          <a:prstGeom prst="rect">
            <a:avLst/>
          </a:prstGeom>
        </p:spPr>
        <p:txBody>
          <a:bodyPr wrap="square">
            <a:spAutoFit/>
          </a:bodyPr>
          <a:lstStyle/>
          <a:p>
            <a:pPr algn="just">
              <a:defRPr/>
            </a:pPr>
            <a:r>
              <a:rPr lang="en-US" sz="900" dirty="0">
                <a:latin typeface="Calibri" panose="020F0502020204030204" pitchFamily="34" charset="0"/>
                <a:cs typeface="Calibri" panose="020F0502020204030204" pitchFamily="34" charset="0"/>
              </a:rPr>
              <a:t>Establishment of the Risk Management (RM) and Business Continuity Management (BCM) functions. The project comprised of establishing BCM Governance via the development of Policies, Frameworks, Structures, and Procedures. Deloitte is also responsible of conducting organization-wide Business Impact Analysis and Threat Risk Assessment outlining the recovery time and recovery point objectives for critical services and processes. Moreover, the project scope also includes the identification of best-fit of recovery strategies / solutions, development of Business Continuity Plans (BCPs) including Crisis Management, conducting exercises, and spreading awareness / conducting training workshops. Last but not least, throughout this journey Deloitte supported the establishment of Guidelines dedicated for RM and BCM which are planned to be utilized throughout the sector in-order to support the increase in maturity.</a:t>
            </a:r>
          </a:p>
        </p:txBody>
      </p:sp>
      <p:sp>
        <p:nvSpPr>
          <p:cNvPr id="31" name="Triangle 28">
            <a:extLst>
              <a:ext uri="{FF2B5EF4-FFF2-40B4-BE49-F238E27FC236}">
                <a16:creationId xmlns:a16="http://schemas.microsoft.com/office/drawing/2014/main" id="{6A5A58E5-E087-46A6-916B-7781463C1FB4}"/>
              </a:ext>
            </a:extLst>
          </p:cNvPr>
          <p:cNvSpPr/>
          <p:nvPr/>
        </p:nvSpPr>
        <p:spPr>
          <a:xfrm rot="16200000">
            <a:off x="11060702" y="2333835"/>
            <a:ext cx="267460" cy="230569"/>
          </a:xfrm>
          <a:prstGeom prst="triangle">
            <a:avLst/>
          </a:prstGeom>
          <a:solidFill>
            <a:srgbClr val="00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kkal Majalla" panose="02000000000000000000" pitchFamily="2" charset="-78"/>
              <a:cs typeface="Sakkal Majalla" panose="02000000000000000000" pitchFamily="2" charset="-78"/>
            </a:endParaRPr>
          </a:p>
        </p:txBody>
      </p:sp>
      <p:sp>
        <p:nvSpPr>
          <p:cNvPr id="32" name="Rectangle 31">
            <a:extLst>
              <a:ext uri="{FF2B5EF4-FFF2-40B4-BE49-F238E27FC236}">
                <a16:creationId xmlns:a16="http://schemas.microsoft.com/office/drawing/2014/main" id="{3002330A-4AB9-43DE-8840-A071295F6B11}"/>
              </a:ext>
            </a:extLst>
          </p:cNvPr>
          <p:cNvSpPr/>
          <p:nvPr/>
        </p:nvSpPr>
        <p:spPr bwMode="gray">
          <a:xfrm>
            <a:off x="1" y="0"/>
            <a:ext cx="165462" cy="6858000"/>
          </a:xfrm>
          <a:prstGeom prst="rect">
            <a:avLst/>
          </a:prstGeom>
          <a:solidFill>
            <a:srgbClr val="00A3E0"/>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800" b="1" dirty="0">
              <a:solidFill>
                <a:schemeClr val="bg1"/>
              </a:solidFill>
              <a:latin typeface="+mj-lt"/>
              <a:cs typeface="Sakkal Majalla" panose="02000000000000000000" pitchFamily="2" charset="-78"/>
            </a:endParaRPr>
          </a:p>
        </p:txBody>
      </p:sp>
      <p:pic>
        <p:nvPicPr>
          <p:cNvPr id="3" name="Picture 2">
            <a:extLst>
              <a:ext uri="{FF2B5EF4-FFF2-40B4-BE49-F238E27FC236}">
                <a16:creationId xmlns:a16="http://schemas.microsoft.com/office/drawing/2014/main" id="{2B2FF783-3A5B-B68D-2AF6-D6EF76E3061C}"/>
              </a:ext>
            </a:extLst>
          </p:cNvPr>
          <p:cNvPicPr>
            <a:picLocks noChangeAspect="1"/>
          </p:cNvPicPr>
          <p:nvPr/>
        </p:nvPicPr>
        <p:blipFill rotWithShape="1">
          <a:blip r:embed="rId3"/>
          <a:srcRect t="26688" b="25999"/>
          <a:stretch/>
        </p:blipFill>
        <p:spPr>
          <a:xfrm>
            <a:off x="5049920" y="1486592"/>
            <a:ext cx="1356818" cy="641938"/>
          </a:xfrm>
          <a:prstGeom prst="rect">
            <a:avLst/>
          </a:prstGeom>
        </p:spPr>
      </p:pic>
      <p:pic>
        <p:nvPicPr>
          <p:cNvPr id="17" name="Picture 16">
            <a:extLst>
              <a:ext uri="{FF2B5EF4-FFF2-40B4-BE49-F238E27FC236}">
                <a16:creationId xmlns:a16="http://schemas.microsoft.com/office/drawing/2014/main" id="{10F35BB6-C0B1-3ED1-CFEA-78BFEA1D4D21}"/>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50837" y="1621233"/>
            <a:ext cx="1819850" cy="425390"/>
          </a:xfrm>
          <a:prstGeom prst="rect">
            <a:avLst/>
          </a:prstGeom>
        </p:spPr>
      </p:pic>
      <p:pic>
        <p:nvPicPr>
          <p:cNvPr id="38" name="Picture 37">
            <a:extLst>
              <a:ext uri="{FF2B5EF4-FFF2-40B4-BE49-F238E27FC236}">
                <a16:creationId xmlns:a16="http://schemas.microsoft.com/office/drawing/2014/main" id="{BA994893-8D6A-FE03-60CF-F2E0C8FBCC1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101310" y="1533139"/>
            <a:ext cx="1001379" cy="552225"/>
          </a:xfrm>
          <a:prstGeom prst="rect">
            <a:avLst/>
          </a:prstGeom>
        </p:spPr>
      </p:pic>
      <p:pic>
        <p:nvPicPr>
          <p:cNvPr id="2" name="Picture 1" descr="Logo&#10;&#10;Description automatically generated">
            <a:extLst>
              <a:ext uri="{FF2B5EF4-FFF2-40B4-BE49-F238E27FC236}">
                <a16:creationId xmlns:a16="http://schemas.microsoft.com/office/drawing/2014/main" id="{AB9639EB-D341-620F-1C3A-FC1D1E73078B}"/>
              </a:ext>
            </a:extLst>
          </p:cNvPr>
          <p:cNvPicPr/>
          <p:nvPr/>
        </p:nvPicPr>
        <p:blipFill rotWithShape="1">
          <a:blip r:embed="rId6" cstate="email">
            <a:extLst>
              <a:ext uri="{28A0092B-C50C-407E-A947-70E740481C1C}">
                <a14:useLocalDpi xmlns:a14="http://schemas.microsoft.com/office/drawing/2010/main"/>
              </a:ext>
            </a:extLst>
          </a:blip>
          <a:srcRect/>
          <a:stretch/>
        </p:blipFill>
        <p:spPr bwMode="auto">
          <a:xfrm>
            <a:off x="9143065" y="1535493"/>
            <a:ext cx="1759910" cy="511130"/>
          </a:xfrm>
          <a:prstGeom prst="rect">
            <a:avLst/>
          </a:prstGeom>
          <a:ln>
            <a:noFill/>
          </a:ln>
          <a:extLst>
            <a:ext uri="{53640926-AAD7-44D8-BBD7-CCE9431645EC}">
              <a14:shadowObscured xmlns:a14="http://schemas.microsoft.com/office/drawing/2010/main"/>
            </a:ext>
          </a:extLst>
        </p:spPr>
      </p:pic>
      <p:sp>
        <p:nvSpPr>
          <p:cNvPr id="34" name="Text Placeholder 6">
            <a:extLst>
              <a:ext uri="{FF2B5EF4-FFF2-40B4-BE49-F238E27FC236}">
                <a16:creationId xmlns:a16="http://schemas.microsoft.com/office/drawing/2014/main" id="{3767BF78-74CA-D5B2-B42F-CE977B823566}"/>
              </a:ext>
            </a:extLst>
          </p:cNvPr>
          <p:cNvSpPr>
            <a:spLocks noGrp="1"/>
          </p:cNvSpPr>
          <p:nvPr>
            <p:ph type="body" sz="quarter" idx="13"/>
          </p:nvPr>
        </p:nvSpPr>
        <p:spPr>
          <a:xfrm>
            <a:off x="522373" y="761804"/>
            <a:ext cx="11147258" cy="750193"/>
          </a:xfrm>
        </p:spPr>
        <p:txBody>
          <a:bodyPr/>
          <a:lstStyle/>
          <a:p>
            <a:pPr>
              <a:lnSpc>
                <a:spcPct val="120000"/>
              </a:lnSpc>
            </a:pPr>
            <a:r>
              <a:rPr lang="en-US" dirty="0">
                <a:solidFill>
                  <a:srgbClr val="00A3E0"/>
                </a:solidFill>
                <a:cs typeface="Calibri" panose="020F0502020204030204" pitchFamily="34" charset="0"/>
              </a:rPr>
              <a:t>Selected BCM Credentials</a:t>
            </a:r>
          </a:p>
        </p:txBody>
      </p:sp>
      <p:sp>
        <p:nvSpPr>
          <p:cNvPr id="35" name="Title 1">
            <a:extLst>
              <a:ext uri="{FF2B5EF4-FFF2-40B4-BE49-F238E27FC236}">
                <a16:creationId xmlns:a16="http://schemas.microsoft.com/office/drawing/2014/main" id="{61FD2ED3-CAF2-3336-4890-7F860027CE13}"/>
              </a:ext>
            </a:extLst>
          </p:cNvPr>
          <p:cNvSpPr>
            <a:spLocks noGrp="1"/>
          </p:cNvSpPr>
          <p:nvPr>
            <p:ph type="title"/>
          </p:nvPr>
        </p:nvSpPr>
        <p:spPr>
          <a:xfrm>
            <a:off x="522373" y="430820"/>
            <a:ext cx="11147258" cy="330986"/>
          </a:xfrm>
        </p:spPr>
        <p:txBody>
          <a:bodyPr/>
          <a:lstStyle/>
          <a:p>
            <a:r>
              <a:rPr lang="en-US" sz="2382" dirty="0">
                <a:solidFill>
                  <a:prstClr val="black"/>
                </a:solidFill>
                <a:cs typeface="Calibri" panose="020F0502020204030204" pitchFamily="34" charset="0"/>
              </a:rPr>
              <a:t>Our Capabilities</a:t>
            </a:r>
          </a:p>
        </p:txBody>
      </p:sp>
    </p:spTree>
    <p:extLst>
      <p:ext uri="{BB962C8B-B14F-4D97-AF65-F5344CB8AC3E}">
        <p14:creationId xmlns:p14="http://schemas.microsoft.com/office/powerpoint/2010/main" val="251601105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B68BC3-E7A0-4C53-BA11-96950D91667A}"/>
              </a:ext>
            </a:extLst>
          </p:cNvPr>
          <p:cNvSpPr/>
          <p:nvPr/>
        </p:nvSpPr>
        <p:spPr>
          <a:xfrm>
            <a:off x="469901" y="1154449"/>
            <a:ext cx="1997076" cy="5273106"/>
          </a:xfrm>
          <a:prstGeom prst="rect">
            <a:avLst/>
          </a:prstGeom>
          <a:noFill/>
          <a:ln w="31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695" tIns="36352" rIns="72695" bIns="36352" rtlCol="0" anchor="ctr"/>
          <a:lstStyle/>
          <a:p>
            <a:pPr algn="ctr"/>
            <a:endParaRPr lang="en-GB" sz="796" dirty="0">
              <a:solidFill>
                <a:prstClr val="white"/>
              </a:solidFill>
              <a:latin typeface="Calibri" panose="020F0502020204030204" pitchFamily="34" charset="0"/>
              <a:ea typeface="Open Sans Light" panose="020B030603050402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F580AA2B-BA32-464B-85E2-F159D143FBAC}"/>
              </a:ext>
            </a:extLst>
          </p:cNvPr>
          <p:cNvSpPr/>
          <p:nvPr/>
        </p:nvSpPr>
        <p:spPr>
          <a:xfrm>
            <a:off x="469901" y="1154450"/>
            <a:ext cx="1995654" cy="258071"/>
          </a:xfrm>
          <a:prstGeom prst="rect">
            <a:avLst/>
          </a:prstGeom>
          <a:solidFill>
            <a:schemeClr val="accent4">
              <a:lumMod val="50000"/>
            </a:schemeClr>
          </a:solidFill>
          <a:ln w="31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695" tIns="36352" rIns="72695" bIns="36352" rtlCol="0" anchor="ctr"/>
          <a:lstStyle/>
          <a:p>
            <a:pPr algn="ctr"/>
            <a:r>
              <a:rPr lang="en-GB" sz="800" b="1" dirty="0">
                <a:solidFill>
                  <a:prstClr val="white"/>
                </a:solidFill>
                <a:latin typeface="Calibri" panose="020F0502020204030204" pitchFamily="34" charset="0"/>
                <a:ea typeface="Open Sans Light" panose="020B0306030504020204" pitchFamily="34" charset="0"/>
                <a:cs typeface="Calibri" panose="020F0502020204030204" pitchFamily="34" charset="0"/>
              </a:rPr>
              <a:t>Saudi Arabian Monetary Authority (SAMA)</a:t>
            </a:r>
          </a:p>
        </p:txBody>
      </p:sp>
      <p:sp>
        <p:nvSpPr>
          <p:cNvPr id="7" name="Rectangle 6">
            <a:extLst>
              <a:ext uri="{FF2B5EF4-FFF2-40B4-BE49-F238E27FC236}">
                <a16:creationId xmlns:a16="http://schemas.microsoft.com/office/drawing/2014/main" id="{5A818B28-13B9-4E00-A43E-E1DCD08B4DB9}"/>
              </a:ext>
            </a:extLst>
          </p:cNvPr>
          <p:cNvSpPr/>
          <p:nvPr/>
        </p:nvSpPr>
        <p:spPr>
          <a:xfrm>
            <a:off x="469901" y="2189392"/>
            <a:ext cx="1995654" cy="337995"/>
          </a:xfrm>
          <a:prstGeom prst="rect">
            <a:avLst/>
          </a:prstGeom>
          <a:solidFill>
            <a:schemeClr val="accent4">
              <a:lumMod val="50000"/>
            </a:schemeClr>
          </a:solidFill>
          <a:ln w="31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695" tIns="36352" rIns="72695" bIns="36352" rtlCol="0" anchor="ctr"/>
          <a:lstStyle/>
          <a:p>
            <a:pPr algn="ctr"/>
            <a:r>
              <a:rPr lang="en-US" sz="800" b="1" dirty="0">
                <a:solidFill>
                  <a:srgbClr val="FFFFFF"/>
                </a:solidFill>
                <a:latin typeface="Calibri" panose="020F0502020204030204" pitchFamily="34" charset="0"/>
                <a:ea typeface="Open Sans Light" panose="020B0306030504020204" pitchFamily="34" charset="0"/>
                <a:cs typeface="Calibri" panose="020F0502020204030204" pitchFamily="34" charset="0"/>
              </a:rPr>
              <a:t>Project  Details</a:t>
            </a:r>
          </a:p>
        </p:txBody>
      </p:sp>
      <p:sp>
        <p:nvSpPr>
          <p:cNvPr id="8" name="Rectangle 7">
            <a:extLst>
              <a:ext uri="{FF2B5EF4-FFF2-40B4-BE49-F238E27FC236}">
                <a16:creationId xmlns:a16="http://schemas.microsoft.com/office/drawing/2014/main" id="{AF495501-C290-40A1-886B-6C62942B60DE}"/>
              </a:ext>
            </a:extLst>
          </p:cNvPr>
          <p:cNvSpPr/>
          <p:nvPr/>
        </p:nvSpPr>
        <p:spPr>
          <a:xfrm>
            <a:off x="4737021" y="1154449"/>
            <a:ext cx="1997076" cy="5273106"/>
          </a:xfrm>
          <a:prstGeom prst="rect">
            <a:avLst/>
          </a:prstGeom>
          <a:no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695" tIns="36352" rIns="72695" bIns="36352" rtlCol="0" anchor="ctr"/>
          <a:lstStyle/>
          <a:p>
            <a:pPr algn="ctr"/>
            <a:endParaRPr lang="en-GB" sz="796" dirty="0">
              <a:solidFill>
                <a:prstClr val="white"/>
              </a:solidFill>
              <a:latin typeface="Calibri" panose="020F0502020204030204" pitchFamily="34" charset="0"/>
              <a:ea typeface="Open Sans Light" panose="020B030603050402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9426F387-92DA-40D0-8666-0E584D5525B5}"/>
              </a:ext>
            </a:extLst>
          </p:cNvPr>
          <p:cNvSpPr/>
          <p:nvPr/>
        </p:nvSpPr>
        <p:spPr>
          <a:xfrm>
            <a:off x="4737020" y="1154450"/>
            <a:ext cx="1995654" cy="258071"/>
          </a:xfrm>
          <a:prstGeom prst="rect">
            <a:avLst/>
          </a:prstGeom>
          <a:solidFill>
            <a:schemeClr val="accent3"/>
          </a:solid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695" tIns="36352" rIns="72695" bIns="36352" rtlCol="0" anchor="ctr"/>
          <a:lstStyle/>
          <a:p>
            <a:pPr algn="ctr" defTabSz="829544"/>
            <a:r>
              <a:rPr lang="en-US" sz="800" b="1" dirty="0">
                <a:solidFill>
                  <a:schemeClr val="bg1"/>
                </a:solidFill>
                <a:latin typeface="Calibri" panose="020F0502020204030204" pitchFamily="34" charset="0"/>
                <a:ea typeface="Verdana" panose="020B0604030504040204" pitchFamily="34" charset="0"/>
                <a:cs typeface="Calibri" panose="020F0502020204030204" pitchFamily="34" charset="0"/>
              </a:rPr>
              <a:t>Ma’aden</a:t>
            </a:r>
          </a:p>
        </p:txBody>
      </p:sp>
      <p:sp>
        <p:nvSpPr>
          <p:cNvPr id="10" name="Rectangle 9">
            <a:extLst>
              <a:ext uri="{FF2B5EF4-FFF2-40B4-BE49-F238E27FC236}">
                <a16:creationId xmlns:a16="http://schemas.microsoft.com/office/drawing/2014/main" id="{C39A1125-1F03-465B-9865-DB3B82FFE596}"/>
              </a:ext>
            </a:extLst>
          </p:cNvPr>
          <p:cNvSpPr/>
          <p:nvPr/>
        </p:nvSpPr>
        <p:spPr>
          <a:xfrm>
            <a:off x="4737020" y="2189392"/>
            <a:ext cx="1995654" cy="337995"/>
          </a:xfrm>
          <a:prstGeom prst="rect">
            <a:avLst/>
          </a:prstGeom>
          <a:solidFill>
            <a:schemeClr val="accent3"/>
          </a:solid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695" tIns="36352" rIns="72695" bIns="36352" rtlCol="0" anchor="ctr"/>
          <a:lstStyle/>
          <a:p>
            <a:pPr algn="ctr"/>
            <a:r>
              <a:rPr lang="en-US" sz="800" b="1" dirty="0">
                <a:solidFill>
                  <a:srgbClr val="FFFFFF"/>
                </a:solidFill>
                <a:latin typeface="Calibri" panose="020F0502020204030204" pitchFamily="34" charset="0"/>
                <a:ea typeface="Open Sans Light" panose="020B0306030504020204" pitchFamily="34" charset="0"/>
                <a:cs typeface="Calibri" panose="020F0502020204030204" pitchFamily="34" charset="0"/>
              </a:rPr>
              <a:t>Project  Details</a:t>
            </a:r>
          </a:p>
        </p:txBody>
      </p:sp>
      <p:sp>
        <p:nvSpPr>
          <p:cNvPr id="11" name="Rectangle 10">
            <a:extLst>
              <a:ext uri="{FF2B5EF4-FFF2-40B4-BE49-F238E27FC236}">
                <a16:creationId xmlns:a16="http://schemas.microsoft.com/office/drawing/2014/main" id="{6193227C-282F-4CFC-9BBE-CFB71A6911AF}"/>
              </a:ext>
            </a:extLst>
          </p:cNvPr>
          <p:cNvSpPr/>
          <p:nvPr/>
        </p:nvSpPr>
        <p:spPr>
          <a:xfrm>
            <a:off x="6870320" y="1154449"/>
            <a:ext cx="1997076" cy="5273106"/>
          </a:xfrm>
          <a:prstGeom prst="rect">
            <a:avLst/>
          </a:prstGeom>
          <a:no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72695" tIns="36352" rIns="72695" bIns="36352" rtlCol="0" anchor="ctr"/>
          <a:lstStyle/>
          <a:p>
            <a:pPr algn="ctr"/>
            <a:endParaRPr lang="en-GB" sz="796" dirty="0">
              <a:solidFill>
                <a:prstClr val="white"/>
              </a:solidFill>
              <a:latin typeface="Calibri" panose="020F0502020204030204" pitchFamily="34" charset="0"/>
              <a:ea typeface="Open Sans Light" panose="020B030603050402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06542068-5830-404A-B5FB-39499292F8CE}"/>
              </a:ext>
            </a:extLst>
          </p:cNvPr>
          <p:cNvSpPr/>
          <p:nvPr/>
        </p:nvSpPr>
        <p:spPr>
          <a:xfrm>
            <a:off x="6870320" y="1154450"/>
            <a:ext cx="1995654" cy="258071"/>
          </a:xfrm>
          <a:prstGeom prst="rect">
            <a:avLst/>
          </a:prstGeom>
          <a:solidFill>
            <a:schemeClr val="accent5"/>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72695" tIns="36352" rIns="72695" bIns="36352" rtlCol="0" anchor="ctr"/>
          <a:lstStyle/>
          <a:p>
            <a:pPr algn="ctr"/>
            <a:r>
              <a:rPr lang="en-GB" sz="800" b="1" dirty="0">
                <a:solidFill>
                  <a:prstClr val="white"/>
                </a:solidFill>
                <a:latin typeface="Calibri" panose="020F0502020204030204" pitchFamily="34" charset="0"/>
                <a:ea typeface="Open Sans Light" panose="020B0306030504020204" pitchFamily="34" charset="0"/>
                <a:cs typeface="Calibri" panose="020F0502020204030204" pitchFamily="34" charset="0"/>
              </a:rPr>
              <a:t>Al Rajhi Bank</a:t>
            </a:r>
          </a:p>
        </p:txBody>
      </p:sp>
      <p:sp>
        <p:nvSpPr>
          <p:cNvPr id="13" name="Rectangle 12">
            <a:extLst>
              <a:ext uri="{FF2B5EF4-FFF2-40B4-BE49-F238E27FC236}">
                <a16:creationId xmlns:a16="http://schemas.microsoft.com/office/drawing/2014/main" id="{23914EF6-5EDA-43D6-A7B5-41683ADB2BEB}"/>
              </a:ext>
            </a:extLst>
          </p:cNvPr>
          <p:cNvSpPr/>
          <p:nvPr/>
        </p:nvSpPr>
        <p:spPr>
          <a:xfrm>
            <a:off x="6870320" y="2189392"/>
            <a:ext cx="1995654" cy="337995"/>
          </a:xfrm>
          <a:prstGeom prst="rect">
            <a:avLst/>
          </a:prstGeom>
          <a:solidFill>
            <a:schemeClr val="accent5"/>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72695" tIns="36352" rIns="72695" bIns="36352" rtlCol="0" anchor="ctr"/>
          <a:lstStyle/>
          <a:p>
            <a:pPr algn="ctr"/>
            <a:r>
              <a:rPr lang="en-US" sz="800" b="1" dirty="0">
                <a:solidFill>
                  <a:srgbClr val="FFFFFF"/>
                </a:solidFill>
                <a:latin typeface="Calibri" panose="020F0502020204030204" pitchFamily="34" charset="0"/>
                <a:ea typeface="Open Sans Light" panose="020B0306030504020204" pitchFamily="34" charset="0"/>
                <a:cs typeface="Calibri" panose="020F0502020204030204" pitchFamily="34" charset="0"/>
              </a:rPr>
              <a:t>Project  Details</a:t>
            </a:r>
          </a:p>
        </p:txBody>
      </p:sp>
      <p:sp>
        <p:nvSpPr>
          <p:cNvPr id="14" name="Rectangle 13">
            <a:extLst>
              <a:ext uri="{FF2B5EF4-FFF2-40B4-BE49-F238E27FC236}">
                <a16:creationId xmlns:a16="http://schemas.microsoft.com/office/drawing/2014/main" id="{947E2328-ED5B-436F-A242-1B29ABC31356}"/>
              </a:ext>
            </a:extLst>
          </p:cNvPr>
          <p:cNvSpPr/>
          <p:nvPr/>
        </p:nvSpPr>
        <p:spPr>
          <a:xfrm>
            <a:off x="537756" y="2551062"/>
            <a:ext cx="1937362" cy="867803"/>
          </a:xfrm>
          <a:prstGeom prst="rect">
            <a:avLst/>
          </a:prstGeom>
        </p:spPr>
        <p:txBody>
          <a:bodyPr wrap="square" lIns="72695" tIns="36352" rIns="72695" bIns="36352">
            <a:spAutoFit/>
          </a:bodyPr>
          <a:lstStyle/>
          <a:p>
            <a:pPr marL="155539" indent="-155539">
              <a:buFont typeface="Arial" panose="020B0604020202020204" pitchFamily="34" charset="0"/>
              <a:buChar char="•"/>
            </a:pPr>
            <a:endParaRPr lang="en-US" sz="816" b="1" dirty="0">
              <a:latin typeface="Calibri" panose="020F0502020204030204" pitchFamily="34" charset="0"/>
              <a:cs typeface="Calibri" panose="020F0502020204030204" pitchFamily="34" charset="0"/>
            </a:endParaRPr>
          </a:p>
          <a:p>
            <a:pPr marL="155539" indent="-155539">
              <a:buFont typeface="Arial" panose="020B0604020202020204" pitchFamily="34" charset="0"/>
              <a:buChar char="•"/>
            </a:pPr>
            <a:endParaRPr lang="en-US" sz="816" b="1" dirty="0">
              <a:latin typeface="Calibri" panose="020F0502020204030204" pitchFamily="34" charset="0"/>
              <a:cs typeface="Calibri" panose="020F0502020204030204" pitchFamily="34" charset="0"/>
            </a:endParaRPr>
          </a:p>
          <a:p>
            <a:pPr defTabSz="829544">
              <a:spcBef>
                <a:spcPts val="272"/>
              </a:spcBef>
            </a:pPr>
            <a:endParaRPr lang="en-US" sz="816" dirty="0">
              <a:latin typeface="Calibri" panose="020F0502020204030204" pitchFamily="34" charset="0"/>
              <a:ea typeface="Verdana" panose="020B0604030504040204" pitchFamily="34" charset="0"/>
              <a:cs typeface="Calibri" panose="020F0502020204030204" pitchFamily="34" charset="0"/>
            </a:endParaRPr>
          </a:p>
          <a:p>
            <a:pPr marL="155539" indent="-155539" defTabSz="829544">
              <a:spcBef>
                <a:spcPts val="272"/>
              </a:spcBef>
              <a:buFont typeface="Arial" panose="020B0604020202020204" pitchFamily="34" charset="0"/>
              <a:buChar char="•"/>
            </a:pPr>
            <a:endParaRPr lang="en-US" sz="816" dirty="0">
              <a:latin typeface="Calibri" panose="020F0502020204030204" pitchFamily="34" charset="0"/>
              <a:ea typeface="Verdana" panose="020B0604030504040204" pitchFamily="34" charset="0"/>
              <a:cs typeface="Calibri" panose="020F0502020204030204" pitchFamily="34" charset="0"/>
            </a:endParaRPr>
          </a:p>
          <a:p>
            <a:pPr defTabSz="829544">
              <a:spcBef>
                <a:spcPts val="272"/>
              </a:spcBef>
            </a:pPr>
            <a:endParaRPr lang="en-US" sz="816" dirty="0">
              <a:latin typeface="Calibri" panose="020F0502020204030204" pitchFamily="34" charset="0"/>
              <a:ea typeface="Verdana" panose="020B060403050404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BCF0F7EE-CE91-41A1-9DB4-6DDCDF095DA8}"/>
              </a:ext>
            </a:extLst>
          </p:cNvPr>
          <p:cNvSpPr/>
          <p:nvPr/>
        </p:nvSpPr>
        <p:spPr>
          <a:xfrm>
            <a:off x="4738646" y="2527387"/>
            <a:ext cx="2041933" cy="3277820"/>
          </a:xfrm>
          <a:prstGeom prst="rect">
            <a:avLst/>
          </a:prstGeom>
        </p:spPr>
        <p:txBody>
          <a:bodyPr wrap="square">
            <a:spAutoFit/>
          </a:bodyPr>
          <a:lstStyle/>
          <a:p>
            <a:pPr algn="just">
              <a:defRPr/>
            </a:pPr>
            <a:r>
              <a:rPr lang="en-US" sz="900" dirty="0">
                <a:latin typeface="Calibri" panose="020F0502020204030204" pitchFamily="34" charset="0"/>
                <a:cs typeface="Calibri" panose="020F0502020204030204" pitchFamily="34" charset="0"/>
              </a:rPr>
              <a:t>Deloitte &amp; Touche M.E. is currently working with Ma’aden to assess and revamp its crisis management capabilities. The project requires updating the relevant plans and procedures and conducting trainings and exercises for middle management and senior management.</a:t>
            </a:r>
          </a:p>
          <a:p>
            <a:pPr algn="just">
              <a:defRPr/>
            </a:pPr>
            <a:endParaRPr lang="en-US" sz="900" dirty="0">
              <a:latin typeface="Calibri" panose="020F0502020204030204" pitchFamily="34" charset="0"/>
              <a:cs typeface="Calibri" panose="020F0502020204030204" pitchFamily="34" charset="0"/>
            </a:endParaRPr>
          </a:p>
          <a:p>
            <a:pPr algn="just">
              <a:defRPr/>
            </a:pPr>
            <a:r>
              <a:rPr lang="en-US" sz="900" dirty="0">
                <a:latin typeface="Calibri" panose="020F0502020204030204" pitchFamily="34" charset="0"/>
                <a:cs typeface="Calibri" panose="020F0502020204030204" pitchFamily="34" charset="0"/>
              </a:rPr>
              <a:t>Deloitte was also involved in implementation of end-to-end Business Continuity Management System for Ma’aden Corporate and all of its business units and affiliate companies including a review of its emergency response procedures for its mines and sites. MA’ADEN engaged Deloitte to assist in the development of the enterprise wide Enterprise Risk Management (ERM) Program and the BCM Program concurrently. The Project lasted 2 years and covered the entire units and sites in scope.</a:t>
            </a:r>
          </a:p>
        </p:txBody>
      </p:sp>
      <p:sp>
        <p:nvSpPr>
          <p:cNvPr id="16" name="Rectangle 15">
            <a:extLst>
              <a:ext uri="{FF2B5EF4-FFF2-40B4-BE49-F238E27FC236}">
                <a16:creationId xmlns:a16="http://schemas.microsoft.com/office/drawing/2014/main" id="{C6C4505B-AFE8-45BC-B2F0-E104A66769F8}"/>
              </a:ext>
            </a:extLst>
          </p:cNvPr>
          <p:cNvSpPr/>
          <p:nvPr/>
        </p:nvSpPr>
        <p:spPr>
          <a:xfrm>
            <a:off x="471323" y="2544183"/>
            <a:ext cx="2003163" cy="3693319"/>
          </a:xfrm>
          <a:prstGeom prst="rect">
            <a:avLst/>
          </a:prstGeom>
        </p:spPr>
        <p:txBody>
          <a:bodyPr wrap="square">
            <a:spAutoFit/>
          </a:bodyPr>
          <a:lstStyle/>
          <a:p>
            <a:pPr marL="0" marR="0" lvl="0" indent="0" algn="just" defTabSz="121917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a:ea typeface="+mn-ea"/>
                <a:cs typeface="Calibri" panose="020F0502020204030204" pitchFamily="34" charset="0"/>
              </a:rPr>
              <a:t>Deloitte was engaged to develop Business Continuity Development Program for SAMA Head Office, all branches and Committees across the Kingdom. In line with the understanding of the vision and requirements of SAMA, Deloitte built on its realization of the scale and criticality of such an important initiative by investing </a:t>
            </a:r>
            <a:r>
              <a:rPr kumimoji="0" lang="en-US" sz="900" b="1" i="0" u="none" strike="noStrike" kern="1200" cap="none" spc="0" normalizeH="0" baseline="0" noProof="0" dirty="0">
                <a:ln>
                  <a:noFill/>
                </a:ln>
                <a:solidFill>
                  <a:prstClr val="black"/>
                </a:solidFill>
                <a:effectLst/>
                <a:uLnTx/>
                <a:uFillTx/>
                <a:latin typeface="Calibri"/>
                <a:ea typeface="+mn-ea"/>
                <a:cs typeface="Calibri" panose="020F0502020204030204" pitchFamily="34" charset="0"/>
              </a:rPr>
              <a:t>24 months</a:t>
            </a:r>
            <a:r>
              <a:rPr kumimoji="0" lang="en-US" sz="900" b="0" i="0" u="none" strike="noStrike" kern="1200" cap="none" spc="0" normalizeH="0" baseline="0" noProof="0" dirty="0">
                <a:ln>
                  <a:noFill/>
                </a:ln>
                <a:solidFill>
                  <a:prstClr val="black"/>
                </a:solidFill>
                <a:effectLst/>
                <a:uLnTx/>
                <a:uFillTx/>
                <a:latin typeface="Calibri"/>
                <a:ea typeface="+mn-ea"/>
                <a:cs typeface="Calibri" panose="020F0502020204030204" pitchFamily="34" charset="0"/>
              </a:rPr>
              <a:t> of extensive efforts of hands-on involvement to develop an end-to-end BCMS. The dedicated team steered the development of the program in its initial stages by assessing and understanding existing resilience capabilities of the organization, only to be followed with a multi-month in-depth BIA of the entire organization (including the Headquarters in Riyadh as well as the authority’s ten branches across the kingdom) to derive the authority’s time-critical processes and identify recovery requirements needed to support the recovery of such processes. </a:t>
            </a:r>
          </a:p>
        </p:txBody>
      </p:sp>
      <p:sp>
        <p:nvSpPr>
          <p:cNvPr id="18" name="Rectangle 17">
            <a:extLst>
              <a:ext uri="{FF2B5EF4-FFF2-40B4-BE49-F238E27FC236}">
                <a16:creationId xmlns:a16="http://schemas.microsoft.com/office/drawing/2014/main" id="{F5E59F12-4251-4D6A-A82A-7D25B6D8F4D7}"/>
              </a:ext>
            </a:extLst>
          </p:cNvPr>
          <p:cNvSpPr/>
          <p:nvPr/>
        </p:nvSpPr>
        <p:spPr>
          <a:xfrm>
            <a:off x="2603548" y="1154449"/>
            <a:ext cx="1997076" cy="5273106"/>
          </a:xfrm>
          <a:prstGeom prst="rect">
            <a:avLst/>
          </a:prstGeom>
          <a:noFill/>
          <a:ln w="31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695" tIns="36352" rIns="72695" bIns="36352" rtlCol="0" anchor="ctr"/>
          <a:lstStyle/>
          <a:p>
            <a:pPr algn="ctr"/>
            <a:endParaRPr lang="en-GB" sz="796" dirty="0">
              <a:solidFill>
                <a:prstClr val="white"/>
              </a:solidFill>
              <a:latin typeface="Calibri" panose="020F0502020204030204" pitchFamily="34" charset="0"/>
              <a:ea typeface="Open Sans Light" panose="020B030603050402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BF2012A2-78E6-4D8E-B33F-A1FCC871F003}"/>
              </a:ext>
            </a:extLst>
          </p:cNvPr>
          <p:cNvSpPr/>
          <p:nvPr/>
        </p:nvSpPr>
        <p:spPr>
          <a:xfrm>
            <a:off x="2603547" y="1154450"/>
            <a:ext cx="1995654" cy="258071"/>
          </a:xfrm>
          <a:prstGeom prst="rect">
            <a:avLst/>
          </a:prstGeom>
          <a:solidFill>
            <a:schemeClr val="accent3">
              <a:lumMod val="60000"/>
              <a:lumOff val="40000"/>
            </a:schemeClr>
          </a:solidFill>
          <a:ln w="31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695" tIns="36352" rIns="72695" bIns="36352" rtlCol="0" anchor="ctr"/>
          <a:lstStyle/>
          <a:p>
            <a:pPr algn="ctr"/>
            <a:r>
              <a:rPr lang="en-GB" sz="800" b="1" dirty="0">
                <a:solidFill>
                  <a:prstClr val="white"/>
                </a:solidFill>
                <a:latin typeface="Calibri" panose="020F0502020204030204" pitchFamily="34" charset="0"/>
                <a:ea typeface="Open Sans Light" panose="020B0306030504020204" pitchFamily="34" charset="0"/>
                <a:cs typeface="Calibri" panose="020F0502020204030204" pitchFamily="34" charset="0"/>
              </a:rPr>
              <a:t>Saudi Payments (SADAD)</a:t>
            </a:r>
          </a:p>
        </p:txBody>
      </p:sp>
      <p:sp>
        <p:nvSpPr>
          <p:cNvPr id="20" name="Rectangle 19">
            <a:extLst>
              <a:ext uri="{FF2B5EF4-FFF2-40B4-BE49-F238E27FC236}">
                <a16:creationId xmlns:a16="http://schemas.microsoft.com/office/drawing/2014/main" id="{518C893E-1F76-436B-95A6-AC342B817547}"/>
              </a:ext>
            </a:extLst>
          </p:cNvPr>
          <p:cNvSpPr/>
          <p:nvPr/>
        </p:nvSpPr>
        <p:spPr>
          <a:xfrm>
            <a:off x="2603547" y="2189392"/>
            <a:ext cx="1995654" cy="337995"/>
          </a:xfrm>
          <a:prstGeom prst="rect">
            <a:avLst/>
          </a:prstGeom>
          <a:solidFill>
            <a:schemeClr val="accent3">
              <a:lumMod val="60000"/>
              <a:lumOff val="40000"/>
            </a:schemeClr>
          </a:solidFill>
          <a:ln w="31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695" tIns="36352" rIns="72695" bIns="36352" rtlCol="0" anchor="ctr"/>
          <a:lstStyle/>
          <a:p>
            <a:pPr algn="ctr"/>
            <a:r>
              <a:rPr lang="en-US" sz="800" b="1" dirty="0">
                <a:solidFill>
                  <a:srgbClr val="FFFFFF"/>
                </a:solidFill>
                <a:latin typeface="Calibri" panose="020F0502020204030204" pitchFamily="34" charset="0"/>
                <a:ea typeface="Open Sans Light" panose="020B0306030504020204" pitchFamily="34" charset="0"/>
                <a:cs typeface="Calibri" panose="020F0502020204030204" pitchFamily="34" charset="0"/>
              </a:rPr>
              <a:t>Project  Details</a:t>
            </a:r>
          </a:p>
        </p:txBody>
      </p:sp>
      <p:sp>
        <p:nvSpPr>
          <p:cNvPr id="21" name="Rectangle 20">
            <a:extLst>
              <a:ext uri="{FF2B5EF4-FFF2-40B4-BE49-F238E27FC236}">
                <a16:creationId xmlns:a16="http://schemas.microsoft.com/office/drawing/2014/main" id="{B6BF4979-8B4C-43E8-B3AE-CB045BDF237A}"/>
              </a:ext>
            </a:extLst>
          </p:cNvPr>
          <p:cNvSpPr/>
          <p:nvPr/>
        </p:nvSpPr>
        <p:spPr>
          <a:xfrm>
            <a:off x="2609287" y="2527387"/>
            <a:ext cx="1989914" cy="3693319"/>
          </a:xfrm>
          <a:prstGeom prst="rect">
            <a:avLst/>
          </a:prstGeom>
        </p:spPr>
        <p:txBody>
          <a:bodyPr wrap="square">
            <a:spAutoFit/>
          </a:bodyPr>
          <a:lstStyle/>
          <a:p>
            <a:pPr marL="0" marR="0" lvl="0" indent="0" algn="just" defTabSz="121917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a:ea typeface="+mn-ea"/>
                <a:cs typeface="Calibri" panose="020F0502020204030204" pitchFamily="34" charset="0"/>
              </a:rPr>
              <a:t>Saudi Payments was established by the Saudi Central Bank (SAMA) to be the national Payment Infrastructure provider for the Kingdom of Saudi Arabia (KSA), with the mandate to operate and manage all payment systems in KSA (i.e. mada, SARIE, IPS, SADAD and Esal).</a:t>
            </a:r>
          </a:p>
          <a:p>
            <a:pPr marL="0" marR="0" lvl="0" indent="0" algn="just" defTabSz="121917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a:ea typeface="+mn-ea"/>
              <a:cs typeface="Calibri" panose="020F0502020204030204" pitchFamily="34" charset="0"/>
            </a:endParaRPr>
          </a:p>
          <a:p>
            <a:pPr marL="0" marR="0" lvl="0" indent="0" algn="just" defTabSz="121917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a:ea typeface="+mn-ea"/>
                <a:cs typeface="Calibri" panose="020F0502020204030204" pitchFamily="34" charset="0"/>
              </a:rPr>
              <a:t>Deloitte was appointed by SAMA to establish, manage and operate the Governance, Risk and Compliance function of Saudi Payments for </a:t>
            </a:r>
            <a:r>
              <a:rPr kumimoji="0" lang="en-US" sz="900" b="1" i="0" u="none" strike="noStrike" kern="1200" cap="none" spc="0" normalizeH="0" baseline="0" noProof="0" dirty="0">
                <a:ln>
                  <a:noFill/>
                </a:ln>
                <a:solidFill>
                  <a:prstClr val="black"/>
                </a:solidFill>
                <a:effectLst/>
                <a:uLnTx/>
                <a:uFillTx/>
                <a:latin typeface="Calibri"/>
                <a:ea typeface="+mn-ea"/>
                <a:cs typeface="Calibri" panose="020F0502020204030204" pitchFamily="34" charset="0"/>
              </a:rPr>
              <a:t>2 years</a:t>
            </a:r>
            <a:r>
              <a:rPr kumimoji="0" lang="en-US" sz="900" b="0" i="0" u="none" strike="noStrike" kern="1200" cap="none" spc="0" normalizeH="0" baseline="0" noProof="0" dirty="0">
                <a:ln>
                  <a:noFill/>
                </a:ln>
                <a:solidFill>
                  <a:prstClr val="black"/>
                </a:solidFill>
                <a:effectLst/>
                <a:uLnTx/>
                <a:uFillTx/>
                <a:latin typeface="Calibri"/>
                <a:ea typeface="+mn-ea"/>
                <a:cs typeface="Calibri" panose="020F0502020204030204" pitchFamily="34" charset="0"/>
              </a:rPr>
              <a:t>. This included management and maintenance of Business Continuity Management, Enterprise Risk Management, Information Security Governance, Fraud Risk Management and Compliance Management.</a:t>
            </a:r>
          </a:p>
          <a:p>
            <a:pPr marL="0" marR="0" lvl="0" indent="0" algn="just" defTabSz="1219170" rtl="0" eaLnBrk="1" fontAlgn="auto" latinLnBrk="0" hangingPunct="1">
              <a:lnSpc>
                <a:spcPct val="100000"/>
              </a:lnSpc>
              <a:spcBef>
                <a:spcPts val="0"/>
              </a:spcBef>
              <a:spcAft>
                <a:spcPts val="0"/>
              </a:spcAft>
              <a:buClrTx/>
              <a:buSzTx/>
              <a:buFontTx/>
              <a:buNone/>
              <a:tabLst/>
              <a:defRPr/>
            </a:pPr>
            <a:endParaRPr lang="en-US" sz="900" dirty="0">
              <a:solidFill>
                <a:prstClr val="black"/>
              </a:solidFill>
              <a:latin typeface="Calibri"/>
              <a:cs typeface="Calibri" panose="020F0502020204030204" pitchFamily="34" charset="0"/>
            </a:endParaRPr>
          </a:p>
          <a:p>
            <a:pPr marL="0" marR="0" lvl="0" indent="0" algn="just" defTabSz="121917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a:ea typeface="+mn-ea"/>
                <a:cs typeface="Calibri" panose="020F0502020204030204" pitchFamily="34" charset="0"/>
              </a:rPr>
              <a:t>As part of the BCM Department, Deloitte successfully achieved Maturity Level 4 against SAMA BCM Framework and was able to maintain ISO 22301 certification through 2 successful surveillance audits.</a:t>
            </a:r>
          </a:p>
        </p:txBody>
      </p:sp>
      <p:pic>
        <p:nvPicPr>
          <p:cNvPr id="22" name="Picture 6" descr="C:\Users\Khaled\Desktop\Saudi Payments\Stationary\PPT Template\JPG\PPT-09.png">
            <a:extLst>
              <a:ext uri="{FF2B5EF4-FFF2-40B4-BE49-F238E27FC236}">
                <a16:creationId xmlns:a16="http://schemas.microsoft.com/office/drawing/2014/main" id="{D1516AF6-19FA-4D61-A6E7-6BC2AC14E5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396" y="1476911"/>
            <a:ext cx="974346" cy="65215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p2">
            <a:extLst>
              <a:ext uri="{FF2B5EF4-FFF2-40B4-BE49-F238E27FC236}">
                <a16:creationId xmlns:a16="http://schemas.microsoft.com/office/drawing/2014/main" id="{5E8EA75A-4597-49BB-B023-5C4113164F9E}"/>
              </a:ext>
            </a:extLst>
          </p:cNvPr>
          <p:cNvPicPr/>
          <p:nvPr/>
        </p:nvPicPr>
        <p:blipFill rotWithShape="1">
          <a:blip r:embed="rId3" cstate="print">
            <a:extLst>
              <a:ext uri="{28A0092B-C50C-407E-A947-70E740481C1C}">
                <a14:useLocalDpi xmlns:a14="http://schemas.microsoft.com/office/drawing/2010/main" val="0"/>
              </a:ext>
            </a:extLst>
          </a:blip>
          <a:srcRect r="59164"/>
          <a:stretch/>
        </p:blipFill>
        <p:spPr bwMode="auto">
          <a:xfrm>
            <a:off x="574805" y="1513554"/>
            <a:ext cx="1793889" cy="574801"/>
          </a:xfrm>
          <a:prstGeom prst="rect">
            <a:avLst/>
          </a:prstGeom>
          <a:noFill/>
          <a:ln>
            <a:noFill/>
          </a:ln>
        </p:spPr>
      </p:pic>
      <p:sp>
        <p:nvSpPr>
          <p:cNvPr id="25" name="Rectangle 24">
            <a:extLst>
              <a:ext uri="{FF2B5EF4-FFF2-40B4-BE49-F238E27FC236}">
                <a16:creationId xmlns:a16="http://schemas.microsoft.com/office/drawing/2014/main" id="{B39B2CD6-7CAA-4152-A0B2-4931EDF41DC4}"/>
              </a:ext>
            </a:extLst>
          </p:cNvPr>
          <p:cNvSpPr/>
          <p:nvPr/>
        </p:nvSpPr>
        <p:spPr>
          <a:xfrm>
            <a:off x="6867641" y="2542117"/>
            <a:ext cx="2011118" cy="3416320"/>
          </a:xfrm>
          <a:prstGeom prst="rect">
            <a:avLst/>
          </a:prstGeom>
        </p:spPr>
        <p:txBody>
          <a:bodyPr wrap="square">
            <a:spAutoFit/>
          </a:bodyPr>
          <a:lstStyle/>
          <a:p>
            <a:pPr algn="just">
              <a:defRPr/>
            </a:pPr>
            <a:r>
              <a:rPr lang="en-US" sz="900" dirty="0">
                <a:latin typeface="Calibri" panose="020F0502020204030204" pitchFamily="34" charset="0"/>
                <a:cs typeface="Calibri" panose="020F0502020204030204" pitchFamily="34" charset="0"/>
              </a:rPr>
              <a:t>Deloitte &amp; Touche Advisory Saudi Limited led the update and enhancements efforts for a comprehensive Business Continuity Management program for ARB for a period of 9 Months. The project comprised of establishing BCM Governance Policies and Procedures as well as conducting organization-wide Business Impact Analysis, Threat Risk Assessment outlining the recovery time and recovery point objectives for ARB’s critical services and processes. Moreover, a number of exercises have been conducted to evaluate ARB’s crisis preparedness.</a:t>
            </a:r>
          </a:p>
          <a:p>
            <a:pPr algn="just">
              <a:defRPr/>
            </a:pPr>
            <a:endParaRPr lang="en-US" sz="900" dirty="0">
              <a:latin typeface="Calibri" panose="020F0502020204030204" pitchFamily="34" charset="0"/>
              <a:cs typeface="Calibri" panose="020F0502020204030204" pitchFamily="34" charset="0"/>
            </a:endParaRPr>
          </a:p>
          <a:p>
            <a:pPr algn="just">
              <a:defRPr/>
            </a:pPr>
            <a:r>
              <a:rPr lang="en-US" sz="900" dirty="0">
                <a:latin typeface="Calibri" panose="020F0502020204030204" pitchFamily="34" charset="0"/>
                <a:cs typeface="Calibri" panose="020F0502020204030204" pitchFamily="34" charset="0"/>
              </a:rPr>
              <a:t>Furthermore, Deloitte conducted an organizational resilience maturity assessment for ARB and developed a road map entailing the initiatives to be undertaken by the various ARB stakeholders to optimize their resilience capabilities.</a:t>
            </a:r>
          </a:p>
        </p:txBody>
      </p:sp>
      <p:sp>
        <p:nvSpPr>
          <p:cNvPr id="26" name="Rectangle 25">
            <a:extLst>
              <a:ext uri="{FF2B5EF4-FFF2-40B4-BE49-F238E27FC236}">
                <a16:creationId xmlns:a16="http://schemas.microsoft.com/office/drawing/2014/main" id="{35486FDC-3BC4-4121-B81E-116015A3D9BF}"/>
              </a:ext>
            </a:extLst>
          </p:cNvPr>
          <p:cNvSpPr/>
          <p:nvPr/>
        </p:nvSpPr>
        <p:spPr>
          <a:xfrm>
            <a:off x="9002197" y="1146638"/>
            <a:ext cx="1997076" cy="5273106"/>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2695" tIns="36352" rIns="72695" bIns="36352" rtlCol="0" anchor="ctr"/>
          <a:lstStyle/>
          <a:p>
            <a:pPr algn="ctr"/>
            <a:endParaRPr lang="en-GB" sz="796" dirty="0">
              <a:solidFill>
                <a:prstClr val="white"/>
              </a:solidFill>
              <a:latin typeface="Calibri" panose="020F0502020204030204" pitchFamily="34" charset="0"/>
              <a:ea typeface="Open Sans Light" panose="020B030603050402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4EF18C66-F89F-48F3-B118-6885B7F66618}"/>
              </a:ext>
            </a:extLst>
          </p:cNvPr>
          <p:cNvSpPr/>
          <p:nvPr/>
        </p:nvSpPr>
        <p:spPr>
          <a:xfrm>
            <a:off x="9002197" y="1146639"/>
            <a:ext cx="1995654" cy="265882"/>
          </a:xfrm>
          <a:prstGeom prst="rect">
            <a:avLst/>
          </a:prstGeom>
          <a:solidFill>
            <a:schemeClr val="accent4"/>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2695" tIns="36352" rIns="72695" bIns="36352" rtlCol="0" anchor="ctr"/>
          <a:lstStyle/>
          <a:p>
            <a:pPr algn="ctr"/>
            <a:r>
              <a:rPr lang="en-GB" sz="800" b="1" dirty="0">
                <a:solidFill>
                  <a:prstClr val="white"/>
                </a:solidFill>
                <a:latin typeface="Calibri" panose="020F0502020204030204" pitchFamily="34" charset="0"/>
                <a:ea typeface="Open Sans Light" panose="020B0306030504020204" pitchFamily="34" charset="0"/>
                <a:cs typeface="Calibri" panose="020F0502020204030204" pitchFamily="34" charset="0"/>
              </a:rPr>
              <a:t>Tadawul</a:t>
            </a:r>
          </a:p>
        </p:txBody>
      </p:sp>
      <p:sp>
        <p:nvSpPr>
          <p:cNvPr id="28" name="Rectangle 27">
            <a:extLst>
              <a:ext uri="{FF2B5EF4-FFF2-40B4-BE49-F238E27FC236}">
                <a16:creationId xmlns:a16="http://schemas.microsoft.com/office/drawing/2014/main" id="{9F090627-519D-4CAE-9FA3-AF0FF16FFE92}"/>
              </a:ext>
            </a:extLst>
          </p:cNvPr>
          <p:cNvSpPr/>
          <p:nvPr/>
        </p:nvSpPr>
        <p:spPr>
          <a:xfrm>
            <a:off x="9002197" y="2181581"/>
            <a:ext cx="1995654" cy="337995"/>
          </a:xfrm>
          <a:prstGeom prst="rect">
            <a:avLst/>
          </a:prstGeom>
          <a:solidFill>
            <a:schemeClr val="accent4"/>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2695" tIns="36352" rIns="72695" bIns="36352" rtlCol="0" anchor="ctr"/>
          <a:lstStyle/>
          <a:p>
            <a:pPr algn="ctr"/>
            <a:r>
              <a:rPr lang="en-US" sz="800" b="1" dirty="0">
                <a:solidFill>
                  <a:srgbClr val="FFFFFF"/>
                </a:solidFill>
                <a:latin typeface="Calibri" panose="020F0502020204030204" pitchFamily="34" charset="0"/>
                <a:ea typeface="Open Sans Light" panose="020B0306030504020204" pitchFamily="34" charset="0"/>
                <a:cs typeface="Calibri" panose="020F0502020204030204" pitchFamily="34" charset="0"/>
              </a:rPr>
              <a:t>Project  Details</a:t>
            </a:r>
          </a:p>
        </p:txBody>
      </p:sp>
      <p:sp>
        <p:nvSpPr>
          <p:cNvPr id="31" name="Triangle 28">
            <a:extLst>
              <a:ext uri="{FF2B5EF4-FFF2-40B4-BE49-F238E27FC236}">
                <a16:creationId xmlns:a16="http://schemas.microsoft.com/office/drawing/2014/main" id="{6A5A58E5-E087-46A6-916B-7781463C1FB4}"/>
              </a:ext>
            </a:extLst>
          </p:cNvPr>
          <p:cNvSpPr/>
          <p:nvPr/>
        </p:nvSpPr>
        <p:spPr>
          <a:xfrm rot="16200000">
            <a:off x="11060702" y="2333835"/>
            <a:ext cx="267460" cy="230569"/>
          </a:xfrm>
          <a:prstGeom prst="triangle">
            <a:avLst/>
          </a:prstGeom>
          <a:solidFill>
            <a:srgbClr val="00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kkal Majalla" panose="02000000000000000000" pitchFamily="2" charset="-78"/>
              <a:cs typeface="Sakkal Majalla" panose="02000000000000000000" pitchFamily="2" charset="-78"/>
            </a:endParaRPr>
          </a:p>
        </p:txBody>
      </p:sp>
      <p:sp>
        <p:nvSpPr>
          <p:cNvPr id="32" name="Rectangle 31">
            <a:extLst>
              <a:ext uri="{FF2B5EF4-FFF2-40B4-BE49-F238E27FC236}">
                <a16:creationId xmlns:a16="http://schemas.microsoft.com/office/drawing/2014/main" id="{3002330A-4AB9-43DE-8840-A071295F6B11}"/>
              </a:ext>
            </a:extLst>
          </p:cNvPr>
          <p:cNvSpPr/>
          <p:nvPr/>
        </p:nvSpPr>
        <p:spPr bwMode="gray">
          <a:xfrm>
            <a:off x="1" y="0"/>
            <a:ext cx="165462" cy="6858000"/>
          </a:xfrm>
          <a:prstGeom prst="rect">
            <a:avLst/>
          </a:prstGeom>
          <a:solidFill>
            <a:srgbClr val="00A3E0"/>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800" b="1" dirty="0">
              <a:solidFill>
                <a:schemeClr val="bg1"/>
              </a:solidFill>
              <a:latin typeface="+mj-lt"/>
              <a:cs typeface="Sakkal Majalla" panose="02000000000000000000" pitchFamily="2" charset="-78"/>
            </a:endParaRPr>
          </a:p>
        </p:txBody>
      </p:sp>
      <p:pic>
        <p:nvPicPr>
          <p:cNvPr id="17" name="Picture 16" descr="C:\Users\haammar\Desktop\Maaden Logo - Good.png">
            <a:extLst>
              <a:ext uri="{FF2B5EF4-FFF2-40B4-BE49-F238E27FC236}">
                <a16:creationId xmlns:a16="http://schemas.microsoft.com/office/drawing/2014/main" id="{59598787-02F2-F435-FAC7-259F684288F1}"/>
              </a:ext>
            </a:extLst>
          </p:cNvPr>
          <p:cNvPicPr/>
          <p:nvPr/>
        </p:nvPicPr>
        <p:blipFill>
          <a:blip r:embed="rId4" cstate="print"/>
          <a:srcRect/>
          <a:stretch>
            <a:fillRect/>
          </a:stretch>
        </p:blipFill>
        <p:spPr bwMode="auto">
          <a:xfrm>
            <a:off x="5052064" y="1500131"/>
            <a:ext cx="1387146" cy="645602"/>
          </a:xfrm>
          <a:prstGeom prst="rect">
            <a:avLst/>
          </a:prstGeom>
          <a:noFill/>
          <a:ln w="9525">
            <a:noFill/>
            <a:miter lim="800000"/>
            <a:headEnd/>
            <a:tailEnd/>
          </a:ln>
        </p:spPr>
      </p:pic>
      <p:pic>
        <p:nvPicPr>
          <p:cNvPr id="2" name="Picture 1">
            <a:extLst>
              <a:ext uri="{FF2B5EF4-FFF2-40B4-BE49-F238E27FC236}">
                <a16:creationId xmlns:a16="http://schemas.microsoft.com/office/drawing/2014/main" id="{7C672F1C-02A3-8A53-6617-5867EDB6F675}"/>
              </a:ext>
            </a:extLst>
          </p:cNvPr>
          <p:cNvPicPr>
            <a:picLocks noChangeAspect="1"/>
          </p:cNvPicPr>
          <p:nvPr/>
        </p:nvPicPr>
        <p:blipFill>
          <a:blip r:embed="rId5"/>
          <a:stretch>
            <a:fillRect/>
          </a:stretch>
        </p:blipFill>
        <p:spPr>
          <a:xfrm>
            <a:off x="7192937" y="1562182"/>
            <a:ext cx="1348998" cy="445326"/>
          </a:xfrm>
          <a:prstGeom prst="rect">
            <a:avLst/>
          </a:prstGeom>
        </p:spPr>
      </p:pic>
      <p:sp>
        <p:nvSpPr>
          <p:cNvPr id="35" name="Text Placeholder 6">
            <a:extLst>
              <a:ext uri="{FF2B5EF4-FFF2-40B4-BE49-F238E27FC236}">
                <a16:creationId xmlns:a16="http://schemas.microsoft.com/office/drawing/2014/main" id="{096DB2D7-0AD7-72AC-1BD3-1D7B0807BA03}"/>
              </a:ext>
            </a:extLst>
          </p:cNvPr>
          <p:cNvSpPr>
            <a:spLocks noGrp="1"/>
          </p:cNvSpPr>
          <p:nvPr>
            <p:ph type="body" sz="quarter" idx="13"/>
          </p:nvPr>
        </p:nvSpPr>
        <p:spPr>
          <a:xfrm>
            <a:off x="522373" y="761804"/>
            <a:ext cx="11147258" cy="750193"/>
          </a:xfrm>
        </p:spPr>
        <p:txBody>
          <a:bodyPr/>
          <a:lstStyle/>
          <a:p>
            <a:pPr>
              <a:lnSpc>
                <a:spcPct val="120000"/>
              </a:lnSpc>
            </a:pPr>
            <a:r>
              <a:rPr lang="en-US" dirty="0">
                <a:solidFill>
                  <a:srgbClr val="00A3E0"/>
                </a:solidFill>
                <a:cs typeface="Calibri" panose="020F0502020204030204" pitchFamily="34" charset="0"/>
              </a:rPr>
              <a:t>Selected BCM Credentials</a:t>
            </a:r>
          </a:p>
        </p:txBody>
      </p:sp>
      <p:sp>
        <p:nvSpPr>
          <p:cNvPr id="36" name="Title 1">
            <a:extLst>
              <a:ext uri="{FF2B5EF4-FFF2-40B4-BE49-F238E27FC236}">
                <a16:creationId xmlns:a16="http://schemas.microsoft.com/office/drawing/2014/main" id="{7E7A04F5-586E-3D6C-E85A-13A886BAB8ED}"/>
              </a:ext>
            </a:extLst>
          </p:cNvPr>
          <p:cNvSpPr>
            <a:spLocks noGrp="1"/>
          </p:cNvSpPr>
          <p:nvPr>
            <p:ph type="title"/>
          </p:nvPr>
        </p:nvSpPr>
        <p:spPr>
          <a:xfrm>
            <a:off x="522373" y="430820"/>
            <a:ext cx="11147258" cy="330986"/>
          </a:xfrm>
        </p:spPr>
        <p:txBody>
          <a:bodyPr/>
          <a:lstStyle/>
          <a:p>
            <a:r>
              <a:rPr lang="en-US" sz="2382" dirty="0">
                <a:solidFill>
                  <a:prstClr val="black"/>
                </a:solidFill>
                <a:cs typeface="Calibri" panose="020F0502020204030204" pitchFamily="34" charset="0"/>
              </a:rPr>
              <a:t>Our Capabilities</a:t>
            </a:r>
          </a:p>
        </p:txBody>
      </p:sp>
      <p:sp>
        <p:nvSpPr>
          <p:cNvPr id="3" name="Rectangle 2">
            <a:extLst>
              <a:ext uri="{FF2B5EF4-FFF2-40B4-BE49-F238E27FC236}">
                <a16:creationId xmlns:a16="http://schemas.microsoft.com/office/drawing/2014/main" id="{515B8183-8352-4EDD-41CF-CE7DA8F65E1E}"/>
              </a:ext>
            </a:extLst>
          </p:cNvPr>
          <p:cNvSpPr/>
          <p:nvPr/>
        </p:nvSpPr>
        <p:spPr>
          <a:xfrm>
            <a:off x="9007738" y="2536372"/>
            <a:ext cx="2003163" cy="2453166"/>
          </a:xfrm>
          <a:prstGeom prst="rect">
            <a:avLst/>
          </a:prstGeom>
        </p:spPr>
        <p:txBody>
          <a:bodyPr wrap="square">
            <a:spAutoFit/>
          </a:bodyPr>
          <a:lstStyle/>
          <a:p>
            <a:pPr algn="just">
              <a:defRPr/>
            </a:pPr>
            <a:r>
              <a:rPr lang="en-US" sz="900" dirty="0">
                <a:latin typeface="Calibri" panose="020F0502020204030204" pitchFamily="34" charset="0"/>
                <a:cs typeface="Calibri" panose="020F0502020204030204" pitchFamily="34" charset="0"/>
              </a:rPr>
              <a:t>Tadawul has Business Continuity (BC) arrangements in place and was striving to ensure its BC program is enhanced and up to date. </a:t>
            </a:r>
          </a:p>
          <a:p>
            <a:pPr algn="just">
              <a:defRPr/>
            </a:pPr>
            <a:endParaRPr lang="en-US" sz="900" dirty="0">
              <a:latin typeface="Calibri" panose="020F0502020204030204" pitchFamily="34" charset="0"/>
              <a:cs typeface="Calibri" panose="020F0502020204030204" pitchFamily="34" charset="0"/>
            </a:endParaRPr>
          </a:p>
          <a:p>
            <a:pPr algn="just">
              <a:defRPr/>
            </a:pPr>
            <a:r>
              <a:rPr lang="en-US" sz="900" dirty="0">
                <a:latin typeface="Calibri" panose="020F0502020204030204" pitchFamily="34" charset="0"/>
                <a:cs typeface="Calibri" panose="020F0502020204030204" pitchFamily="34" charset="0"/>
              </a:rPr>
              <a:t>To achieve this, Tadawul sought the services of Deloitte to provide expert advice and assistance to enable the Risk Management Division (RMD) undertake an update cycle of Tadawul’s BC program with the aim of raising the quality and maturity to the program further (including initiation of expanding the scope of the program to the Subsidiary), and also focusing on building exercising and testing capability.</a:t>
            </a:r>
          </a:p>
        </p:txBody>
      </p:sp>
      <p:pic>
        <p:nvPicPr>
          <p:cNvPr id="4" name="Picture 3">
            <a:extLst>
              <a:ext uri="{FF2B5EF4-FFF2-40B4-BE49-F238E27FC236}">
                <a16:creationId xmlns:a16="http://schemas.microsoft.com/office/drawing/2014/main" id="{EDA93DBD-6626-4BA5-4CE2-9A2AA7FB38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8709" y="1461748"/>
            <a:ext cx="1231033" cy="662795"/>
          </a:xfrm>
          <a:prstGeom prst="rect">
            <a:avLst/>
          </a:prstGeom>
        </p:spPr>
      </p:pic>
    </p:spTree>
    <p:extLst>
      <p:ext uri="{BB962C8B-B14F-4D97-AF65-F5344CB8AC3E}">
        <p14:creationId xmlns:p14="http://schemas.microsoft.com/office/powerpoint/2010/main" val="22253466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riangle 28">
            <a:extLst>
              <a:ext uri="{FF2B5EF4-FFF2-40B4-BE49-F238E27FC236}">
                <a16:creationId xmlns:a16="http://schemas.microsoft.com/office/drawing/2014/main" id="{6A5A58E5-E087-46A6-916B-7781463C1FB4}"/>
              </a:ext>
            </a:extLst>
          </p:cNvPr>
          <p:cNvSpPr/>
          <p:nvPr/>
        </p:nvSpPr>
        <p:spPr>
          <a:xfrm rot="16200000">
            <a:off x="11060702" y="2333835"/>
            <a:ext cx="267460" cy="230569"/>
          </a:xfrm>
          <a:prstGeom prst="triangle">
            <a:avLst/>
          </a:prstGeom>
          <a:solidFill>
            <a:srgbClr val="00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kkal Majalla" panose="02000000000000000000" pitchFamily="2" charset="-78"/>
              <a:cs typeface="Sakkal Majalla" panose="02000000000000000000" pitchFamily="2" charset="-78"/>
            </a:endParaRPr>
          </a:p>
        </p:txBody>
      </p:sp>
      <p:sp>
        <p:nvSpPr>
          <p:cNvPr id="32" name="Rectangle 31">
            <a:extLst>
              <a:ext uri="{FF2B5EF4-FFF2-40B4-BE49-F238E27FC236}">
                <a16:creationId xmlns:a16="http://schemas.microsoft.com/office/drawing/2014/main" id="{3002330A-4AB9-43DE-8840-A071295F6B11}"/>
              </a:ext>
            </a:extLst>
          </p:cNvPr>
          <p:cNvSpPr/>
          <p:nvPr/>
        </p:nvSpPr>
        <p:spPr bwMode="gray">
          <a:xfrm>
            <a:off x="1" y="0"/>
            <a:ext cx="165462" cy="6858000"/>
          </a:xfrm>
          <a:prstGeom prst="rect">
            <a:avLst/>
          </a:prstGeom>
          <a:solidFill>
            <a:srgbClr val="00A3E0"/>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800" b="1" dirty="0">
              <a:solidFill>
                <a:schemeClr val="bg1"/>
              </a:solidFill>
              <a:latin typeface="+mj-lt"/>
              <a:cs typeface="Sakkal Majalla" panose="02000000000000000000" pitchFamily="2" charset="-78"/>
            </a:endParaRPr>
          </a:p>
        </p:txBody>
      </p:sp>
      <p:grpSp>
        <p:nvGrpSpPr>
          <p:cNvPr id="24" name="Group 23">
            <a:extLst>
              <a:ext uri="{FF2B5EF4-FFF2-40B4-BE49-F238E27FC236}">
                <a16:creationId xmlns:a16="http://schemas.microsoft.com/office/drawing/2014/main" id="{A2B81E8A-EC0D-D728-736B-A2D26D850E59}"/>
              </a:ext>
            </a:extLst>
          </p:cNvPr>
          <p:cNvGrpSpPr/>
          <p:nvPr/>
        </p:nvGrpSpPr>
        <p:grpSpPr>
          <a:xfrm>
            <a:off x="476786" y="1493961"/>
            <a:ext cx="10450138" cy="3066737"/>
            <a:chOff x="498818" y="1577145"/>
            <a:chExt cx="10450138" cy="3066737"/>
          </a:xfrm>
        </p:grpSpPr>
        <p:grpSp>
          <p:nvGrpSpPr>
            <p:cNvPr id="30" name="Group 29">
              <a:extLst>
                <a:ext uri="{FF2B5EF4-FFF2-40B4-BE49-F238E27FC236}">
                  <a16:creationId xmlns:a16="http://schemas.microsoft.com/office/drawing/2014/main" id="{7E1E8516-2254-2201-8EFC-74D3B773AF58}"/>
                </a:ext>
              </a:extLst>
            </p:cNvPr>
            <p:cNvGrpSpPr/>
            <p:nvPr/>
          </p:nvGrpSpPr>
          <p:grpSpPr>
            <a:xfrm>
              <a:off x="498818" y="1577145"/>
              <a:ext cx="1699681" cy="2876038"/>
              <a:chOff x="498819" y="1577147"/>
              <a:chExt cx="1371600" cy="2320891"/>
            </a:xfrm>
          </p:grpSpPr>
          <p:sp>
            <p:nvSpPr>
              <p:cNvPr id="46" name="TextBox 17">
                <a:extLst>
                  <a:ext uri="{FF2B5EF4-FFF2-40B4-BE49-F238E27FC236}">
                    <a16:creationId xmlns:a16="http://schemas.microsoft.com/office/drawing/2014/main" id="{E59FF59E-35AE-98C8-567F-10A828F462BB}"/>
                  </a:ext>
                </a:extLst>
              </p:cNvPr>
              <p:cNvSpPr txBox="1"/>
              <p:nvPr/>
            </p:nvSpPr>
            <p:spPr>
              <a:xfrm>
                <a:off x="498819" y="3497928"/>
                <a:ext cx="1371600" cy="400110"/>
              </a:xfrm>
              <a:prstGeom prst="rect">
                <a:avLst/>
              </a:prstGeom>
              <a:noFill/>
            </p:spPr>
            <p:txBody>
              <a:bodyPr wrap="square" lIns="0" rIns="0" rtlCol="0" anchor="ctr">
                <a:spAutoFit/>
              </a:bodyPr>
              <a:lstStyle>
                <a:defPPr>
                  <a:defRPr lang="en-US"/>
                </a:defPPr>
                <a:lvl1pPr marR="0" lvl="0" indent="0" algn="ctr" defTabSz="935830" fontAlgn="auto">
                  <a:lnSpc>
                    <a:spcPct val="100000"/>
                  </a:lnSpc>
                  <a:spcBef>
                    <a:spcPts val="600"/>
                  </a:spcBef>
                  <a:spcAft>
                    <a:spcPts val="0"/>
                  </a:spcAft>
                  <a:buClrTx/>
                  <a:buSzPct val="100000"/>
                  <a:buFontTx/>
                  <a:buNone/>
                  <a:tabLst/>
                  <a:defRPr kumimoji="0" sz="1200" b="0" i="0" u="none" strike="noStrike" cap="none" spc="0" normalizeH="0" baseline="0">
                    <a:ln>
                      <a:noFill/>
                    </a:ln>
                    <a:solidFill>
                      <a:srgbClr val="313131"/>
                    </a:solidFill>
                    <a:effectLst/>
                    <a:uLnTx/>
                    <a:uFillTx/>
                    <a:latin typeface="Calibri Light" panose="020F0302020204030204" pitchFamily="34" charset="0"/>
                    <a:cs typeface="Calibri Light" panose="020F0302020204030204" pitchFamily="34" charset="0"/>
                  </a:defRPr>
                </a:lvl1pPr>
                <a:lvl2pPr marL="467915" defTabSz="935830">
                  <a:defRPr sz="1900"/>
                </a:lvl2pPr>
                <a:lvl3pPr marL="935830" defTabSz="935830">
                  <a:defRPr sz="1900"/>
                </a:lvl3pPr>
                <a:lvl4pPr marL="1403745" defTabSz="935830">
                  <a:defRPr sz="1900"/>
                </a:lvl4pPr>
                <a:lvl5pPr marL="1871660" defTabSz="935830">
                  <a:defRPr sz="1900"/>
                </a:lvl5pPr>
                <a:lvl6pPr marL="2339575" defTabSz="935830">
                  <a:defRPr sz="1900"/>
                </a:lvl6pPr>
                <a:lvl7pPr marL="2807490" defTabSz="935830">
                  <a:defRPr sz="1900"/>
                </a:lvl7pPr>
                <a:lvl8pPr marL="3275404" defTabSz="935830">
                  <a:defRPr sz="1900"/>
                </a:lvl8pPr>
                <a:lvl9pPr marL="3743319" defTabSz="935830">
                  <a:defRPr sz="1900"/>
                </a:lvl9pPr>
              </a:lstStyle>
              <a:p>
                <a:pPr marL="0" marR="0" lvl="0" indent="0" algn="ctr" defTabSz="935830" rtl="0" eaLnBrk="1" fontAlgn="auto" latinLnBrk="0" hangingPunct="1">
                  <a:lnSpc>
                    <a:spcPct val="100000"/>
                  </a:lnSpc>
                  <a:spcBef>
                    <a:spcPts val="600"/>
                  </a:spcBef>
                  <a:spcAft>
                    <a:spcPts val="0"/>
                  </a:spcAft>
                  <a:buClrTx/>
                  <a:buSzPct val="100000"/>
                  <a:buFontTx/>
                  <a:buNone/>
                  <a:tabLst/>
                  <a:defRPr/>
                </a:pPr>
                <a:r>
                  <a:rPr kumimoji="0" lang="en-US" sz="1000" b="0" i="0" u="none" strike="noStrike" kern="1200" cap="none" spc="0" normalizeH="0" baseline="0" noProof="0" dirty="0">
                    <a:ln>
                      <a:noFill/>
                    </a:ln>
                    <a:solidFill>
                      <a:prstClr val="black"/>
                    </a:solidFill>
                    <a:effectLst/>
                    <a:uLnTx/>
                    <a:uFillTx/>
                    <a:latin typeface="Calibri "/>
                  </a:rPr>
                  <a:t>Deloitte’s Global Resilience Report</a:t>
                </a:r>
              </a:p>
            </p:txBody>
          </p:sp>
          <p:pic>
            <p:nvPicPr>
              <p:cNvPr id="47" name="Picture 46">
                <a:extLst>
                  <a:ext uri="{FF2B5EF4-FFF2-40B4-BE49-F238E27FC236}">
                    <a16:creationId xmlns:a16="http://schemas.microsoft.com/office/drawing/2014/main" id="{1C43BB36-8100-2C68-E4D7-A730888F9C4E}"/>
                  </a:ext>
                </a:extLst>
              </p:cNvPr>
              <p:cNvPicPr>
                <a:picLocks/>
              </p:cNvPicPr>
              <p:nvPr/>
            </p:nvPicPr>
            <p:blipFill>
              <a:blip r:embed="rId2" cstate="email">
                <a:extLst>
                  <a:ext uri="{28A0092B-C50C-407E-A947-70E740481C1C}">
                    <a14:useLocalDpi xmlns:a14="http://schemas.microsoft.com/office/drawing/2010/main"/>
                  </a:ext>
                </a:extLst>
              </a:blip>
              <a:stretch>
                <a:fillRect/>
              </a:stretch>
            </p:blipFill>
            <p:spPr>
              <a:xfrm>
                <a:off x="498819" y="1577147"/>
                <a:ext cx="1371600" cy="1828800"/>
              </a:xfrm>
              <a:prstGeom prst="rect">
                <a:avLst/>
              </a:prstGeom>
              <a:ln w="19050">
                <a:solidFill>
                  <a:schemeClr val="accent2"/>
                </a:solidFill>
              </a:ln>
            </p:spPr>
          </p:pic>
        </p:grpSp>
        <p:grpSp>
          <p:nvGrpSpPr>
            <p:cNvPr id="33" name="Group 32">
              <a:extLst>
                <a:ext uri="{FF2B5EF4-FFF2-40B4-BE49-F238E27FC236}">
                  <a16:creationId xmlns:a16="http://schemas.microsoft.com/office/drawing/2014/main" id="{17EDBFD2-E200-EEB5-EC83-E79CE96C2B64}"/>
                </a:ext>
              </a:extLst>
            </p:cNvPr>
            <p:cNvGrpSpPr/>
            <p:nvPr/>
          </p:nvGrpSpPr>
          <p:grpSpPr>
            <a:xfrm>
              <a:off x="2686432" y="1577145"/>
              <a:ext cx="1699681" cy="2876038"/>
              <a:chOff x="2921822" y="1577147"/>
              <a:chExt cx="1371600" cy="2320891"/>
            </a:xfrm>
          </p:grpSpPr>
          <p:pic>
            <p:nvPicPr>
              <p:cNvPr id="44" name="Picture 43">
                <a:extLst>
                  <a:ext uri="{FF2B5EF4-FFF2-40B4-BE49-F238E27FC236}">
                    <a16:creationId xmlns:a16="http://schemas.microsoft.com/office/drawing/2014/main" id="{07033B93-2D0E-99CB-457B-3F6B37306FA8}"/>
                  </a:ext>
                </a:extLst>
              </p:cNvPr>
              <p:cNvPicPr>
                <a:picLocks/>
              </p:cNvPicPr>
              <p:nvPr/>
            </p:nvPicPr>
            <p:blipFill>
              <a:blip r:embed="rId3" cstate="email">
                <a:extLst>
                  <a:ext uri="{28A0092B-C50C-407E-A947-70E740481C1C}">
                    <a14:useLocalDpi xmlns:a14="http://schemas.microsoft.com/office/drawing/2010/main"/>
                  </a:ext>
                </a:extLst>
              </a:blip>
              <a:stretch>
                <a:fillRect/>
              </a:stretch>
            </p:blipFill>
            <p:spPr>
              <a:xfrm>
                <a:off x="2921822" y="1577147"/>
                <a:ext cx="1371600" cy="1828800"/>
              </a:xfrm>
              <a:prstGeom prst="rect">
                <a:avLst/>
              </a:prstGeom>
              <a:ln w="19050">
                <a:solidFill>
                  <a:schemeClr val="accent2"/>
                </a:solidFill>
              </a:ln>
            </p:spPr>
          </p:pic>
          <p:sp>
            <p:nvSpPr>
              <p:cNvPr id="45" name="TextBox 17">
                <a:extLst>
                  <a:ext uri="{FF2B5EF4-FFF2-40B4-BE49-F238E27FC236}">
                    <a16:creationId xmlns:a16="http://schemas.microsoft.com/office/drawing/2014/main" id="{EA0C4521-4D58-9DDC-2271-56B163BF27CB}"/>
                  </a:ext>
                </a:extLst>
              </p:cNvPr>
              <p:cNvSpPr txBox="1"/>
              <p:nvPr/>
            </p:nvSpPr>
            <p:spPr>
              <a:xfrm>
                <a:off x="2921822" y="3497928"/>
                <a:ext cx="1371600" cy="400110"/>
              </a:xfrm>
              <a:prstGeom prst="rect">
                <a:avLst/>
              </a:prstGeom>
              <a:noFill/>
            </p:spPr>
            <p:txBody>
              <a:bodyPr wrap="square" lIns="0" rIns="0" rtlCol="0" anchor="ctr">
                <a:spAutoFit/>
              </a:bodyPr>
              <a:lstStyle>
                <a:defPPr>
                  <a:defRPr lang="en-US"/>
                </a:defPPr>
                <a:lvl1pPr marR="0" lvl="0" indent="0" algn="ctr" defTabSz="935830" fontAlgn="auto">
                  <a:lnSpc>
                    <a:spcPct val="100000"/>
                  </a:lnSpc>
                  <a:spcBef>
                    <a:spcPts val="600"/>
                  </a:spcBef>
                  <a:spcAft>
                    <a:spcPts val="0"/>
                  </a:spcAft>
                  <a:buClrTx/>
                  <a:buSzPct val="100000"/>
                  <a:buFontTx/>
                  <a:buNone/>
                  <a:tabLst/>
                  <a:defRPr kumimoji="0" sz="1200" b="0" i="0" u="none" strike="noStrike" cap="none" spc="0" normalizeH="0" baseline="0">
                    <a:ln>
                      <a:noFill/>
                    </a:ln>
                    <a:solidFill>
                      <a:srgbClr val="313131"/>
                    </a:solidFill>
                    <a:effectLst/>
                    <a:uLnTx/>
                    <a:uFillTx/>
                    <a:latin typeface="Calibri Light" panose="020F0302020204030204" pitchFamily="34" charset="0"/>
                    <a:cs typeface="Calibri Light" panose="020F0302020204030204" pitchFamily="34" charset="0"/>
                  </a:defRPr>
                </a:lvl1pPr>
                <a:lvl2pPr marL="467915" defTabSz="935830">
                  <a:defRPr sz="1900"/>
                </a:lvl2pPr>
                <a:lvl3pPr marL="935830" defTabSz="935830">
                  <a:defRPr sz="1900"/>
                </a:lvl3pPr>
                <a:lvl4pPr marL="1403745" defTabSz="935830">
                  <a:defRPr sz="1900"/>
                </a:lvl4pPr>
                <a:lvl5pPr marL="1871660" defTabSz="935830">
                  <a:defRPr sz="1900"/>
                </a:lvl5pPr>
                <a:lvl6pPr marL="2339575" defTabSz="935830">
                  <a:defRPr sz="1900"/>
                </a:lvl6pPr>
                <a:lvl7pPr marL="2807490" defTabSz="935830">
                  <a:defRPr sz="1900"/>
                </a:lvl7pPr>
                <a:lvl8pPr marL="3275404" defTabSz="935830">
                  <a:defRPr sz="1900"/>
                </a:lvl8pPr>
                <a:lvl9pPr marL="3743319" defTabSz="935830">
                  <a:defRPr sz="1900"/>
                </a:lvl9pPr>
              </a:lstStyle>
              <a:p>
                <a:pPr marL="0" marR="0" lvl="0" indent="0" algn="ctr" defTabSz="935830" rtl="0" eaLnBrk="1" fontAlgn="auto" latinLnBrk="0" hangingPunct="1">
                  <a:lnSpc>
                    <a:spcPct val="100000"/>
                  </a:lnSpc>
                  <a:spcBef>
                    <a:spcPts val="600"/>
                  </a:spcBef>
                  <a:spcAft>
                    <a:spcPts val="0"/>
                  </a:spcAft>
                  <a:buClrTx/>
                  <a:buSzPct val="100000"/>
                  <a:buFontTx/>
                  <a:buNone/>
                  <a:tabLst/>
                  <a:defRPr/>
                </a:pPr>
                <a:r>
                  <a:rPr kumimoji="0" lang="en-US" sz="1000" b="0" i="0" u="none" strike="noStrike" kern="1200" cap="none" spc="0" normalizeH="0" baseline="0" noProof="0" dirty="0">
                    <a:ln>
                      <a:noFill/>
                    </a:ln>
                    <a:solidFill>
                      <a:prstClr val="black"/>
                    </a:solidFill>
                    <a:effectLst/>
                    <a:uLnTx/>
                    <a:uFillTx/>
                    <a:latin typeface="Calibri "/>
                  </a:rPr>
                  <a:t>Building Operational Resilience and Agility</a:t>
                </a:r>
              </a:p>
            </p:txBody>
          </p:sp>
        </p:grpSp>
        <p:grpSp>
          <p:nvGrpSpPr>
            <p:cNvPr id="35" name="Group 34">
              <a:extLst>
                <a:ext uri="{FF2B5EF4-FFF2-40B4-BE49-F238E27FC236}">
                  <a16:creationId xmlns:a16="http://schemas.microsoft.com/office/drawing/2014/main" id="{41CFE4C8-0901-1DB4-37B0-B91D0D115214}"/>
                </a:ext>
              </a:extLst>
            </p:cNvPr>
            <p:cNvGrpSpPr/>
            <p:nvPr/>
          </p:nvGrpSpPr>
          <p:grpSpPr>
            <a:xfrm>
              <a:off x="9249275" y="1577145"/>
              <a:ext cx="1699681" cy="2971387"/>
              <a:chOff x="9577356" y="1577147"/>
              <a:chExt cx="1371600" cy="2397835"/>
            </a:xfrm>
          </p:grpSpPr>
          <p:pic>
            <p:nvPicPr>
              <p:cNvPr id="42" name="Picture 41">
                <a:extLst>
                  <a:ext uri="{FF2B5EF4-FFF2-40B4-BE49-F238E27FC236}">
                    <a16:creationId xmlns:a16="http://schemas.microsoft.com/office/drawing/2014/main" id="{97D41261-31EA-FFDF-7540-002D7472492C}"/>
                  </a:ext>
                </a:extLst>
              </p:cNvPr>
              <p:cNvPicPr>
                <a:picLocks/>
              </p:cNvPicPr>
              <p:nvPr/>
            </p:nvPicPr>
            <p:blipFill>
              <a:blip r:embed="rId4" cstate="email">
                <a:extLst>
                  <a:ext uri="{28A0092B-C50C-407E-A947-70E740481C1C}">
                    <a14:useLocalDpi xmlns:a14="http://schemas.microsoft.com/office/drawing/2010/main"/>
                  </a:ext>
                </a:extLst>
              </a:blip>
              <a:stretch>
                <a:fillRect/>
              </a:stretch>
            </p:blipFill>
            <p:spPr>
              <a:xfrm>
                <a:off x="9577356" y="1577147"/>
                <a:ext cx="1371600" cy="1828800"/>
              </a:xfrm>
              <a:prstGeom prst="rect">
                <a:avLst/>
              </a:prstGeom>
              <a:ln w="19050">
                <a:solidFill>
                  <a:schemeClr val="accent2"/>
                </a:solidFill>
              </a:ln>
            </p:spPr>
          </p:pic>
          <p:sp>
            <p:nvSpPr>
              <p:cNvPr id="43" name="TextBox 17">
                <a:extLst>
                  <a:ext uri="{FF2B5EF4-FFF2-40B4-BE49-F238E27FC236}">
                    <a16:creationId xmlns:a16="http://schemas.microsoft.com/office/drawing/2014/main" id="{84443991-3EBC-A416-CC17-84ADA88302BD}"/>
                  </a:ext>
                </a:extLst>
              </p:cNvPr>
              <p:cNvSpPr txBox="1"/>
              <p:nvPr/>
            </p:nvSpPr>
            <p:spPr>
              <a:xfrm>
                <a:off x="9577356" y="3420984"/>
                <a:ext cx="1371600" cy="553998"/>
              </a:xfrm>
              <a:prstGeom prst="rect">
                <a:avLst/>
              </a:prstGeom>
              <a:noFill/>
            </p:spPr>
            <p:txBody>
              <a:bodyPr wrap="square" lIns="0" rIns="0" rtlCol="0" anchor="ctr">
                <a:spAutoFit/>
              </a:bodyPr>
              <a:lstStyle>
                <a:defPPr>
                  <a:defRPr lang="en-US"/>
                </a:defPPr>
                <a:lvl1pPr marR="0" lvl="0" indent="0" algn="ctr" defTabSz="935830" fontAlgn="auto">
                  <a:lnSpc>
                    <a:spcPct val="100000"/>
                  </a:lnSpc>
                  <a:spcBef>
                    <a:spcPts val="600"/>
                  </a:spcBef>
                  <a:spcAft>
                    <a:spcPts val="0"/>
                  </a:spcAft>
                  <a:buClrTx/>
                  <a:buSzPct val="100000"/>
                  <a:buFontTx/>
                  <a:buNone/>
                  <a:tabLst/>
                  <a:defRPr kumimoji="0" sz="1200" b="0" i="0" u="none" strike="noStrike" cap="none" spc="0" normalizeH="0" baseline="0">
                    <a:ln>
                      <a:noFill/>
                    </a:ln>
                    <a:solidFill>
                      <a:srgbClr val="313131"/>
                    </a:solidFill>
                    <a:effectLst/>
                    <a:uLnTx/>
                    <a:uFillTx/>
                    <a:latin typeface="Calibri Light" panose="020F0302020204030204" pitchFamily="34" charset="0"/>
                    <a:cs typeface="Calibri Light" panose="020F0302020204030204" pitchFamily="34" charset="0"/>
                  </a:defRPr>
                </a:lvl1pPr>
                <a:lvl2pPr marL="467915" defTabSz="935830">
                  <a:defRPr sz="1900"/>
                </a:lvl2pPr>
                <a:lvl3pPr marL="935830" defTabSz="935830">
                  <a:defRPr sz="1900"/>
                </a:lvl3pPr>
                <a:lvl4pPr marL="1403745" defTabSz="935830">
                  <a:defRPr sz="1900"/>
                </a:lvl4pPr>
                <a:lvl5pPr marL="1871660" defTabSz="935830">
                  <a:defRPr sz="1900"/>
                </a:lvl5pPr>
                <a:lvl6pPr marL="2339575" defTabSz="935830">
                  <a:defRPr sz="1900"/>
                </a:lvl6pPr>
                <a:lvl7pPr marL="2807490" defTabSz="935830">
                  <a:defRPr sz="1900"/>
                </a:lvl7pPr>
                <a:lvl8pPr marL="3275404" defTabSz="935830">
                  <a:defRPr sz="1900"/>
                </a:lvl8pPr>
                <a:lvl9pPr marL="3743319" defTabSz="935830">
                  <a:defRPr sz="1900"/>
                </a:lvl9pPr>
              </a:lstStyle>
              <a:p>
                <a:pPr marL="0" marR="0" lvl="0" indent="0" algn="ctr" defTabSz="935830" rtl="0" eaLnBrk="1" fontAlgn="auto" latinLnBrk="0" hangingPunct="1">
                  <a:lnSpc>
                    <a:spcPct val="100000"/>
                  </a:lnSpc>
                  <a:spcBef>
                    <a:spcPts val="600"/>
                  </a:spcBef>
                  <a:spcAft>
                    <a:spcPts val="0"/>
                  </a:spcAft>
                  <a:buClrTx/>
                  <a:buSzPct val="100000"/>
                  <a:buFontTx/>
                  <a:buNone/>
                  <a:tabLst/>
                  <a:defRPr/>
                </a:pPr>
                <a:r>
                  <a:rPr kumimoji="0" lang="en-US" sz="1000" b="0" i="0" u="none" strike="noStrike" kern="1200" cap="none" spc="0" normalizeH="0" baseline="0" noProof="0" dirty="0">
                    <a:ln>
                      <a:noFill/>
                    </a:ln>
                    <a:solidFill>
                      <a:prstClr val="black"/>
                    </a:solidFill>
                    <a:effectLst/>
                    <a:uLnTx/>
                    <a:uFillTx/>
                    <a:latin typeface="Calibri "/>
                  </a:rPr>
                  <a:t>Communicating the Value of Cybersecurity to Boards and Leadership</a:t>
                </a:r>
              </a:p>
            </p:txBody>
          </p:sp>
        </p:grpSp>
        <p:grpSp>
          <p:nvGrpSpPr>
            <p:cNvPr id="36" name="Group 35">
              <a:extLst>
                <a:ext uri="{FF2B5EF4-FFF2-40B4-BE49-F238E27FC236}">
                  <a16:creationId xmlns:a16="http://schemas.microsoft.com/office/drawing/2014/main" id="{A3FD248C-EFEA-D6B6-C1B8-C63FFCCB49F0}"/>
                </a:ext>
              </a:extLst>
            </p:cNvPr>
            <p:cNvGrpSpPr/>
            <p:nvPr/>
          </p:nvGrpSpPr>
          <p:grpSpPr>
            <a:xfrm>
              <a:off x="4874046" y="1577145"/>
              <a:ext cx="1699681" cy="2971387"/>
              <a:chOff x="5263740" y="1577147"/>
              <a:chExt cx="1371600" cy="2397835"/>
            </a:xfrm>
          </p:grpSpPr>
          <p:pic>
            <p:nvPicPr>
              <p:cNvPr id="40" name="Picture 39">
                <a:extLst>
                  <a:ext uri="{FF2B5EF4-FFF2-40B4-BE49-F238E27FC236}">
                    <a16:creationId xmlns:a16="http://schemas.microsoft.com/office/drawing/2014/main" id="{7285B36C-4097-310E-422D-8EBBD5600A93}"/>
                  </a:ext>
                </a:extLst>
              </p:cNvPr>
              <p:cNvPicPr>
                <a:picLocks/>
              </p:cNvPicPr>
              <p:nvPr/>
            </p:nvPicPr>
            <p:blipFill>
              <a:blip r:embed="rId5" cstate="email">
                <a:extLst>
                  <a:ext uri="{28A0092B-C50C-407E-A947-70E740481C1C}">
                    <a14:useLocalDpi xmlns:a14="http://schemas.microsoft.com/office/drawing/2010/main"/>
                  </a:ext>
                </a:extLst>
              </a:blip>
              <a:stretch>
                <a:fillRect/>
              </a:stretch>
            </p:blipFill>
            <p:spPr>
              <a:xfrm>
                <a:off x="5263740" y="1577147"/>
                <a:ext cx="1371600" cy="1828800"/>
              </a:xfrm>
              <a:prstGeom prst="rect">
                <a:avLst/>
              </a:prstGeom>
              <a:ln w="19050">
                <a:solidFill>
                  <a:schemeClr val="accent2"/>
                </a:solidFill>
              </a:ln>
            </p:spPr>
          </p:pic>
          <p:sp>
            <p:nvSpPr>
              <p:cNvPr id="41" name="TextBox 17">
                <a:extLst>
                  <a:ext uri="{FF2B5EF4-FFF2-40B4-BE49-F238E27FC236}">
                    <a16:creationId xmlns:a16="http://schemas.microsoft.com/office/drawing/2014/main" id="{22480984-466C-FC41-E510-7F55047D9193}"/>
                  </a:ext>
                </a:extLst>
              </p:cNvPr>
              <p:cNvSpPr txBox="1"/>
              <p:nvPr/>
            </p:nvSpPr>
            <p:spPr>
              <a:xfrm>
                <a:off x="5263740" y="3420984"/>
                <a:ext cx="1371600" cy="553998"/>
              </a:xfrm>
              <a:prstGeom prst="rect">
                <a:avLst/>
              </a:prstGeom>
              <a:noFill/>
            </p:spPr>
            <p:txBody>
              <a:bodyPr wrap="square" lIns="0" rIns="0" rtlCol="0" anchor="ctr">
                <a:spAutoFit/>
              </a:bodyPr>
              <a:lstStyle>
                <a:defPPr>
                  <a:defRPr lang="en-US"/>
                </a:defPPr>
                <a:lvl1pPr marR="0" lvl="0" indent="0" algn="ctr" defTabSz="935830" fontAlgn="auto">
                  <a:lnSpc>
                    <a:spcPct val="100000"/>
                  </a:lnSpc>
                  <a:spcBef>
                    <a:spcPts val="600"/>
                  </a:spcBef>
                  <a:spcAft>
                    <a:spcPts val="0"/>
                  </a:spcAft>
                  <a:buClrTx/>
                  <a:buSzPct val="100000"/>
                  <a:buFontTx/>
                  <a:buNone/>
                  <a:tabLst/>
                  <a:defRPr kumimoji="0" sz="1200" b="0" i="0" u="none" strike="noStrike" cap="none" spc="0" normalizeH="0" baseline="0">
                    <a:ln>
                      <a:noFill/>
                    </a:ln>
                    <a:solidFill>
                      <a:srgbClr val="313131"/>
                    </a:solidFill>
                    <a:effectLst/>
                    <a:uLnTx/>
                    <a:uFillTx/>
                    <a:latin typeface="Calibri Light" panose="020F0302020204030204" pitchFamily="34" charset="0"/>
                    <a:cs typeface="Calibri Light" panose="020F0302020204030204" pitchFamily="34" charset="0"/>
                  </a:defRPr>
                </a:lvl1pPr>
                <a:lvl2pPr marL="467915" defTabSz="935830">
                  <a:defRPr sz="1900"/>
                </a:lvl2pPr>
                <a:lvl3pPr marL="935830" defTabSz="935830">
                  <a:defRPr sz="1900"/>
                </a:lvl3pPr>
                <a:lvl4pPr marL="1403745" defTabSz="935830">
                  <a:defRPr sz="1900"/>
                </a:lvl4pPr>
                <a:lvl5pPr marL="1871660" defTabSz="935830">
                  <a:defRPr sz="1900"/>
                </a:lvl5pPr>
                <a:lvl6pPr marL="2339575" defTabSz="935830">
                  <a:defRPr sz="1900"/>
                </a:lvl6pPr>
                <a:lvl7pPr marL="2807490" defTabSz="935830">
                  <a:defRPr sz="1900"/>
                </a:lvl7pPr>
                <a:lvl8pPr marL="3275404" defTabSz="935830">
                  <a:defRPr sz="1900"/>
                </a:lvl8pPr>
                <a:lvl9pPr marL="3743319" defTabSz="935830">
                  <a:defRPr sz="1900"/>
                </a:lvl9pPr>
              </a:lstStyle>
              <a:p>
                <a:pPr marL="0" marR="0" lvl="0" indent="0" algn="ctr" defTabSz="935830" rtl="0" eaLnBrk="1" fontAlgn="auto" latinLnBrk="0" hangingPunct="1">
                  <a:lnSpc>
                    <a:spcPct val="100000"/>
                  </a:lnSpc>
                  <a:spcBef>
                    <a:spcPts val="600"/>
                  </a:spcBef>
                  <a:spcAft>
                    <a:spcPts val="0"/>
                  </a:spcAft>
                  <a:buClrTx/>
                  <a:buSzPct val="100000"/>
                  <a:buFontTx/>
                  <a:buNone/>
                  <a:tabLst/>
                  <a:defRPr/>
                </a:pPr>
                <a:r>
                  <a:rPr kumimoji="0" lang="en-US" sz="1000" b="0" i="0" u="none" strike="noStrike" kern="1200" cap="none" spc="0" normalizeH="0" baseline="0" noProof="0" dirty="0">
                    <a:ln>
                      <a:noFill/>
                    </a:ln>
                    <a:solidFill>
                      <a:prstClr val="black"/>
                    </a:solidFill>
                    <a:effectLst/>
                    <a:uLnTx/>
                    <a:uFillTx/>
                    <a:latin typeface="Calibri "/>
                  </a:rPr>
                  <a:t>Building Supply Chain Resilience beyond COVID-19</a:t>
                </a:r>
              </a:p>
            </p:txBody>
          </p:sp>
        </p:grpSp>
        <p:grpSp>
          <p:nvGrpSpPr>
            <p:cNvPr id="37" name="Group 36">
              <a:extLst>
                <a:ext uri="{FF2B5EF4-FFF2-40B4-BE49-F238E27FC236}">
                  <a16:creationId xmlns:a16="http://schemas.microsoft.com/office/drawing/2014/main" id="{60D94B1F-9AC9-A839-CE25-EC1D26DF664C}"/>
                </a:ext>
              </a:extLst>
            </p:cNvPr>
            <p:cNvGrpSpPr/>
            <p:nvPr/>
          </p:nvGrpSpPr>
          <p:grpSpPr>
            <a:xfrm>
              <a:off x="7061660" y="1577145"/>
              <a:ext cx="1699681" cy="3066737"/>
              <a:chOff x="7307721" y="1577146"/>
              <a:chExt cx="1371600" cy="2474780"/>
            </a:xfrm>
          </p:grpSpPr>
          <p:sp>
            <p:nvSpPr>
              <p:cNvPr id="38" name="TextBox 17">
                <a:extLst>
                  <a:ext uri="{FF2B5EF4-FFF2-40B4-BE49-F238E27FC236}">
                    <a16:creationId xmlns:a16="http://schemas.microsoft.com/office/drawing/2014/main" id="{FF7336CD-E435-F741-A62E-6B450FCB872A}"/>
                  </a:ext>
                </a:extLst>
              </p:cNvPr>
              <p:cNvSpPr txBox="1"/>
              <p:nvPr/>
            </p:nvSpPr>
            <p:spPr>
              <a:xfrm>
                <a:off x="7307721" y="3344040"/>
                <a:ext cx="1371600" cy="707886"/>
              </a:xfrm>
              <a:prstGeom prst="rect">
                <a:avLst/>
              </a:prstGeom>
              <a:noFill/>
            </p:spPr>
            <p:txBody>
              <a:bodyPr wrap="square" lIns="0" rIns="0" rtlCol="0" anchor="ctr">
                <a:spAutoFit/>
              </a:bodyPr>
              <a:lstStyle>
                <a:defPPr>
                  <a:defRPr lang="en-US"/>
                </a:defPPr>
                <a:lvl1pPr marR="0" lvl="0" indent="0" algn="ctr" defTabSz="935830" fontAlgn="auto">
                  <a:lnSpc>
                    <a:spcPct val="100000"/>
                  </a:lnSpc>
                  <a:spcBef>
                    <a:spcPts val="600"/>
                  </a:spcBef>
                  <a:spcAft>
                    <a:spcPts val="0"/>
                  </a:spcAft>
                  <a:buClrTx/>
                  <a:buSzPct val="100000"/>
                  <a:buFontTx/>
                  <a:buNone/>
                  <a:tabLst/>
                  <a:defRPr kumimoji="0" sz="1200" b="0" i="0" u="none" strike="noStrike" cap="none" spc="0" normalizeH="0" baseline="0">
                    <a:ln>
                      <a:noFill/>
                    </a:ln>
                    <a:solidFill>
                      <a:srgbClr val="313131"/>
                    </a:solidFill>
                    <a:effectLst/>
                    <a:uLnTx/>
                    <a:uFillTx/>
                    <a:latin typeface="Calibri Light" panose="020F0302020204030204" pitchFamily="34" charset="0"/>
                    <a:cs typeface="Calibri Light" panose="020F0302020204030204" pitchFamily="34" charset="0"/>
                  </a:defRPr>
                </a:lvl1pPr>
                <a:lvl2pPr marL="467915" defTabSz="935830">
                  <a:defRPr sz="1900"/>
                </a:lvl2pPr>
                <a:lvl3pPr marL="935830" defTabSz="935830">
                  <a:defRPr sz="1900"/>
                </a:lvl3pPr>
                <a:lvl4pPr marL="1403745" defTabSz="935830">
                  <a:defRPr sz="1900"/>
                </a:lvl4pPr>
                <a:lvl5pPr marL="1871660" defTabSz="935830">
                  <a:defRPr sz="1900"/>
                </a:lvl5pPr>
                <a:lvl6pPr marL="2339575" defTabSz="935830">
                  <a:defRPr sz="1900"/>
                </a:lvl6pPr>
                <a:lvl7pPr marL="2807490" defTabSz="935830">
                  <a:defRPr sz="1900"/>
                </a:lvl7pPr>
                <a:lvl8pPr marL="3275404" defTabSz="935830">
                  <a:defRPr sz="1900"/>
                </a:lvl8pPr>
                <a:lvl9pPr marL="3743319" defTabSz="935830">
                  <a:defRPr sz="1900"/>
                </a:lvl9pPr>
              </a:lstStyle>
              <a:p>
                <a:pPr marL="0" marR="0" lvl="0" indent="0" algn="ctr" defTabSz="935830" rtl="0" eaLnBrk="1" fontAlgn="auto" latinLnBrk="0" hangingPunct="1">
                  <a:lnSpc>
                    <a:spcPct val="100000"/>
                  </a:lnSpc>
                  <a:spcBef>
                    <a:spcPts val="600"/>
                  </a:spcBef>
                  <a:spcAft>
                    <a:spcPts val="0"/>
                  </a:spcAft>
                  <a:buClrTx/>
                  <a:buSzPct val="100000"/>
                  <a:buFontTx/>
                  <a:buNone/>
                  <a:tabLst/>
                  <a:defRPr/>
                </a:pPr>
                <a:r>
                  <a:rPr kumimoji="0" lang="en-US" sz="1000" b="0" i="0" u="none" strike="noStrike" kern="1200" cap="none" spc="0" normalizeH="0" baseline="0" noProof="0" dirty="0">
                    <a:ln>
                      <a:noFill/>
                    </a:ln>
                    <a:solidFill>
                      <a:prstClr val="black"/>
                    </a:solidFill>
                    <a:effectLst/>
                    <a:uLnTx/>
                    <a:uFillTx/>
                    <a:latin typeface="Calibri "/>
                  </a:rPr>
                  <a:t>A three-dimensional tech strategy, enabled by cloud, can drive market value</a:t>
                </a:r>
              </a:p>
            </p:txBody>
          </p:sp>
          <p:pic>
            <p:nvPicPr>
              <p:cNvPr id="39" name="Picture 38">
                <a:extLst>
                  <a:ext uri="{FF2B5EF4-FFF2-40B4-BE49-F238E27FC236}">
                    <a16:creationId xmlns:a16="http://schemas.microsoft.com/office/drawing/2014/main" id="{D264DAF5-26F9-F1C0-B1F7-198AF657F1A9}"/>
                  </a:ext>
                </a:extLst>
              </p:cNvPr>
              <p:cNvPicPr>
                <a:picLocks noChangeAspect="1"/>
              </p:cNvPicPr>
              <p:nvPr/>
            </p:nvPicPr>
            <p:blipFill>
              <a:blip r:embed="rId6"/>
              <a:stretch>
                <a:fillRect/>
              </a:stretch>
            </p:blipFill>
            <p:spPr>
              <a:xfrm>
                <a:off x="7307721" y="1577146"/>
                <a:ext cx="1371600" cy="1851853"/>
              </a:xfrm>
              <a:prstGeom prst="rect">
                <a:avLst/>
              </a:prstGeom>
            </p:spPr>
          </p:pic>
        </p:grpSp>
      </p:grpSp>
      <p:grpSp>
        <p:nvGrpSpPr>
          <p:cNvPr id="48" name="Group 47">
            <a:extLst>
              <a:ext uri="{FF2B5EF4-FFF2-40B4-BE49-F238E27FC236}">
                <a16:creationId xmlns:a16="http://schemas.microsoft.com/office/drawing/2014/main" id="{0FEC5482-71F2-4A44-98A3-2BA751F78E40}"/>
              </a:ext>
            </a:extLst>
          </p:cNvPr>
          <p:cNvGrpSpPr/>
          <p:nvPr/>
        </p:nvGrpSpPr>
        <p:grpSpPr>
          <a:xfrm>
            <a:off x="941217" y="4416316"/>
            <a:ext cx="9444018" cy="1636776"/>
            <a:chOff x="727883" y="4643882"/>
            <a:chExt cx="9444018" cy="1636776"/>
          </a:xfrm>
        </p:grpSpPr>
        <p:grpSp>
          <p:nvGrpSpPr>
            <p:cNvPr id="49" name="Group 48">
              <a:extLst>
                <a:ext uri="{FF2B5EF4-FFF2-40B4-BE49-F238E27FC236}">
                  <a16:creationId xmlns:a16="http://schemas.microsoft.com/office/drawing/2014/main" id="{1725D357-6285-7961-1BFA-9366DAF06636}"/>
                </a:ext>
              </a:extLst>
            </p:cNvPr>
            <p:cNvGrpSpPr/>
            <p:nvPr/>
          </p:nvGrpSpPr>
          <p:grpSpPr>
            <a:xfrm>
              <a:off x="727883" y="4643882"/>
              <a:ext cx="4467399" cy="1634100"/>
              <a:chOff x="727883" y="4643882"/>
              <a:chExt cx="4467399" cy="1634100"/>
            </a:xfrm>
          </p:grpSpPr>
          <p:pic>
            <p:nvPicPr>
              <p:cNvPr id="53" name="Picture 52">
                <a:extLst>
                  <a:ext uri="{FF2B5EF4-FFF2-40B4-BE49-F238E27FC236}">
                    <a16:creationId xmlns:a16="http://schemas.microsoft.com/office/drawing/2014/main" id="{49C60F51-686F-E0A5-C815-865AC7A77CC8}"/>
                  </a:ext>
                </a:extLst>
              </p:cNvPr>
              <p:cNvPicPr>
                <a:picLocks noChangeAspect="1"/>
              </p:cNvPicPr>
              <p:nvPr/>
            </p:nvPicPr>
            <p:blipFill>
              <a:blip r:embed="rId7"/>
              <a:stretch>
                <a:fillRect/>
              </a:stretch>
            </p:blipFill>
            <p:spPr>
              <a:xfrm>
                <a:off x="2284443" y="4643882"/>
                <a:ext cx="2910839" cy="1634100"/>
              </a:xfrm>
              <a:prstGeom prst="rect">
                <a:avLst/>
              </a:prstGeom>
              <a:ln w="12700">
                <a:solidFill>
                  <a:schemeClr val="accent2"/>
                </a:solidFill>
              </a:ln>
            </p:spPr>
          </p:pic>
          <p:sp>
            <p:nvSpPr>
              <p:cNvPr id="54" name="TextBox 17">
                <a:extLst>
                  <a:ext uri="{FF2B5EF4-FFF2-40B4-BE49-F238E27FC236}">
                    <a16:creationId xmlns:a16="http://schemas.microsoft.com/office/drawing/2014/main" id="{A6144C50-E0B6-34FE-EF12-DEC49F66842F}"/>
                  </a:ext>
                </a:extLst>
              </p:cNvPr>
              <p:cNvSpPr txBox="1"/>
              <p:nvPr/>
            </p:nvSpPr>
            <p:spPr>
              <a:xfrm>
                <a:off x="727883" y="5260877"/>
                <a:ext cx="1699681" cy="400110"/>
              </a:xfrm>
              <a:prstGeom prst="rect">
                <a:avLst/>
              </a:prstGeom>
              <a:noFill/>
            </p:spPr>
            <p:txBody>
              <a:bodyPr wrap="square" lIns="0" rIns="0" rtlCol="0" anchor="ctr">
                <a:spAutoFit/>
              </a:bodyPr>
              <a:lstStyle>
                <a:defPPr>
                  <a:defRPr lang="en-US"/>
                </a:defPPr>
                <a:lvl1pPr marR="0" lvl="0" indent="0" algn="ctr" defTabSz="935830" fontAlgn="auto">
                  <a:lnSpc>
                    <a:spcPct val="100000"/>
                  </a:lnSpc>
                  <a:spcBef>
                    <a:spcPts val="600"/>
                  </a:spcBef>
                  <a:spcAft>
                    <a:spcPts val="0"/>
                  </a:spcAft>
                  <a:buClrTx/>
                  <a:buSzPct val="100000"/>
                  <a:buFontTx/>
                  <a:buNone/>
                  <a:tabLst/>
                  <a:defRPr kumimoji="0" sz="1200" b="0" i="0" u="none" strike="noStrike" cap="none" spc="0" normalizeH="0" baseline="0">
                    <a:ln>
                      <a:noFill/>
                    </a:ln>
                    <a:solidFill>
                      <a:srgbClr val="313131"/>
                    </a:solidFill>
                    <a:effectLst/>
                    <a:uLnTx/>
                    <a:uFillTx/>
                    <a:latin typeface="Calibri Light" panose="020F0302020204030204" pitchFamily="34" charset="0"/>
                    <a:cs typeface="Calibri Light" panose="020F0302020204030204" pitchFamily="34" charset="0"/>
                  </a:defRPr>
                </a:lvl1pPr>
                <a:lvl2pPr marL="467915" defTabSz="935830">
                  <a:defRPr sz="1900"/>
                </a:lvl2pPr>
                <a:lvl3pPr marL="935830" defTabSz="935830">
                  <a:defRPr sz="1900"/>
                </a:lvl3pPr>
                <a:lvl4pPr marL="1403745" defTabSz="935830">
                  <a:defRPr sz="1900"/>
                </a:lvl4pPr>
                <a:lvl5pPr marL="1871660" defTabSz="935830">
                  <a:defRPr sz="1900"/>
                </a:lvl5pPr>
                <a:lvl6pPr marL="2339575" defTabSz="935830">
                  <a:defRPr sz="1900"/>
                </a:lvl6pPr>
                <a:lvl7pPr marL="2807490" defTabSz="935830">
                  <a:defRPr sz="1900"/>
                </a:lvl7pPr>
                <a:lvl8pPr marL="3275404" defTabSz="935830">
                  <a:defRPr sz="1900"/>
                </a:lvl8pPr>
                <a:lvl9pPr marL="3743319" defTabSz="935830">
                  <a:defRPr sz="1900"/>
                </a:lvl9pPr>
              </a:lstStyle>
              <a:p>
                <a:pPr marL="0" marR="0" lvl="0" indent="0" algn="ctr" defTabSz="935830" rtl="0" eaLnBrk="1" fontAlgn="auto" latinLnBrk="0" hangingPunct="1">
                  <a:lnSpc>
                    <a:spcPct val="100000"/>
                  </a:lnSpc>
                  <a:spcBef>
                    <a:spcPts val="600"/>
                  </a:spcBef>
                  <a:spcAft>
                    <a:spcPts val="0"/>
                  </a:spcAft>
                  <a:buClrTx/>
                  <a:buSzPct val="100000"/>
                  <a:buFontTx/>
                  <a:buNone/>
                  <a:tabLst/>
                  <a:defRPr/>
                </a:pPr>
                <a:r>
                  <a:rPr kumimoji="0" lang="en-US" sz="1000" b="0" i="0" u="none" strike="noStrike" kern="1200" cap="none" spc="0" normalizeH="0" baseline="0" noProof="0" dirty="0">
                    <a:ln>
                      <a:noFill/>
                    </a:ln>
                    <a:solidFill>
                      <a:prstClr val="black"/>
                    </a:solidFill>
                    <a:effectLst/>
                    <a:uLnTx/>
                    <a:uFillTx/>
                    <a:latin typeface="Calibri "/>
                  </a:rPr>
                  <a:t>Preparing for a</a:t>
                </a:r>
                <a:br>
                  <a:rPr kumimoji="0" lang="en-US" sz="1000" b="0" i="0" u="none" strike="noStrike" kern="1200" cap="none" spc="0" normalizeH="0" baseline="0" noProof="0" dirty="0">
                    <a:ln>
                      <a:noFill/>
                    </a:ln>
                    <a:solidFill>
                      <a:prstClr val="black"/>
                    </a:solidFill>
                    <a:effectLst/>
                    <a:uLnTx/>
                    <a:uFillTx/>
                    <a:latin typeface="Calibri "/>
                  </a:rPr>
                </a:br>
                <a:r>
                  <a:rPr kumimoji="0" lang="en-US" sz="1000" b="0" i="0" u="none" strike="noStrike" kern="1200" cap="none" spc="0" normalizeH="0" baseline="0" noProof="0" dirty="0">
                    <a:ln>
                      <a:noFill/>
                    </a:ln>
                    <a:solidFill>
                      <a:prstClr val="black"/>
                    </a:solidFill>
                    <a:effectLst/>
                    <a:uLnTx/>
                    <a:uFillTx/>
                    <a:latin typeface="Calibri "/>
                  </a:rPr>
                  <a:t>sustainable future</a:t>
                </a:r>
              </a:p>
            </p:txBody>
          </p:sp>
        </p:grpSp>
        <p:grpSp>
          <p:nvGrpSpPr>
            <p:cNvPr id="50" name="Group 49">
              <a:extLst>
                <a:ext uri="{FF2B5EF4-FFF2-40B4-BE49-F238E27FC236}">
                  <a16:creationId xmlns:a16="http://schemas.microsoft.com/office/drawing/2014/main" id="{52F9F596-D74E-1978-5A3D-DA803D0570D8}"/>
                </a:ext>
              </a:extLst>
            </p:cNvPr>
            <p:cNvGrpSpPr/>
            <p:nvPr/>
          </p:nvGrpSpPr>
          <p:grpSpPr>
            <a:xfrm>
              <a:off x="5774036" y="4643882"/>
              <a:ext cx="4397865" cy="1636776"/>
              <a:chOff x="5774036" y="4643882"/>
              <a:chExt cx="4397865" cy="1636776"/>
            </a:xfrm>
          </p:grpSpPr>
          <p:pic>
            <p:nvPicPr>
              <p:cNvPr id="51" name="Picture 50">
                <a:extLst>
                  <a:ext uri="{FF2B5EF4-FFF2-40B4-BE49-F238E27FC236}">
                    <a16:creationId xmlns:a16="http://schemas.microsoft.com/office/drawing/2014/main" id="{717DA0E5-14B5-4CDB-3198-89073714EDD4}"/>
                  </a:ext>
                </a:extLst>
              </p:cNvPr>
              <p:cNvPicPr>
                <a:picLocks noChangeAspect="1"/>
              </p:cNvPicPr>
              <p:nvPr/>
            </p:nvPicPr>
            <p:blipFill>
              <a:blip r:embed="rId8"/>
              <a:stretch>
                <a:fillRect/>
              </a:stretch>
            </p:blipFill>
            <p:spPr>
              <a:xfrm>
                <a:off x="5774036" y="4643882"/>
                <a:ext cx="2918562" cy="1636776"/>
              </a:xfrm>
              <a:prstGeom prst="rect">
                <a:avLst/>
              </a:prstGeom>
              <a:ln w="12700">
                <a:solidFill>
                  <a:schemeClr val="accent2"/>
                </a:solidFill>
              </a:ln>
            </p:spPr>
          </p:pic>
          <p:sp>
            <p:nvSpPr>
              <p:cNvPr id="52" name="TextBox 17">
                <a:extLst>
                  <a:ext uri="{FF2B5EF4-FFF2-40B4-BE49-F238E27FC236}">
                    <a16:creationId xmlns:a16="http://schemas.microsoft.com/office/drawing/2014/main" id="{9D766C34-D5B5-5CBE-9A64-D6590DCE9EBD}"/>
                  </a:ext>
                </a:extLst>
              </p:cNvPr>
              <p:cNvSpPr txBox="1"/>
              <p:nvPr/>
            </p:nvSpPr>
            <p:spPr>
              <a:xfrm>
                <a:off x="8626736" y="5262215"/>
                <a:ext cx="1545165" cy="400110"/>
              </a:xfrm>
              <a:prstGeom prst="rect">
                <a:avLst/>
              </a:prstGeom>
              <a:noFill/>
            </p:spPr>
            <p:txBody>
              <a:bodyPr wrap="square" lIns="0" rIns="0" rtlCol="0" anchor="ctr">
                <a:spAutoFit/>
              </a:bodyPr>
              <a:lstStyle>
                <a:defPPr>
                  <a:defRPr lang="en-US"/>
                </a:defPPr>
                <a:lvl1pPr marR="0" lvl="0" indent="0" algn="ctr" defTabSz="935830" fontAlgn="auto">
                  <a:lnSpc>
                    <a:spcPct val="100000"/>
                  </a:lnSpc>
                  <a:spcBef>
                    <a:spcPts val="600"/>
                  </a:spcBef>
                  <a:spcAft>
                    <a:spcPts val="0"/>
                  </a:spcAft>
                  <a:buClrTx/>
                  <a:buSzPct val="100000"/>
                  <a:buFontTx/>
                  <a:buNone/>
                  <a:tabLst/>
                  <a:defRPr kumimoji="0" sz="1200" b="0" i="0" u="none" strike="noStrike" cap="none" spc="0" normalizeH="0" baseline="0">
                    <a:ln>
                      <a:noFill/>
                    </a:ln>
                    <a:solidFill>
                      <a:srgbClr val="313131"/>
                    </a:solidFill>
                    <a:effectLst/>
                    <a:uLnTx/>
                    <a:uFillTx/>
                    <a:latin typeface="Calibri Light" panose="020F0302020204030204" pitchFamily="34" charset="0"/>
                    <a:cs typeface="Calibri Light" panose="020F0302020204030204" pitchFamily="34" charset="0"/>
                  </a:defRPr>
                </a:lvl1pPr>
                <a:lvl2pPr marL="467915" defTabSz="935830">
                  <a:defRPr sz="1900"/>
                </a:lvl2pPr>
                <a:lvl3pPr marL="935830" defTabSz="935830">
                  <a:defRPr sz="1900"/>
                </a:lvl3pPr>
                <a:lvl4pPr marL="1403745" defTabSz="935830">
                  <a:defRPr sz="1900"/>
                </a:lvl4pPr>
                <a:lvl5pPr marL="1871660" defTabSz="935830">
                  <a:defRPr sz="1900"/>
                </a:lvl5pPr>
                <a:lvl6pPr marL="2339575" defTabSz="935830">
                  <a:defRPr sz="1900"/>
                </a:lvl6pPr>
                <a:lvl7pPr marL="2807490" defTabSz="935830">
                  <a:defRPr sz="1900"/>
                </a:lvl7pPr>
                <a:lvl8pPr marL="3275404" defTabSz="935830">
                  <a:defRPr sz="1900"/>
                </a:lvl8pPr>
                <a:lvl9pPr marL="3743319" defTabSz="935830">
                  <a:defRPr sz="1900"/>
                </a:lvl9pPr>
              </a:lstStyle>
              <a:p>
                <a:pPr marL="0" marR="0" lvl="0" indent="0" algn="ctr" defTabSz="935830" rtl="0" eaLnBrk="1" fontAlgn="auto" latinLnBrk="0" hangingPunct="1">
                  <a:lnSpc>
                    <a:spcPct val="100000"/>
                  </a:lnSpc>
                  <a:spcBef>
                    <a:spcPts val="600"/>
                  </a:spcBef>
                  <a:spcAft>
                    <a:spcPts val="0"/>
                  </a:spcAft>
                  <a:buClrTx/>
                  <a:buSzPct val="100000"/>
                  <a:buFontTx/>
                  <a:buNone/>
                  <a:tabLst/>
                  <a:defRPr/>
                </a:pPr>
                <a:r>
                  <a:rPr kumimoji="0" lang="en-US" sz="1000" b="0" i="0" u="none" strike="noStrike" kern="1200" cap="none" spc="0" normalizeH="0" baseline="0" noProof="0" dirty="0">
                    <a:ln>
                      <a:noFill/>
                    </a:ln>
                    <a:solidFill>
                      <a:prstClr val="black"/>
                    </a:solidFill>
                    <a:effectLst/>
                    <a:uLnTx/>
                    <a:uFillTx/>
                    <a:latin typeface="Calibri "/>
                  </a:rPr>
                  <a:t>Capital Allocation and Resilient Portfolios</a:t>
                </a:r>
              </a:p>
            </p:txBody>
          </p:sp>
        </p:grpSp>
      </p:grpSp>
      <p:sp>
        <p:nvSpPr>
          <p:cNvPr id="59" name="Text Placeholder 6">
            <a:extLst>
              <a:ext uri="{FF2B5EF4-FFF2-40B4-BE49-F238E27FC236}">
                <a16:creationId xmlns:a16="http://schemas.microsoft.com/office/drawing/2014/main" id="{7BAE4E7B-2C15-A145-AA0A-D85C15822D7B}"/>
              </a:ext>
            </a:extLst>
          </p:cNvPr>
          <p:cNvSpPr>
            <a:spLocks noGrp="1"/>
          </p:cNvSpPr>
          <p:nvPr>
            <p:ph type="body" sz="quarter" idx="13"/>
          </p:nvPr>
        </p:nvSpPr>
        <p:spPr>
          <a:xfrm>
            <a:off x="522373" y="761804"/>
            <a:ext cx="11147258" cy="750193"/>
          </a:xfrm>
        </p:spPr>
        <p:txBody>
          <a:bodyPr/>
          <a:lstStyle/>
          <a:p>
            <a:pPr>
              <a:lnSpc>
                <a:spcPct val="120000"/>
              </a:lnSpc>
            </a:pPr>
            <a:r>
              <a:rPr lang="en-US" dirty="0">
                <a:solidFill>
                  <a:srgbClr val="00A3E0"/>
                </a:solidFill>
                <a:cs typeface="Calibri" panose="020F0502020204030204" pitchFamily="34" charset="0"/>
              </a:rPr>
              <a:t>Relevant Publications</a:t>
            </a:r>
          </a:p>
        </p:txBody>
      </p:sp>
      <p:sp>
        <p:nvSpPr>
          <p:cNvPr id="60" name="Title 1">
            <a:extLst>
              <a:ext uri="{FF2B5EF4-FFF2-40B4-BE49-F238E27FC236}">
                <a16:creationId xmlns:a16="http://schemas.microsoft.com/office/drawing/2014/main" id="{E1D7C0E1-C56A-F715-CEC9-F564A7D81522}"/>
              </a:ext>
            </a:extLst>
          </p:cNvPr>
          <p:cNvSpPr>
            <a:spLocks noGrp="1"/>
          </p:cNvSpPr>
          <p:nvPr>
            <p:ph type="title"/>
          </p:nvPr>
        </p:nvSpPr>
        <p:spPr>
          <a:xfrm>
            <a:off x="522373" y="430820"/>
            <a:ext cx="11147258" cy="330986"/>
          </a:xfrm>
        </p:spPr>
        <p:txBody>
          <a:bodyPr/>
          <a:lstStyle/>
          <a:p>
            <a:r>
              <a:rPr lang="en-US" sz="2382" dirty="0">
                <a:solidFill>
                  <a:prstClr val="black"/>
                </a:solidFill>
                <a:cs typeface="Calibri" panose="020F0502020204030204" pitchFamily="34" charset="0"/>
              </a:rPr>
              <a:t>Our Capabilities</a:t>
            </a:r>
          </a:p>
        </p:txBody>
      </p:sp>
    </p:spTree>
    <p:extLst>
      <p:ext uri="{BB962C8B-B14F-4D97-AF65-F5344CB8AC3E}">
        <p14:creationId xmlns:p14="http://schemas.microsoft.com/office/powerpoint/2010/main" val="16201014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308616" cy="6850940"/>
          </a:xfrm>
          <a:prstGeom prst="rect">
            <a:avLst/>
          </a:prstGeom>
        </p:spPr>
      </p:pic>
      <p:grpSp>
        <p:nvGrpSpPr>
          <p:cNvPr id="6" name="Group 5">
            <a:extLst>
              <a:ext uri="{FF2B5EF4-FFF2-40B4-BE49-F238E27FC236}">
                <a16:creationId xmlns:a16="http://schemas.microsoft.com/office/drawing/2014/main" id="{B0BFBE09-3C6A-44C7-9D03-289EB3B4D0A7}"/>
              </a:ext>
            </a:extLst>
          </p:cNvPr>
          <p:cNvGrpSpPr/>
          <p:nvPr/>
        </p:nvGrpSpPr>
        <p:grpSpPr>
          <a:xfrm>
            <a:off x="10791565" y="6425836"/>
            <a:ext cx="364450" cy="364450"/>
            <a:chOff x="2624423" y="132075"/>
            <a:chExt cx="864729" cy="864729"/>
          </a:xfrm>
        </p:grpSpPr>
        <p:sp>
          <p:nvSpPr>
            <p:cNvPr id="9" name="Oval 8">
              <a:extLst>
                <a:ext uri="{FF2B5EF4-FFF2-40B4-BE49-F238E27FC236}">
                  <a16:creationId xmlns:a16="http://schemas.microsoft.com/office/drawing/2014/main" id="{55483B00-835E-4566-9353-F7D981928BD8}"/>
                </a:ext>
              </a:extLst>
            </p:cNvPr>
            <p:cNvSpPr/>
            <p:nvPr userDrawn="1"/>
          </p:nvSpPr>
          <p:spPr bwMode="gray">
            <a:xfrm>
              <a:off x="2624423" y="132075"/>
              <a:ext cx="864729" cy="864729"/>
            </a:xfrm>
            <a:prstGeom prst="ellipse">
              <a:avLst/>
            </a:prstGeom>
            <a:solidFill>
              <a:srgbClr val="343434"/>
            </a:solidFill>
            <a:ln w="19050" algn="ctr">
              <a:noFill/>
              <a:miter lim="800000"/>
              <a:headEnd/>
              <a:tailEnd/>
            </a:ln>
          </p:spPr>
          <p:txBody>
            <a:bodyPr wrap="none" lIns="0" tIns="0" rIns="0" bIns="0" rtlCol="0" anchor="ctr"/>
            <a:lstStyle/>
            <a:p>
              <a:pPr algn="ctr" defTabSz="1208241">
                <a:lnSpc>
                  <a:spcPct val="106000"/>
                </a:lnSpc>
                <a:defRPr/>
              </a:pPr>
              <a:endParaRPr lang="en-US" sz="2382" b="1" dirty="0">
                <a:solidFill>
                  <a:prstClr val="white"/>
                </a:solidFill>
                <a:latin typeface="Calibri" panose="020F0502020204030204" pitchFamily="34" charset="0"/>
              </a:endParaRPr>
            </a:p>
          </p:txBody>
        </p:sp>
        <p:grpSp>
          <p:nvGrpSpPr>
            <p:cNvPr id="12" name="Group 22">
              <a:extLst>
                <a:ext uri="{FF2B5EF4-FFF2-40B4-BE49-F238E27FC236}">
                  <a16:creationId xmlns:a16="http://schemas.microsoft.com/office/drawing/2014/main" id="{A0C95259-4342-46A6-B68D-4CF9DEC6145C}"/>
                </a:ext>
              </a:extLst>
            </p:cNvPr>
            <p:cNvGrpSpPr>
              <a:grpSpLocks noChangeAspect="1"/>
            </p:cNvGrpSpPr>
            <p:nvPr userDrawn="1"/>
          </p:nvGrpSpPr>
          <p:grpSpPr bwMode="auto">
            <a:xfrm>
              <a:off x="2678782" y="201682"/>
              <a:ext cx="757994" cy="757994"/>
              <a:chOff x="3448" y="418"/>
              <a:chExt cx="1517" cy="1517"/>
            </a:xfrm>
            <a:solidFill>
              <a:srgbClr val="343434"/>
            </a:solidFill>
          </p:grpSpPr>
          <p:sp>
            <p:nvSpPr>
              <p:cNvPr id="13" name="Freeform 23">
                <a:extLst>
                  <a:ext uri="{FF2B5EF4-FFF2-40B4-BE49-F238E27FC236}">
                    <a16:creationId xmlns:a16="http://schemas.microsoft.com/office/drawing/2014/main" id="{E6E79448-B6DB-4A98-9563-02D545B944F3}"/>
                  </a:ext>
                </a:extLst>
              </p:cNvPr>
              <p:cNvSpPr>
                <a:spLocks noEditPoints="1"/>
              </p:cNvSpPr>
              <p:nvPr/>
            </p:nvSpPr>
            <p:spPr bwMode="auto">
              <a:xfrm>
                <a:off x="3731" y="700"/>
                <a:ext cx="954" cy="888"/>
              </a:xfrm>
              <a:custGeom>
                <a:avLst/>
                <a:gdLst>
                  <a:gd name="T0" fmla="*/ 241 w 402"/>
                  <a:gd name="T1" fmla="*/ 347 h 374"/>
                  <a:gd name="T2" fmla="*/ 334 w 402"/>
                  <a:gd name="T3" fmla="*/ 347 h 374"/>
                  <a:gd name="T4" fmla="*/ 334 w 402"/>
                  <a:gd name="T5" fmla="*/ 174 h 374"/>
                  <a:gd name="T6" fmla="*/ 347 w 402"/>
                  <a:gd name="T7" fmla="*/ 161 h 374"/>
                  <a:gd name="T8" fmla="*/ 351 w 402"/>
                  <a:gd name="T9" fmla="*/ 161 h 374"/>
                  <a:gd name="T10" fmla="*/ 201 w 402"/>
                  <a:gd name="T11" fmla="*/ 32 h 374"/>
                  <a:gd name="T12" fmla="*/ 51 w 402"/>
                  <a:gd name="T13" fmla="*/ 161 h 374"/>
                  <a:gd name="T14" fmla="*/ 55 w 402"/>
                  <a:gd name="T15" fmla="*/ 161 h 374"/>
                  <a:gd name="T16" fmla="*/ 68 w 402"/>
                  <a:gd name="T17" fmla="*/ 174 h 374"/>
                  <a:gd name="T18" fmla="*/ 68 w 402"/>
                  <a:gd name="T19" fmla="*/ 347 h 374"/>
                  <a:gd name="T20" fmla="*/ 161 w 402"/>
                  <a:gd name="T21" fmla="*/ 347 h 374"/>
                  <a:gd name="T22" fmla="*/ 161 w 402"/>
                  <a:gd name="T23" fmla="*/ 280 h 374"/>
                  <a:gd name="T24" fmla="*/ 174 w 402"/>
                  <a:gd name="T25" fmla="*/ 267 h 374"/>
                  <a:gd name="T26" fmla="*/ 228 w 402"/>
                  <a:gd name="T27" fmla="*/ 267 h 374"/>
                  <a:gd name="T28" fmla="*/ 241 w 402"/>
                  <a:gd name="T29" fmla="*/ 280 h 374"/>
                  <a:gd name="T30" fmla="*/ 241 w 402"/>
                  <a:gd name="T31" fmla="*/ 347 h 374"/>
                  <a:gd name="T32" fmla="*/ 347 w 402"/>
                  <a:gd name="T33" fmla="*/ 374 h 374"/>
                  <a:gd name="T34" fmla="*/ 228 w 402"/>
                  <a:gd name="T35" fmla="*/ 374 h 374"/>
                  <a:gd name="T36" fmla="*/ 214 w 402"/>
                  <a:gd name="T37" fmla="*/ 360 h 374"/>
                  <a:gd name="T38" fmla="*/ 214 w 402"/>
                  <a:gd name="T39" fmla="*/ 294 h 374"/>
                  <a:gd name="T40" fmla="*/ 188 w 402"/>
                  <a:gd name="T41" fmla="*/ 294 h 374"/>
                  <a:gd name="T42" fmla="*/ 188 w 402"/>
                  <a:gd name="T43" fmla="*/ 360 h 374"/>
                  <a:gd name="T44" fmla="*/ 174 w 402"/>
                  <a:gd name="T45" fmla="*/ 374 h 374"/>
                  <a:gd name="T46" fmla="*/ 55 w 402"/>
                  <a:gd name="T47" fmla="*/ 374 h 374"/>
                  <a:gd name="T48" fmla="*/ 41 w 402"/>
                  <a:gd name="T49" fmla="*/ 360 h 374"/>
                  <a:gd name="T50" fmla="*/ 41 w 402"/>
                  <a:gd name="T51" fmla="*/ 187 h 374"/>
                  <a:gd name="T52" fmla="*/ 15 w 402"/>
                  <a:gd name="T53" fmla="*/ 187 h 374"/>
                  <a:gd name="T54" fmla="*/ 2 w 402"/>
                  <a:gd name="T55" fmla="*/ 179 h 374"/>
                  <a:gd name="T56" fmla="*/ 6 w 402"/>
                  <a:gd name="T57" fmla="*/ 164 h 374"/>
                  <a:gd name="T58" fmla="*/ 192 w 402"/>
                  <a:gd name="T59" fmla="*/ 4 h 374"/>
                  <a:gd name="T60" fmla="*/ 210 w 402"/>
                  <a:gd name="T61" fmla="*/ 4 h 374"/>
                  <a:gd name="T62" fmla="*/ 396 w 402"/>
                  <a:gd name="T63" fmla="*/ 164 h 374"/>
                  <a:gd name="T64" fmla="*/ 400 w 402"/>
                  <a:gd name="T65" fmla="*/ 179 h 374"/>
                  <a:gd name="T66" fmla="*/ 387 w 402"/>
                  <a:gd name="T67" fmla="*/ 187 h 374"/>
                  <a:gd name="T68" fmla="*/ 361 w 402"/>
                  <a:gd name="T69" fmla="*/ 187 h 374"/>
                  <a:gd name="T70" fmla="*/ 361 w 402"/>
                  <a:gd name="T71" fmla="*/ 360 h 374"/>
                  <a:gd name="T72" fmla="*/ 347 w 402"/>
                  <a:gd name="T7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2" h="374">
                    <a:moveTo>
                      <a:pt x="241" y="347"/>
                    </a:moveTo>
                    <a:cubicBezTo>
                      <a:pt x="334" y="347"/>
                      <a:pt x="334" y="347"/>
                      <a:pt x="334" y="347"/>
                    </a:cubicBezTo>
                    <a:cubicBezTo>
                      <a:pt x="334" y="174"/>
                      <a:pt x="334" y="174"/>
                      <a:pt x="334" y="174"/>
                    </a:cubicBezTo>
                    <a:cubicBezTo>
                      <a:pt x="334" y="167"/>
                      <a:pt x="340" y="161"/>
                      <a:pt x="347" y="161"/>
                    </a:cubicBezTo>
                    <a:cubicBezTo>
                      <a:pt x="351" y="161"/>
                      <a:pt x="351" y="161"/>
                      <a:pt x="351" y="161"/>
                    </a:cubicBezTo>
                    <a:cubicBezTo>
                      <a:pt x="201" y="32"/>
                      <a:pt x="201" y="32"/>
                      <a:pt x="201" y="32"/>
                    </a:cubicBezTo>
                    <a:cubicBezTo>
                      <a:pt x="51" y="161"/>
                      <a:pt x="51" y="161"/>
                      <a:pt x="51" y="161"/>
                    </a:cubicBezTo>
                    <a:cubicBezTo>
                      <a:pt x="55" y="161"/>
                      <a:pt x="55" y="161"/>
                      <a:pt x="55" y="161"/>
                    </a:cubicBezTo>
                    <a:cubicBezTo>
                      <a:pt x="62" y="161"/>
                      <a:pt x="68" y="167"/>
                      <a:pt x="68" y="174"/>
                    </a:cubicBezTo>
                    <a:cubicBezTo>
                      <a:pt x="68" y="347"/>
                      <a:pt x="68" y="347"/>
                      <a:pt x="68" y="347"/>
                    </a:cubicBezTo>
                    <a:cubicBezTo>
                      <a:pt x="161" y="347"/>
                      <a:pt x="161" y="347"/>
                      <a:pt x="161" y="347"/>
                    </a:cubicBezTo>
                    <a:cubicBezTo>
                      <a:pt x="161" y="280"/>
                      <a:pt x="161" y="280"/>
                      <a:pt x="161" y="280"/>
                    </a:cubicBezTo>
                    <a:cubicBezTo>
                      <a:pt x="161" y="273"/>
                      <a:pt x="167" y="267"/>
                      <a:pt x="174" y="267"/>
                    </a:cubicBezTo>
                    <a:cubicBezTo>
                      <a:pt x="228" y="267"/>
                      <a:pt x="228" y="267"/>
                      <a:pt x="228" y="267"/>
                    </a:cubicBezTo>
                    <a:cubicBezTo>
                      <a:pt x="235" y="267"/>
                      <a:pt x="241" y="273"/>
                      <a:pt x="241" y="280"/>
                    </a:cubicBezTo>
                    <a:cubicBezTo>
                      <a:pt x="241" y="347"/>
                      <a:pt x="241" y="347"/>
                      <a:pt x="241" y="347"/>
                    </a:cubicBezTo>
                    <a:close/>
                    <a:moveTo>
                      <a:pt x="347" y="374"/>
                    </a:moveTo>
                    <a:cubicBezTo>
                      <a:pt x="228" y="374"/>
                      <a:pt x="228" y="374"/>
                      <a:pt x="228" y="374"/>
                    </a:cubicBezTo>
                    <a:cubicBezTo>
                      <a:pt x="220" y="374"/>
                      <a:pt x="214" y="368"/>
                      <a:pt x="214" y="360"/>
                    </a:cubicBezTo>
                    <a:cubicBezTo>
                      <a:pt x="214" y="294"/>
                      <a:pt x="214" y="294"/>
                      <a:pt x="214" y="294"/>
                    </a:cubicBezTo>
                    <a:cubicBezTo>
                      <a:pt x="188" y="294"/>
                      <a:pt x="188" y="294"/>
                      <a:pt x="188" y="294"/>
                    </a:cubicBezTo>
                    <a:cubicBezTo>
                      <a:pt x="188" y="360"/>
                      <a:pt x="188" y="360"/>
                      <a:pt x="188" y="360"/>
                    </a:cubicBezTo>
                    <a:cubicBezTo>
                      <a:pt x="188" y="368"/>
                      <a:pt x="182" y="374"/>
                      <a:pt x="174" y="374"/>
                    </a:cubicBezTo>
                    <a:cubicBezTo>
                      <a:pt x="55" y="374"/>
                      <a:pt x="55" y="374"/>
                      <a:pt x="55" y="374"/>
                    </a:cubicBezTo>
                    <a:cubicBezTo>
                      <a:pt x="47" y="374"/>
                      <a:pt x="41" y="368"/>
                      <a:pt x="41" y="360"/>
                    </a:cubicBezTo>
                    <a:cubicBezTo>
                      <a:pt x="41" y="187"/>
                      <a:pt x="41" y="187"/>
                      <a:pt x="41" y="187"/>
                    </a:cubicBezTo>
                    <a:cubicBezTo>
                      <a:pt x="15" y="187"/>
                      <a:pt x="15" y="187"/>
                      <a:pt x="15" y="187"/>
                    </a:cubicBezTo>
                    <a:cubicBezTo>
                      <a:pt x="9" y="187"/>
                      <a:pt x="4" y="184"/>
                      <a:pt x="2" y="179"/>
                    </a:cubicBezTo>
                    <a:cubicBezTo>
                      <a:pt x="0" y="173"/>
                      <a:pt x="2" y="167"/>
                      <a:pt x="6" y="164"/>
                    </a:cubicBezTo>
                    <a:cubicBezTo>
                      <a:pt x="192" y="4"/>
                      <a:pt x="192" y="4"/>
                      <a:pt x="192" y="4"/>
                    </a:cubicBezTo>
                    <a:cubicBezTo>
                      <a:pt x="197" y="0"/>
                      <a:pt x="205" y="0"/>
                      <a:pt x="210" y="4"/>
                    </a:cubicBezTo>
                    <a:cubicBezTo>
                      <a:pt x="396" y="164"/>
                      <a:pt x="396" y="164"/>
                      <a:pt x="396" y="164"/>
                    </a:cubicBezTo>
                    <a:cubicBezTo>
                      <a:pt x="400" y="167"/>
                      <a:pt x="402" y="173"/>
                      <a:pt x="400" y="179"/>
                    </a:cubicBezTo>
                    <a:cubicBezTo>
                      <a:pt x="398" y="184"/>
                      <a:pt x="393" y="187"/>
                      <a:pt x="387" y="187"/>
                    </a:cubicBezTo>
                    <a:cubicBezTo>
                      <a:pt x="361" y="187"/>
                      <a:pt x="361" y="187"/>
                      <a:pt x="361" y="187"/>
                    </a:cubicBezTo>
                    <a:cubicBezTo>
                      <a:pt x="361" y="360"/>
                      <a:pt x="361" y="360"/>
                      <a:pt x="361" y="360"/>
                    </a:cubicBezTo>
                    <a:cubicBezTo>
                      <a:pt x="361" y="368"/>
                      <a:pt x="355" y="374"/>
                      <a:pt x="347" y="37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pPr defTabSz="1208241">
                  <a:defRPr/>
                </a:pPr>
                <a:endParaRPr lang="en-US" sz="2382" dirty="0">
                  <a:solidFill>
                    <a:prstClr val="black"/>
                  </a:solidFill>
                  <a:latin typeface="Calibri" panose="020F0502020204030204" pitchFamily="34" charset="0"/>
                </a:endParaRPr>
              </a:p>
            </p:txBody>
          </p:sp>
          <p:sp>
            <p:nvSpPr>
              <p:cNvPr id="14" name="Freeform 24">
                <a:extLst>
                  <a:ext uri="{FF2B5EF4-FFF2-40B4-BE49-F238E27FC236}">
                    <a16:creationId xmlns:a16="http://schemas.microsoft.com/office/drawing/2014/main" id="{939E9201-1847-488F-940F-2E436A00A10B}"/>
                  </a:ext>
                </a:extLst>
              </p:cNvPr>
              <p:cNvSpPr>
                <a:spLocks noEditPoints="1"/>
              </p:cNvSpPr>
              <p:nvPr/>
            </p:nvSpPr>
            <p:spPr bwMode="auto">
              <a:xfrm>
                <a:off x="3448" y="418"/>
                <a:ext cx="1517" cy="1517"/>
              </a:xfrm>
              <a:custGeom>
                <a:avLst/>
                <a:gdLst>
                  <a:gd name="T0" fmla="*/ 320 w 639"/>
                  <a:gd name="T1" fmla="*/ 0 h 639"/>
                  <a:gd name="T2" fmla="*/ 0 w 639"/>
                  <a:gd name="T3" fmla="*/ 320 h 639"/>
                  <a:gd name="T4" fmla="*/ 320 w 639"/>
                  <a:gd name="T5" fmla="*/ 639 h 639"/>
                  <a:gd name="T6" fmla="*/ 639 w 639"/>
                  <a:gd name="T7" fmla="*/ 320 h 639"/>
                  <a:gd name="T8" fmla="*/ 320 w 639"/>
                  <a:gd name="T9" fmla="*/ 0 h 639"/>
                  <a:gd name="T10" fmla="*/ 320 w 639"/>
                  <a:gd name="T11" fmla="*/ 0 h 639"/>
                  <a:gd name="T12" fmla="*/ 320 w 639"/>
                  <a:gd name="T13" fmla="*/ 27 h 639"/>
                  <a:gd name="T14" fmla="*/ 613 w 639"/>
                  <a:gd name="T15" fmla="*/ 320 h 639"/>
                  <a:gd name="T16" fmla="*/ 320 w 639"/>
                  <a:gd name="T17" fmla="*/ 612 h 639"/>
                  <a:gd name="T18" fmla="*/ 27 w 639"/>
                  <a:gd name="T19" fmla="*/ 320 h 639"/>
                  <a:gd name="T20" fmla="*/ 320 w 639"/>
                  <a:gd name="T21" fmla="*/ 27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9" h="639">
                    <a:moveTo>
                      <a:pt x="320" y="0"/>
                    </a:moveTo>
                    <a:cubicBezTo>
                      <a:pt x="144" y="0"/>
                      <a:pt x="0" y="143"/>
                      <a:pt x="0" y="320"/>
                    </a:cubicBezTo>
                    <a:cubicBezTo>
                      <a:pt x="0" y="496"/>
                      <a:pt x="144" y="639"/>
                      <a:pt x="320" y="639"/>
                    </a:cubicBezTo>
                    <a:cubicBezTo>
                      <a:pt x="496" y="639"/>
                      <a:pt x="639" y="496"/>
                      <a:pt x="639" y="320"/>
                    </a:cubicBezTo>
                    <a:cubicBezTo>
                      <a:pt x="639" y="143"/>
                      <a:pt x="496" y="0"/>
                      <a:pt x="320" y="0"/>
                    </a:cubicBezTo>
                    <a:cubicBezTo>
                      <a:pt x="320" y="0"/>
                      <a:pt x="320" y="0"/>
                      <a:pt x="320" y="0"/>
                    </a:cubicBezTo>
                    <a:close/>
                    <a:moveTo>
                      <a:pt x="320" y="27"/>
                    </a:moveTo>
                    <a:cubicBezTo>
                      <a:pt x="481" y="27"/>
                      <a:pt x="613" y="158"/>
                      <a:pt x="613" y="320"/>
                    </a:cubicBezTo>
                    <a:cubicBezTo>
                      <a:pt x="613" y="481"/>
                      <a:pt x="481" y="612"/>
                      <a:pt x="320" y="612"/>
                    </a:cubicBezTo>
                    <a:cubicBezTo>
                      <a:pt x="158" y="612"/>
                      <a:pt x="27" y="481"/>
                      <a:pt x="27" y="320"/>
                    </a:cubicBezTo>
                    <a:cubicBezTo>
                      <a:pt x="27" y="158"/>
                      <a:pt x="158" y="27"/>
                      <a:pt x="320" y="2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pPr defTabSz="1208241">
                  <a:defRPr/>
                </a:pPr>
                <a:endParaRPr lang="en-US" sz="2382" dirty="0">
                  <a:solidFill>
                    <a:prstClr val="black"/>
                  </a:solidFill>
                  <a:latin typeface="Calibri" panose="020F0502020204030204" pitchFamily="34" charset="0"/>
                </a:endParaRPr>
              </a:p>
            </p:txBody>
          </p:sp>
        </p:grpSp>
      </p:grpSp>
      <p:sp>
        <p:nvSpPr>
          <p:cNvPr id="15" name="Oval 14">
            <a:hlinkClick r:id="rId3" action="ppaction://hlinksldjump"/>
            <a:extLst>
              <a:ext uri="{FF2B5EF4-FFF2-40B4-BE49-F238E27FC236}">
                <a16:creationId xmlns:a16="http://schemas.microsoft.com/office/drawing/2014/main" id="{B201DE4F-2986-47A1-A1B4-FD9A0B785BBF}"/>
              </a:ext>
            </a:extLst>
          </p:cNvPr>
          <p:cNvSpPr/>
          <p:nvPr/>
        </p:nvSpPr>
        <p:spPr bwMode="gray">
          <a:xfrm>
            <a:off x="10751701" y="6426652"/>
            <a:ext cx="423091" cy="423091"/>
          </a:xfrm>
          <a:prstGeom prst="ellipse">
            <a:avLst/>
          </a:prstGeom>
          <a:solidFill>
            <a:srgbClr val="62B5E5">
              <a:alpha val="0"/>
            </a:srgbClr>
          </a:solidFill>
          <a:ln w="19050" algn="ctr">
            <a:noFill/>
            <a:miter lim="800000"/>
            <a:headEnd/>
            <a:tailEnd/>
          </a:ln>
        </p:spPr>
        <p:txBody>
          <a:bodyPr wrap="square" lIns="88071" tIns="88071" rIns="88071" bIns="88071" rtlCol="0" anchor="ctr"/>
          <a:lstStyle/>
          <a:p>
            <a:pPr algn="ctr" defTabSz="1208241">
              <a:lnSpc>
                <a:spcPct val="106000"/>
              </a:lnSpc>
              <a:defRPr/>
            </a:pPr>
            <a:endParaRPr lang="en-US" sz="1582" b="1" dirty="0">
              <a:solidFill>
                <a:prstClr val="white"/>
              </a:solidFill>
              <a:latin typeface="Calibri" panose="020F0502020204030204" pitchFamily="34" charset="0"/>
            </a:endParaRPr>
          </a:p>
        </p:txBody>
      </p:sp>
      <p:sp>
        <p:nvSpPr>
          <p:cNvPr id="16" name="Triangle 28">
            <a:extLst>
              <a:ext uri="{FF2B5EF4-FFF2-40B4-BE49-F238E27FC236}">
                <a16:creationId xmlns:a16="http://schemas.microsoft.com/office/drawing/2014/main" id="{FFFED3FD-D74F-42AA-8BA6-6DF883D5E67C}"/>
              </a:ext>
            </a:extLst>
          </p:cNvPr>
          <p:cNvSpPr/>
          <p:nvPr/>
        </p:nvSpPr>
        <p:spPr>
          <a:xfrm rot="16200000">
            <a:off x="11061923" y="3314790"/>
            <a:ext cx="264966" cy="228419"/>
          </a:xfrm>
          <a:prstGeom prst="triangle">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2" dirty="0">
              <a:latin typeface="Calibri" panose="020F0502020204030204" pitchFamily="34" charset="0"/>
            </a:endParaRPr>
          </a:p>
        </p:txBody>
      </p:sp>
      <p:sp>
        <p:nvSpPr>
          <p:cNvPr id="18" name="Rectangle 17">
            <a:extLst>
              <a:ext uri="{FF2B5EF4-FFF2-40B4-BE49-F238E27FC236}">
                <a16:creationId xmlns:a16="http://schemas.microsoft.com/office/drawing/2014/main" id="{FB1B766A-0676-4D6B-9A5D-A786AF59D60F}"/>
              </a:ext>
            </a:extLst>
          </p:cNvPr>
          <p:cNvSpPr/>
          <p:nvPr/>
        </p:nvSpPr>
        <p:spPr bwMode="gray">
          <a:xfrm>
            <a:off x="0" y="-19402"/>
            <a:ext cx="11308616" cy="6877401"/>
          </a:xfrm>
          <a:prstGeom prst="rect">
            <a:avLst/>
          </a:prstGeom>
          <a:solidFill>
            <a:schemeClr val="tx1">
              <a:alpha val="48000"/>
            </a:scheme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panose="020F0502020204030204" pitchFamily="34" charset="0"/>
            </a:endParaRPr>
          </a:p>
        </p:txBody>
      </p:sp>
      <p:sp>
        <p:nvSpPr>
          <p:cNvPr id="10" name="Title 1">
            <a:extLst>
              <a:ext uri="{FF2B5EF4-FFF2-40B4-BE49-F238E27FC236}">
                <a16:creationId xmlns:a16="http://schemas.microsoft.com/office/drawing/2014/main" id="{EC016919-2EDD-472D-8BFC-124E277AD105}"/>
              </a:ext>
            </a:extLst>
          </p:cNvPr>
          <p:cNvSpPr>
            <a:spLocks noGrp="1"/>
          </p:cNvSpPr>
          <p:nvPr>
            <p:ph type="title"/>
          </p:nvPr>
        </p:nvSpPr>
        <p:spPr bwMode="gray">
          <a:xfrm>
            <a:off x="522376" y="460105"/>
            <a:ext cx="10321069" cy="1577552"/>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b="0" noProof="0" dirty="0">
                <a:latin typeface="Calibri" panose="020F0502020204030204" pitchFamily="34" charset="0"/>
              </a:rPr>
              <a:t>Approach &amp; Methodology</a:t>
            </a:r>
          </a:p>
        </p:txBody>
      </p:sp>
      <p:sp>
        <p:nvSpPr>
          <p:cNvPr id="11" name="Text Placeholder 2">
            <a:extLst>
              <a:ext uri="{FF2B5EF4-FFF2-40B4-BE49-F238E27FC236}">
                <a16:creationId xmlns:a16="http://schemas.microsoft.com/office/drawing/2014/main" id="{6DD4D66A-D889-4ED3-9DF1-AF716327167B}"/>
              </a:ext>
            </a:extLst>
          </p:cNvPr>
          <p:cNvSpPr txBox="1">
            <a:spLocks/>
          </p:cNvSpPr>
          <p:nvPr/>
        </p:nvSpPr>
        <p:spPr bwMode="gray">
          <a:xfrm>
            <a:off x="522376" y="2167362"/>
            <a:ext cx="10321069" cy="1551922"/>
          </a:xfrm>
          <a:prstGeom prst="rect">
            <a:avLst/>
          </a:prstGeom>
        </p:spPr>
        <p:txBody>
          <a:bodyPr vert="horz" lIns="0" tIns="0" rIns="0" bIns="0" rtlCol="0">
            <a:noAutofit/>
          </a:bodyPr>
          <a:lstStyle>
            <a:lvl1pPr marL="0" indent="0" algn="l" defTabSz="1219170" rtl="0" eaLnBrk="1" latinLnBrk="0" hangingPunct="1">
              <a:lnSpc>
                <a:spcPct val="95000"/>
              </a:lnSpc>
              <a:spcBef>
                <a:spcPts val="0"/>
              </a:spcBef>
              <a:spcAft>
                <a:spcPts val="0"/>
              </a:spcAft>
              <a:buSzPct val="100000"/>
              <a:buFontTx/>
              <a:buNone/>
              <a:defRPr sz="3850" b="0" kern="1200">
                <a:solidFill>
                  <a:schemeClr val="bg1"/>
                </a:solidFill>
                <a:latin typeface="+mn-lt"/>
                <a:ea typeface="+mn-ea"/>
                <a:cs typeface="+mn-cs"/>
              </a:defRPr>
            </a:lvl1pPr>
            <a:lvl2pPr marL="609585" indent="0" algn="l" defTabSz="1219170" rtl="0" eaLnBrk="1" latinLnBrk="0" hangingPunct="1">
              <a:spcBef>
                <a:spcPts val="0"/>
              </a:spcBef>
              <a:spcAft>
                <a:spcPts val="1333"/>
              </a:spcAft>
              <a:buClrTx/>
              <a:buSzPct val="100000"/>
              <a:buFont typeface="Arial" panose="020B0604020202020204" pitchFamily="34" charset="0"/>
              <a:buNone/>
              <a:defRPr lang="en-US" sz="2667" b="0" kern="1200">
                <a:solidFill>
                  <a:schemeClr val="tx1">
                    <a:tint val="75000"/>
                  </a:schemeClr>
                </a:solidFill>
                <a:latin typeface="+mn-lt"/>
                <a:ea typeface="+mn-ea"/>
                <a:cs typeface="+mn-cs"/>
              </a:defRPr>
            </a:lvl2pPr>
            <a:lvl3pPr marL="1219170" indent="0" algn="l" defTabSz="1219170" rtl="0" eaLnBrk="1" latinLnBrk="0" hangingPunct="1">
              <a:spcBef>
                <a:spcPts val="0"/>
              </a:spcBef>
              <a:spcAft>
                <a:spcPts val="1333"/>
              </a:spcAft>
              <a:buClrTx/>
              <a:buSzPct val="100000"/>
              <a:buFont typeface="Arial" panose="020B0604020202020204" pitchFamily="34" charset="0"/>
              <a:buNone/>
              <a:defRPr lang="en-US" sz="2400" kern="1200">
                <a:solidFill>
                  <a:schemeClr val="tx1">
                    <a:tint val="75000"/>
                  </a:schemeClr>
                </a:solidFill>
                <a:latin typeface="+mn-lt"/>
                <a:ea typeface="+mn-ea"/>
                <a:cs typeface="+mn-cs"/>
              </a:defRPr>
            </a:lvl3pPr>
            <a:lvl4pPr marL="1828754" indent="0" algn="l" defTabSz="1219170" rtl="0" eaLnBrk="1" latinLnBrk="0" hangingPunct="1">
              <a:spcBef>
                <a:spcPts val="0"/>
              </a:spcBef>
              <a:spcAft>
                <a:spcPts val="1333"/>
              </a:spcAft>
              <a:buClrTx/>
              <a:buSzPct val="100000"/>
              <a:buFont typeface="Arial" panose="020B0604020202020204" pitchFamily="34" charset="0"/>
              <a:buNone/>
              <a:defRPr lang="en-US" sz="2133" kern="1200" baseline="0">
                <a:solidFill>
                  <a:schemeClr val="tx1">
                    <a:tint val="75000"/>
                  </a:schemeClr>
                </a:solidFill>
                <a:latin typeface="+mn-lt"/>
                <a:ea typeface="+mn-ea"/>
                <a:cs typeface="+mn-cs"/>
              </a:defRPr>
            </a:lvl4pPr>
            <a:lvl5pPr marL="2438339" indent="0" algn="l" defTabSz="1064657" rtl="0" eaLnBrk="1" latinLnBrk="0" hangingPunct="1">
              <a:spcBef>
                <a:spcPts val="0"/>
              </a:spcBef>
              <a:spcAft>
                <a:spcPts val="1333"/>
              </a:spcAft>
              <a:buClrTx/>
              <a:buSzPct val="100000"/>
              <a:buFont typeface="Arial" panose="020B0604020202020204" pitchFamily="34" charset="0"/>
              <a:buNone/>
              <a:tabLst/>
              <a:defRPr lang="en-US" sz="2133" kern="1200" baseline="0">
                <a:solidFill>
                  <a:schemeClr val="tx1">
                    <a:tint val="75000"/>
                  </a:schemeClr>
                </a:solidFill>
                <a:latin typeface="+mn-lt"/>
                <a:ea typeface="+mn-ea"/>
                <a:cs typeface="+mn-cs"/>
              </a:defRPr>
            </a:lvl5pPr>
            <a:lvl6pPr marL="3047924"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6pPr>
            <a:lvl7pPr marL="3657509" indent="0" algn="l" defTabSz="1219170" rtl="0" eaLnBrk="1" latinLnBrk="0" hangingPunct="1">
              <a:spcBef>
                <a:spcPts val="0"/>
              </a:spcBef>
              <a:spcAft>
                <a:spcPts val="1333"/>
              </a:spcAft>
              <a:buFont typeface="Verdana" panose="020B0604030504040204" pitchFamily="34" charset="0"/>
              <a:buNone/>
              <a:defRPr sz="2133" kern="1200">
                <a:solidFill>
                  <a:schemeClr val="tx1">
                    <a:tint val="75000"/>
                  </a:schemeClr>
                </a:solidFill>
                <a:latin typeface="+mn-lt"/>
                <a:ea typeface="+mn-ea"/>
                <a:cs typeface="+mn-cs"/>
              </a:defRPr>
            </a:lvl7pPr>
            <a:lvl8pPr marL="4267093"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8pPr>
            <a:lvl9pPr marL="4876678"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9pPr>
          </a:lstStyle>
          <a:p>
            <a:pPr lvl="0"/>
            <a:r>
              <a:rPr lang="en-US" sz="1982" dirty="0">
                <a:solidFill>
                  <a:prstClr val="white"/>
                </a:solidFill>
                <a:latin typeface="Calibri" panose="020F0502020204030204" pitchFamily="34" charset="0"/>
              </a:rPr>
              <a:t>We believe in a service delivery approach that is driven by the client vision and expectation. We strive to provide global, end-to-end, innovative, and intelligent solutions tailored to priority industries and segments. </a:t>
            </a:r>
          </a:p>
          <a:p>
            <a:pPr lvl="0"/>
            <a:endParaRPr lang="en-US" sz="1982" dirty="0">
              <a:solidFill>
                <a:prstClr val="white"/>
              </a:solidFill>
              <a:latin typeface="Calibri" panose="020F0502020204030204" pitchFamily="34" charset="0"/>
            </a:endParaRPr>
          </a:p>
          <a:p>
            <a:pPr lvl="0"/>
            <a:r>
              <a:rPr lang="en-US" sz="1982" dirty="0">
                <a:solidFill>
                  <a:prstClr val="white"/>
                </a:solidFill>
                <a:latin typeface="Calibri" panose="020F0502020204030204" pitchFamily="34" charset="0"/>
              </a:rPr>
              <a:t>Subsequent section summarizes the approach performed by Deloitte to meet your expectation and objective.</a:t>
            </a:r>
          </a:p>
        </p:txBody>
      </p:sp>
    </p:spTree>
    <p:extLst>
      <p:ext uri="{BB962C8B-B14F-4D97-AF65-F5344CB8AC3E}">
        <p14:creationId xmlns:p14="http://schemas.microsoft.com/office/powerpoint/2010/main" val="3777679035"/>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a:extLst>
              <a:ext uri="{FF2B5EF4-FFF2-40B4-BE49-F238E27FC236}">
                <a16:creationId xmlns:a16="http://schemas.microsoft.com/office/drawing/2014/main" id="{66F94503-D0A3-4D59-B031-E66EEF59E9E1}"/>
              </a:ext>
            </a:extLst>
          </p:cNvPr>
          <p:cNvSpPr txBox="1">
            <a:spLocks/>
          </p:cNvSpPr>
          <p:nvPr/>
        </p:nvSpPr>
        <p:spPr bwMode="gray">
          <a:xfrm>
            <a:off x="522373" y="420286"/>
            <a:ext cx="11147258" cy="330986"/>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2382" dirty="0">
                <a:latin typeface="Calibri" panose="020F0502020204030204" pitchFamily="34" charset="0"/>
              </a:rPr>
              <a:t>Approach &amp; Methodology</a:t>
            </a:r>
          </a:p>
        </p:txBody>
      </p:sp>
      <p:sp>
        <p:nvSpPr>
          <p:cNvPr id="18" name="Text Placeholder 1">
            <a:extLst>
              <a:ext uri="{FF2B5EF4-FFF2-40B4-BE49-F238E27FC236}">
                <a16:creationId xmlns:a16="http://schemas.microsoft.com/office/drawing/2014/main" id="{C2BEA3DA-28CA-45CE-84AC-50290D3831B6}"/>
              </a:ext>
            </a:extLst>
          </p:cNvPr>
          <p:cNvSpPr txBox="1">
            <a:spLocks/>
          </p:cNvSpPr>
          <p:nvPr/>
        </p:nvSpPr>
        <p:spPr>
          <a:xfrm>
            <a:off x="522375" y="761804"/>
            <a:ext cx="10549646" cy="337097"/>
          </a:xfrm>
          <a:prstGeom prst="rect">
            <a:avLst/>
          </a:prstGeom>
        </p:spPr>
        <p:txBody>
          <a:bodyPr lIns="0" tIns="0" rIns="0" bIns="0"/>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0"/>
            <a:r>
              <a:rPr lang="en-US" sz="2382" dirty="0">
                <a:solidFill>
                  <a:srgbClr val="00ABAB"/>
                </a:solidFill>
                <a:latin typeface="Calibri" panose="020F0502020204030204" pitchFamily="34" charset="0"/>
              </a:rPr>
              <a:t>Deloitte’s BCM Methodology</a:t>
            </a:r>
            <a:endParaRPr lang="en-US" sz="1391" dirty="0">
              <a:solidFill>
                <a:srgbClr val="00ABAB"/>
              </a:solidFill>
              <a:latin typeface="Calibri" panose="020F0502020204030204" pitchFamily="34" charset="0"/>
            </a:endParaRPr>
          </a:p>
        </p:txBody>
      </p:sp>
      <p:sp>
        <p:nvSpPr>
          <p:cNvPr id="15" name="Content Placeholder 7"/>
          <p:cNvSpPr>
            <a:spLocks noGrp="1"/>
          </p:cNvSpPr>
          <p:nvPr>
            <p:ph idx="1"/>
          </p:nvPr>
        </p:nvSpPr>
        <p:spPr>
          <a:xfrm>
            <a:off x="522381" y="1228600"/>
            <a:ext cx="10549645" cy="281316"/>
          </a:xfrm>
        </p:spPr>
        <p:txBody>
          <a:bodyPr/>
          <a:lstStyle/>
          <a:p>
            <a:pPr algn="just">
              <a:spcAft>
                <a:spcPts val="300"/>
              </a:spcAft>
            </a:pPr>
            <a:r>
              <a:rPr lang="en-US" dirty="0"/>
              <a:t>The below is a high-level representation of Deloitte’s BCM methodology, which is a mature method for establishing and operating a BCMS and is aligned with leading industry standards such as: NCA, ISO 22301 and industry best practices. Based on the project requirements, specific activities of the methodology will be applied in this project to achieve the desired outcomes.</a:t>
            </a:r>
          </a:p>
        </p:txBody>
      </p:sp>
      <p:grpSp>
        <p:nvGrpSpPr>
          <p:cNvPr id="54" name="Group 53"/>
          <p:cNvGrpSpPr/>
          <p:nvPr/>
        </p:nvGrpSpPr>
        <p:grpSpPr>
          <a:xfrm>
            <a:off x="779312" y="1816455"/>
            <a:ext cx="9899201" cy="4686665"/>
            <a:chOff x="823120" y="1591469"/>
            <a:chExt cx="10470984" cy="4876800"/>
          </a:xfrm>
        </p:grpSpPr>
        <p:sp>
          <p:nvSpPr>
            <p:cNvPr id="55" name="AutoShape 15"/>
            <p:cNvSpPr>
              <a:spLocks noChangeArrowheads="1"/>
            </p:cNvSpPr>
            <p:nvPr/>
          </p:nvSpPr>
          <p:spPr bwMode="auto">
            <a:xfrm>
              <a:off x="884697" y="6026436"/>
              <a:ext cx="10396707" cy="441833"/>
            </a:xfrm>
            <a:prstGeom prst="rect">
              <a:avLst/>
            </a:prstGeom>
            <a:solidFill>
              <a:srgbClr val="00ABAB"/>
            </a:solidFill>
            <a:ln w="6350" algn="ctr">
              <a:noFill/>
              <a:miter lim="800000"/>
              <a:headEnd type="none" w="sm" len="sm"/>
              <a:tailEnd type="none" w="sm" len="sm"/>
            </a:ln>
          </p:spPr>
          <p:txBody>
            <a:bodyPr tIns="90351" bIns="90351" anchor="ctr"/>
            <a:lstStyle/>
            <a:p>
              <a:pPr algn="ctr" defTabSz="1205099">
                <a:defRPr/>
              </a:pPr>
              <a:r>
                <a:rPr lang="en-GB" altLang="ja-JP" sz="991" b="1" dirty="0">
                  <a:solidFill>
                    <a:prstClr val="white"/>
                  </a:solidFill>
                  <a:latin typeface="Calibri" panose="020F0502020204030204" pitchFamily="34" charset="0"/>
                  <a:ea typeface="ＭＳ Ｐゴシック" pitchFamily="50" charset="-128"/>
                  <a:cs typeface="Arial" charset="0"/>
                </a:rPr>
                <a:t>Improve and Maintain</a:t>
              </a:r>
            </a:p>
          </p:txBody>
        </p:sp>
        <p:sp>
          <p:nvSpPr>
            <p:cNvPr id="56" name="Rectangle 55"/>
            <p:cNvSpPr>
              <a:spLocks noChangeArrowheads="1"/>
            </p:cNvSpPr>
            <p:nvPr/>
          </p:nvSpPr>
          <p:spPr bwMode="auto">
            <a:xfrm>
              <a:off x="823120" y="2807638"/>
              <a:ext cx="1354680" cy="3103960"/>
            </a:xfrm>
            <a:prstGeom prst="rect">
              <a:avLst/>
            </a:prstGeom>
            <a:solidFill>
              <a:schemeClr val="bg1">
                <a:lumMod val="85000"/>
              </a:schemeClr>
            </a:solidFill>
            <a:ln>
              <a:noFill/>
            </a:ln>
          </p:spPr>
          <p:txBody>
            <a:bodyPr wrap="none" tIns="90351" bIns="90351" anchor="ct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cs typeface="Arial" pitchFamily="34" charset="0"/>
                </a:defRPr>
              </a:lvl9pPr>
            </a:lstStyle>
            <a:p>
              <a:pPr algn="ctr" defTabSz="1205099" eaLnBrk="1" hangingPunct="1">
                <a:defRPr/>
              </a:pPr>
              <a:endParaRPr lang="en-GB" altLang="en-US" sz="991" b="1" dirty="0">
                <a:solidFill>
                  <a:prstClr val="black"/>
                </a:solidFill>
                <a:latin typeface="Calibri" panose="020F0502020204030204" pitchFamily="34" charset="0"/>
                <a:ea typeface="MS PGothic" pitchFamily="34" charset="-128"/>
              </a:endParaRPr>
            </a:p>
          </p:txBody>
        </p:sp>
        <p:sp>
          <p:nvSpPr>
            <p:cNvPr id="57" name="Rectangle 20"/>
            <p:cNvSpPr>
              <a:spLocks noChangeArrowheads="1"/>
            </p:cNvSpPr>
            <p:nvPr/>
          </p:nvSpPr>
          <p:spPr bwMode="auto">
            <a:xfrm>
              <a:off x="916487" y="3629386"/>
              <a:ext cx="1182240" cy="629291"/>
            </a:xfrm>
            <a:prstGeom prst="rect">
              <a:avLst/>
            </a:prstGeom>
            <a:solidFill>
              <a:schemeClr val="accent6"/>
            </a:solidFill>
            <a:ln>
              <a:noFill/>
            </a:ln>
          </p:spPr>
          <p:txBody>
            <a:bodyPr anchor="ct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cs typeface="Arial" pitchFamily="34" charset="0"/>
                </a:defRPr>
              </a:lvl9pPr>
            </a:lstStyle>
            <a:p>
              <a:pPr algn="ctr" defTabSz="1205099" eaLnBrk="1" hangingPunct="1">
                <a:defRPr/>
              </a:pPr>
              <a:r>
                <a:rPr lang="en-GB" altLang="ja-JP" sz="991" b="1" dirty="0">
                  <a:solidFill>
                    <a:prstClr val="white"/>
                  </a:solidFill>
                  <a:latin typeface="Calibri" panose="020F0502020204030204" pitchFamily="34" charset="0"/>
                  <a:ea typeface="MS PGothic" pitchFamily="34" charset="-128"/>
                </a:rPr>
                <a:t>BCMS Governance Framework</a:t>
              </a:r>
            </a:p>
          </p:txBody>
        </p:sp>
        <p:sp>
          <p:nvSpPr>
            <p:cNvPr id="58" name="AutoShape 22"/>
            <p:cNvSpPr>
              <a:spLocks noChangeArrowheads="1"/>
            </p:cNvSpPr>
            <p:nvPr/>
          </p:nvSpPr>
          <p:spPr bwMode="auto">
            <a:xfrm>
              <a:off x="855549" y="2359378"/>
              <a:ext cx="1322251" cy="342175"/>
            </a:xfrm>
            <a:prstGeom prst="rect">
              <a:avLst/>
            </a:prstGeom>
            <a:solidFill>
              <a:srgbClr val="005560"/>
            </a:solidFill>
            <a:ln w="6350" algn="ctr">
              <a:noFill/>
              <a:miter lim="800000"/>
              <a:headEnd type="none" w="sm" len="sm"/>
              <a:tailEnd type="none" w="sm" len="sm"/>
            </a:ln>
          </p:spPr>
          <p:txBody>
            <a:bodyPr tIns="90351" bIns="90351" anchor="ctr"/>
            <a:lstStyle/>
            <a:p>
              <a:pPr algn="ctr" defTabSz="1205099">
                <a:defRPr/>
              </a:pPr>
              <a:r>
                <a:rPr lang="en-GB" altLang="ja-JP" sz="991" b="1" dirty="0">
                  <a:solidFill>
                    <a:prstClr val="white"/>
                  </a:solidFill>
                  <a:latin typeface="Calibri" panose="020F0502020204030204" pitchFamily="34" charset="0"/>
                  <a:ea typeface="ＭＳ Ｐゴシック" pitchFamily="50" charset="-128"/>
                  <a:cs typeface="Arial" charset="0"/>
                </a:rPr>
                <a:t>Analyze</a:t>
              </a:r>
            </a:p>
          </p:txBody>
        </p:sp>
        <p:sp>
          <p:nvSpPr>
            <p:cNvPr id="59" name="Rectangle 58"/>
            <p:cNvSpPr>
              <a:spLocks noChangeArrowheads="1"/>
            </p:cNvSpPr>
            <p:nvPr/>
          </p:nvSpPr>
          <p:spPr bwMode="auto">
            <a:xfrm>
              <a:off x="2265197" y="2774852"/>
              <a:ext cx="6112704" cy="3136746"/>
            </a:xfrm>
            <a:prstGeom prst="rect">
              <a:avLst/>
            </a:prstGeom>
            <a:solidFill>
              <a:schemeClr val="bg1">
                <a:lumMod val="85000"/>
              </a:schemeClr>
            </a:solidFill>
            <a:ln w="6350" algn="ctr">
              <a:noFill/>
              <a:miter lim="800000"/>
              <a:headEnd type="none" w="sm" len="sm"/>
              <a:tailEnd type="none" w="sm" len="sm"/>
            </a:ln>
          </p:spPr>
          <p:txBody>
            <a:bodyPr wrap="none" tIns="90351" bIns="90351" anchor="ct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cs typeface="Arial" pitchFamily="34" charset="0"/>
                </a:defRPr>
              </a:lvl9pPr>
            </a:lstStyle>
            <a:p>
              <a:pPr algn="ctr" defTabSz="1205099" eaLnBrk="1" hangingPunct="1">
                <a:defRPr/>
              </a:pPr>
              <a:endParaRPr lang="en-GB" altLang="en-US" sz="991" b="1" dirty="0">
                <a:solidFill>
                  <a:prstClr val="black"/>
                </a:solidFill>
                <a:latin typeface="Calibri" panose="020F0502020204030204" pitchFamily="34" charset="0"/>
                <a:ea typeface="MS PGothic" pitchFamily="34" charset="-128"/>
              </a:endParaRPr>
            </a:p>
          </p:txBody>
        </p:sp>
        <p:sp>
          <p:nvSpPr>
            <p:cNvPr id="60" name="Rectangle 26"/>
            <p:cNvSpPr>
              <a:spLocks noChangeArrowheads="1"/>
            </p:cNvSpPr>
            <p:nvPr/>
          </p:nvSpPr>
          <p:spPr bwMode="auto">
            <a:xfrm>
              <a:off x="2416192" y="2851018"/>
              <a:ext cx="5809680" cy="295277"/>
            </a:xfrm>
            <a:prstGeom prst="rect">
              <a:avLst/>
            </a:prstGeom>
            <a:solidFill>
              <a:srgbClr val="062F87"/>
            </a:solidFill>
            <a:ln>
              <a:noFill/>
            </a:ln>
          </p:spPr>
          <p:txBody>
            <a:bodyPr anchor="ct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cs typeface="Arial" pitchFamily="34" charset="0"/>
                </a:defRPr>
              </a:lvl9pPr>
            </a:lstStyle>
            <a:p>
              <a:pPr algn="ctr" defTabSz="1205099" eaLnBrk="1" hangingPunct="1">
                <a:defRPr/>
              </a:pPr>
              <a:r>
                <a:rPr lang="en-GB" altLang="ja-JP" sz="991" b="1" dirty="0">
                  <a:solidFill>
                    <a:prstClr val="white"/>
                  </a:solidFill>
                  <a:latin typeface="Calibri" panose="020F0502020204030204" pitchFamily="34" charset="0"/>
                  <a:ea typeface="MS PGothic" pitchFamily="34" charset="-128"/>
                </a:rPr>
                <a:t>Recovery Strategies</a:t>
              </a:r>
            </a:p>
          </p:txBody>
        </p:sp>
        <p:sp>
          <p:nvSpPr>
            <p:cNvPr id="61" name="AutoShape 29"/>
            <p:cNvSpPr>
              <a:spLocks noChangeArrowheads="1"/>
            </p:cNvSpPr>
            <p:nvPr/>
          </p:nvSpPr>
          <p:spPr bwMode="auto">
            <a:xfrm>
              <a:off x="2265197" y="2351934"/>
              <a:ext cx="6112704" cy="349620"/>
            </a:xfrm>
            <a:prstGeom prst="rect">
              <a:avLst/>
            </a:prstGeom>
            <a:solidFill>
              <a:srgbClr val="005560"/>
            </a:solidFill>
            <a:ln w="6350" algn="ctr">
              <a:noFill/>
              <a:miter lim="800000"/>
              <a:headEnd type="none" w="sm" len="sm"/>
              <a:tailEnd type="none" w="sm" len="sm"/>
            </a:ln>
          </p:spPr>
          <p:txBody>
            <a:bodyPr tIns="90351" bIns="90351" anchor="ctr"/>
            <a:lstStyle/>
            <a:p>
              <a:pPr algn="ctr" defTabSz="1205099">
                <a:defRPr/>
              </a:pPr>
              <a:r>
                <a:rPr lang="en-GB" altLang="ja-JP" sz="991" b="1" dirty="0">
                  <a:solidFill>
                    <a:prstClr val="white"/>
                  </a:solidFill>
                  <a:latin typeface="Calibri" panose="020F0502020204030204" pitchFamily="34" charset="0"/>
                  <a:ea typeface="ＭＳ Ｐゴシック" pitchFamily="50" charset="-128"/>
                  <a:cs typeface="Arial" charset="0"/>
                </a:rPr>
                <a:t>Design</a:t>
              </a:r>
            </a:p>
          </p:txBody>
        </p:sp>
        <p:sp>
          <p:nvSpPr>
            <p:cNvPr id="62" name="AutoShape 30"/>
            <p:cNvSpPr>
              <a:spLocks noChangeArrowheads="1"/>
            </p:cNvSpPr>
            <p:nvPr/>
          </p:nvSpPr>
          <p:spPr bwMode="auto">
            <a:xfrm>
              <a:off x="8478865" y="2353176"/>
              <a:ext cx="1257648" cy="348378"/>
            </a:xfrm>
            <a:prstGeom prst="rect">
              <a:avLst/>
            </a:prstGeom>
            <a:solidFill>
              <a:srgbClr val="005560"/>
            </a:solidFill>
            <a:ln w="6350" algn="ctr">
              <a:noFill/>
              <a:miter lim="800000"/>
              <a:headEnd type="none" w="sm" len="sm"/>
              <a:tailEnd type="none" w="sm" len="sm"/>
            </a:ln>
          </p:spPr>
          <p:txBody>
            <a:bodyPr tIns="90351" bIns="90351" anchor="ctr"/>
            <a:lstStyle/>
            <a:p>
              <a:pPr algn="ctr" defTabSz="1205099">
                <a:defRPr/>
              </a:pPr>
              <a:r>
                <a:rPr lang="en-GB" altLang="ja-JP" sz="991" b="1" dirty="0">
                  <a:solidFill>
                    <a:prstClr val="white"/>
                  </a:solidFill>
                  <a:latin typeface="Calibri" panose="020F0502020204030204" pitchFamily="34" charset="0"/>
                  <a:ea typeface="ＭＳ Ｐゴシック" pitchFamily="50" charset="-128"/>
                  <a:cs typeface="Arial" charset="0"/>
                </a:rPr>
                <a:t>Roll Out</a:t>
              </a:r>
            </a:p>
          </p:txBody>
        </p:sp>
        <p:sp>
          <p:nvSpPr>
            <p:cNvPr id="63" name="Rectangle 26"/>
            <p:cNvSpPr>
              <a:spLocks noChangeArrowheads="1"/>
            </p:cNvSpPr>
            <p:nvPr/>
          </p:nvSpPr>
          <p:spPr bwMode="auto">
            <a:xfrm>
              <a:off x="2416024" y="5418667"/>
              <a:ext cx="5809848" cy="343562"/>
            </a:xfrm>
            <a:prstGeom prst="rect">
              <a:avLst/>
            </a:prstGeom>
            <a:solidFill>
              <a:srgbClr val="062F87"/>
            </a:solidFill>
            <a:ln>
              <a:noFill/>
            </a:ln>
          </p:spPr>
          <p:txBody>
            <a:bodyPr anchor="ct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cs typeface="Arial" pitchFamily="34" charset="0"/>
                </a:defRPr>
              </a:lvl9pPr>
            </a:lstStyle>
            <a:p>
              <a:pPr algn="ctr" defTabSz="1205099" eaLnBrk="1" hangingPunct="1">
                <a:defRPr/>
              </a:pPr>
              <a:r>
                <a:rPr lang="en-GB" altLang="ja-JP" sz="991" b="1" dirty="0">
                  <a:solidFill>
                    <a:prstClr val="white"/>
                  </a:solidFill>
                  <a:latin typeface="Calibri" panose="020F0502020204030204" pitchFamily="34" charset="0"/>
                  <a:ea typeface="MS PGothic" pitchFamily="34" charset="-128"/>
                </a:rPr>
                <a:t>Plan Validation</a:t>
              </a:r>
            </a:p>
          </p:txBody>
        </p:sp>
        <p:sp>
          <p:nvSpPr>
            <p:cNvPr id="64" name="Rectangle 16"/>
            <p:cNvSpPr>
              <a:spLocks noChangeArrowheads="1"/>
            </p:cNvSpPr>
            <p:nvPr/>
          </p:nvSpPr>
          <p:spPr bwMode="auto">
            <a:xfrm>
              <a:off x="8500583" y="2810746"/>
              <a:ext cx="1271215" cy="3100852"/>
            </a:xfrm>
            <a:prstGeom prst="rect">
              <a:avLst/>
            </a:prstGeom>
            <a:solidFill>
              <a:schemeClr val="bg1">
                <a:lumMod val="85000"/>
              </a:schemeClr>
            </a:solidFill>
            <a:ln>
              <a:noFill/>
            </a:ln>
          </p:spPr>
          <p:txBody>
            <a:bodyPr wrap="none" tIns="90351" bIns="90351" anchor="ct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cs typeface="Arial" pitchFamily="34" charset="0"/>
                </a:defRPr>
              </a:lvl9pPr>
            </a:lstStyle>
            <a:p>
              <a:pPr algn="ctr" defTabSz="1205099" eaLnBrk="1" hangingPunct="1">
                <a:defRPr/>
              </a:pPr>
              <a:endParaRPr lang="en-GB" altLang="en-US" sz="991" b="1" dirty="0">
                <a:solidFill>
                  <a:prstClr val="black"/>
                </a:solidFill>
                <a:latin typeface="Calibri" panose="020F0502020204030204" pitchFamily="34" charset="0"/>
                <a:ea typeface="MS PGothic" pitchFamily="34" charset="-128"/>
              </a:endParaRPr>
            </a:p>
          </p:txBody>
        </p:sp>
        <p:sp>
          <p:nvSpPr>
            <p:cNvPr id="65" name="Rectangle 64"/>
            <p:cNvSpPr>
              <a:spLocks noChangeArrowheads="1"/>
            </p:cNvSpPr>
            <p:nvPr/>
          </p:nvSpPr>
          <p:spPr bwMode="auto">
            <a:xfrm>
              <a:off x="8592256" y="3146295"/>
              <a:ext cx="1082854" cy="1023308"/>
            </a:xfrm>
            <a:prstGeom prst="rect">
              <a:avLst/>
            </a:prstGeom>
            <a:solidFill>
              <a:srgbClr val="062F87"/>
            </a:solidFill>
            <a:ln>
              <a:noFill/>
            </a:ln>
          </p:spPr>
          <p:txBody>
            <a:bodyPr anchor="ct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cs typeface="Arial" pitchFamily="34" charset="0"/>
                </a:defRPr>
              </a:lvl9pPr>
            </a:lstStyle>
            <a:p>
              <a:pPr algn="ctr" defTabSz="1205099" eaLnBrk="1" hangingPunct="1">
                <a:defRPr/>
              </a:pPr>
              <a:r>
                <a:rPr lang="en-GB" altLang="ja-JP" sz="991" b="1" dirty="0">
                  <a:solidFill>
                    <a:prstClr val="white"/>
                  </a:solidFill>
                  <a:latin typeface="Calibri" panose="020F0502020204030204" pitchFamily="34" charset="0"/>
                  <a:ea typeface="MS PGothic" pitchFamily="34" charset="-128"/>
                </a:rPr>
                <a:t>Awareness &amp; Training </a:t>
              </a:r>
            </a:p>
            <a:p>
              <a:pPr algn="ctr" defTabSz="1205099" eaLnBrk="1" hangingPunct="1">
                <a:defRPr/>
              </a:pPr>
              <a:endParaRPr lang="en-GB" altLang="ja-JP" sz="991" b="1" dirty="0">
                <a:solidFill>
                  <a:prstClr val="white"/>
                </a:solidFill>
                <a:latin typeface="Calibri" panose="020F0502020204030204" pitchFamily="34" charset="0"/>
                <a:ea typeface="MS PGothic" pitchFamily="34" charset="-128"/>
              </a:endParaRPr>
            </a:p>
          </p:txBody>
        </p:sp>
        <p:sp>
          <p:nvSpPr>
            <p:cNvPr id="66" name="Rectangle 65"/>
            <p:cNvSpPr>
              <a:spLocks noChangeArrowheads="1"/>
            </p:cNvSpPr>
            <p:nvPr/>
          </p:nvSpPr>
          <p:spPr bwMode="auto">
            <a:xfrm>
              <a:off x="916897" y="2907784"/>
              <a:ext cx="1170940" cy="632393"/>
            </a:xfrm>
            <a:prstGeom prst="rect">
              <a:avLst/>
            </a:prstGeom>
            <a:solidFill>
              <a:srgbClr val="062F87"/>
            </a:solidFill>
            <a:ln>
              <a:noFill/>
            </a:ln>
          </p:spPr>
          <p:txBody>
            <a:bodyPr anchor="ct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cs typeface="Arial" pitchFamily="34" charset="0"/>
                </a:defRPr>
              </a:lvl9pPr>
            </a:lstStyle>
            <a:p>
              <a:pPr algn="ctr" defTabSz="1205099" eaLnBrk="1" hangingPunct="1">
                <a:defRPr/>
              </a:pPr>
              <a:r>
                <a:rPr lang="en-GB" altLang="ja-JP" sz="991" b="1" dirty="0">
                  <a:solidFill>
                    <a:prstClr val="white"/>
                  </a:solidFill>
                  <a:latin typeface="Calibri" panose="020F0502020204030204" pitchFamily="34" charset="0"/>
                  <a:ea typeface="MS PGothic" pitchFamily="34" charset="-128"/>
                </a:rPr>
                <a:t>Current State Assessment</a:t>
              </a:r>
            </a:p>
          </p:txBody>
        </p:sp>
        <p:sp>
          <p:nvSpPr>
            <p:cNvPr id="67" name="Rectangle 19"/>
            <p:cNvSpPr>
              <a:spLocks noChangeArrowheads="1"/>
            </p:cNvSpPr>
            <p:nvPr/>
          </p:nvSpPr>
          <p:spPr bwMode="auto">
            <a:xfrm>
              <a:off x="8597630" y="4395360"/>
              <a:ext cx="1082854" cy="1023308"/>
            </a:xfrm>
            <a:prstGeom prst="rect">
              <a:avLst/>
            </a:prstGeom>
            <a:solidFill>
              <a:srgbClr val="062F87"/>
            </a:solidFill>
            <a:ln>
              <a:noFill/>
            </a:ln>
          </p:spPr>
          <p:txBody>
            <a:bodyPr anchor="ct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cs typeface="Arial" pitchFamily="34" charset="0"/>
                </a:defRPr>
              </a:lvl9pPr>
            </a:lstStyle>
            <a:p>
              <a:pPr algn="ctr" defTabSz="1205099" eaLnBrk="1" hangingPunct="1">
                <a:defRPr/>
              </a:pPr>
              <a:r>
                <a:rPr lang="en-GB" altLang="ja-JP" sz="991" b="1" dirty="0">
                  <a:solidFill>
                    <a:prstClr val="white"/>
                  </a:solidFill>
                  <a:latin typeface="Calibri" panose="020F0502020204030204" pitchFamily="34" charset="0"/>
                  <a:ea typeface="MS PGothic" pitchFamily="34" charset="-128"/>
                </a:rPr>
                <a:t>Testing &amp; Exercising</a:t>
              </a:r>
            </a:p>
          </p:txBody>
        </p:sp>
        <p:sp>
          <p:nvSpPr>
            <p:cNvPr id="68" name="Rectangle 20"/>
            <p:cNvSpPr>
              <a:spLocks noChangeArrowheads="1"/>
            </p:cNvSpPr>
            <p:nvPr/>
          </p:nvSpPr>
          <p:spPr bwMode="auto">
            <a:xfrm>
              <a:off x="938942" y="5198505"/>
              <a:ext cx="1148895" cy="544036"/>
            </a:xfrm>
            <a:prstGeom prst="rect">
              <a:avLst/>
            </a:prstGeom>
            <a:solidFill>
              <a:srgbClr val="062F87"/>
            </a:solidFill>
            <a:ln>
              <a:noFill/>
            </a:ln>
          </p:spPr>
          <p:txBody>
            <a:bodyPr anchor="ct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cs typeface="Arial" pitchFamily="34" charset="0"/>
                </a:defRPr>
              </a:lvl9pPr>
            </a:lstStyle>
            <a:p>
              <a:pPr algn="ctr" defTabSz="1205099" eaLnBrk="1" hangingPunct="1">
                <a:defRPr/>
              </a:pPr>
              <a:r>
                <a:rPr lang="en-GB" altLang="ja-JP" sz="991" b="1" dirty="0">
                  <a:solidFill>
                    <a:prstClr val="white"/>
                  </a:solidFill>
                  <a:latin typeface="Calibri" panose="020F0502020204030204" pitchFamily="34" charset="0"/>
                  <a:ea typeface="MS PGothic" pitchFamily="34" charset="-128"/>
                </a:rPr>
                <a:t>Threat Risk Assessment</a:t>
              </a:r>
            </a:p>
          </p:txBody>
        </p:sp>
        <p:grpSp>
          <p:nvGrpSpPr>
            <p:cNvPr id="69" name="Group 68"/>
            <p:cNvGrpSpPr/>
            <p:nvPr/>
          </p:nvGrpSpPr>
          <p:grpSpPr>
            <a:xfrm>
              <a:off x="2419434" y="3242172"/>
              <a:ext cx="5806438" cy="1981384"/>
              <a:chOff x="2304127" y="3038799"/>
              <a:chExt cx="5754113" cy="1538297"/>
            </a:xfrm>
          </p:grpSpPr>
          <p:sp>
            <p:nvSpPr>
              <p:cNvPr id="77" name="Rectangle 26"/>
              <p:cNvSpPr>
                <a:spLocks noChangeArrowheads="1"/>
              </p:cNvSpPr>
              <p:nvPr/>
            </p:nvSpPr>
            <p:spPr bwMode="auto">
              <a:xfrm>
                <a:off x="2304127" y="3038799"/>
                <a:ext cx="5754113" cy="1538297"/>
              </a:xfrm>
              <a:prstGeom prst="rect">
                <a:avLst/>
              </a:prstGeom>
              <a:solidFill>
                <a:srgbClr val="062F87"/>
              </a:solidFill>
              <a:ln>
                <a:noFill/>
              </a:ln>
            </p:spPr>
            <p:txBody>
              <a:bodyPr anchor="t"/>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cs typeface="Arial" pitchFamily="34" charset="0"/>
                  </a:defRPr>
                </a:lvl9pPr>
              </a:lstStyle>
              <a:p>
                <a:pPr algn="ctr" defTabSz="1205099" eaLnBrk="1" hangingPunct="1">
                  <a:defRPr/>
                </a:pPr>
                <a:r>
                  <a:rPr lang="en-GB" altLang="ja-JP" sz="991" b="1" dirty="0">
                    <a:solidFill>
                      <a:prstClr val="white"/>
                    </a:solidFill>
                    <a:latin typeface="Calibri" panose="020F0502020204030204" pitchFamily="34" charset="0"/>
                    <a:ea typeface="MS PGothic" pitchFamily="34" charset="-128"/>
                  </a:rPr>
                  <a:t>Plan Development</a:t>
                </a:r>
              </a:p>
            </p:txBody>
          </p:sp>
          <p:sp>
            <p:nvSpPr>
              <p:cNvPr id="78" name="Rectangle 26"/>
              <p:cNvSpPr>
                <a:spLocks noChangeArrowheads="1"/>
              </p:cNvSpPr>
              <p:nvPr/>
            </p:nvSpPr>
            <p:spPr bwMode="auto">
              <a:xfrm>
                <a:off x="2364919" y="3524519"/>
                <a:ext cx="5632527" cy="1027122"/>
              </a:xfrm>
              <a:prstGeom prst="rect">
                <a:avLst/>
              </a:prstGeom>
              <a:solidFill>
                <a:srgbClr val="005560"/>
              </a:solidFill>
              <a:ln>
                <a:noFill/>
              </a:ln>
            </p:spPr>
            <p:txBody>
              <a:bodyPr anchor="t"/>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cs typeface="Arial" pitchFamily="34" charset="0"/>
                  </a:defRPr>
                </a:lvl9pPr>
              </a:lstStyle>
              <a:p>
                <a:pPr algn="ctr" defTabSz="1205099" eaLnBrk="1" hangingPunct="1">
                  <a:defRPr/>
                </a:pPr>
                <a:r>
                  <a:rPr lang="en-GB" altLang="ja-JP" sz="991" b="1" dirty="0">
                    <a:solidFill>
                      <a:prstClr val="white"/>
                    </a:solidFill>
                    <a:latin typeface="Calibri" panose="020F0502020204030204" pitchFamily="34" charset="0"/>
                    <a:ea typeface="MS PGothic" pitchFamily="34" charset="-128"/>
                  </a:rPr>
                  <a:t>Operational Continuity (BETH3V™) </a:t>
                </a:r>
              </a:p>
            </p:txBody>
          </p:sp>
          <p:sp>
            <p:nvSpPr>
              <p:cNvPr id="79" name="Rectangle 19"/>
              <p:cNvSpPr>
                <a:spLocks noChangeArrowheads="1"/>
              </p:cNvSpPr>
              <p:nvPr/>
            </p:nvSpPr>
            <p:spPr bwMode="auto">
              <a:xfrm>
                <a:off x="4244460" y="3853170"/>
                <a:ext cx="875761" cy="526632"/>
              </a:xfrm>
              <a:prstGeom prst="rect">
                <a:avLst/>
              </a:prstGeom>
              <a:solidFill>
                <a:schemeClr val="bg2"/>
              </a:solidFill>
              <a:ln>
                <a:noFill/>
              </a:ln>
            </p:spPr>
            <p:txBody>
              <a:bodyPr anchor="ct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cs typeface="Arial" pitchFamily="34" charset="0"/>
                  </a:defRPr>
                </a:lvl9pPr>
              </a:lstStyle>
              <a:p>
                <a:pPr algn="ctr" defTabSz="1205099" eaLnBrk="1" hangingPunct="1">
                  <a:defRPr/>
                </a:pPr>
                <a:r>
                  <a:rPr lang="en-GB" altLang="ja-JP" sz="891" b="1" dirty="0">
                    <a:solidFill>
                      <a:srgbClr val="53565A"/>
                    </a:solidFill>
                    <a:latin typeface="Calibri" panose="020F0502020204030204" pitchFamily="34" charset="0"/>
                    <a:ea typeface="MS PGothic" pitchFamily="34" charset="-128"/>
                  </a:rPr>
                  <a:t>Technology (Disaster)</a:t>
                </a:r>
              </a:p>
            </p:txBody>
          </p:sp>
          <p:sp>
            <p:nvSpPr>
              <p:cNvPr id="80" name="Rectangle 19"/>
              <p:cNvSpPr>
                <a:spLocks noChangeArrowheads="1"/>
              </p:cNvSpPr>
              <p:nvPr/>
            </p:nvSpPr>
            <p:spPr bwMode="auto">
              <a:xfrm>
                <a:off x="2389622" y="3853170"/>
                <a:ext cx="851210" cy="526632"/>
              </a:xfrm>
              <a:prstGeom prst="rect">
                <a:avLst/>
              </a:prstGeom>
              <a:solidFill>
                <a:schemeClr val="bg2"/>
              </a:solidFill>
              <a:ln>
                <a:noFill/>
              </a:ln>
            </p:spPr>
            <p:txBody>
              <a:bodyPr anchor="ct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cs typeface="Arial" pitchFamily="34" charset="0"/>
                  </a:defRPr>
                </a:lvl9pPr>
              </a:lstStyle>
              <a:p>
                <a:pPr algn="ctr" defTabSz="1205099" eaLnBrk="1" hangingPunct="1">
                  <a:defRPr/>
                </a:pPr>
                <a:r>
                  <a:rPr lang="en-GB" altLang="ja-JP" sz="891" b="1" dirty="0">
                    <a:solidFill>
                      <a:srgbClr val="53565A"/>
                    </a:solidFill>
                    <a:latin typeface="Calibri" panose="020F0502020204030204" pitchFamily="34" charset="0"/>
                    <a:ea typeface="MS PGothic" pitchFamily="34" charset="-128"/>
                  </a:rPr>
                  <a:t>Building (Facilities)</a:t>
                </a:r>
              </a:p>
            </p:txBody>
          </p:sp>
          <p:sp>
            <p:nvSpPr>
              <p:cNvPr id="81" name="Rectangle 19"/>
              <p:cNvSpPr>
                <a:spLocks noChangeArrowheads="1"/>
              </p:cNvSpPr>
              <p:nvPr/>
            </p:nvSpPr>
            <p:spPr bwMode="auto">
              <a:xfrm>
                <a:off x="3310749" y="3853170"/>
                <a:ext cx="830073" cy="533604"/>
              </a:xfrm>
              <a:prstGeom prst="rect">
                <a:avLst/>
              </a:prstGeom>
              <a:solidFill>
                <a:schemeClr val="bg2"/>
              </a:solidFill>
              <a:ln>
                <a:noFill/>
              </a:ln>
            </p:spPr>
            <p:txBody>
              <a:bodyPr anchor="ct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cs typeface="Arial" pitchFamily="34" charset="0"/>
                  </a:defRPr>
                </a:lvl9pPr>
              </a:lstStyle>
              <a:p>
                <a:pPr algn="ctr" defTabSz="1205099" eaLnBrk="1" hangingPunct="1">
                  <a:defRPr/>
                </a:pPr>
                <a:r>
                  <a:rPr lang="en-GB" altLang="ja-JP" sz="891" b="1" dirty="0">
                    <a:solidFill>
                      <a:srgbClr val="53565A"/>
                    </a:solidFill>
                    <a:latin typeface="Calibri" panose="020F0502020204030204" pitchFamily="34" charset="0"/>
                    <a:ea typeface="MS PGothic" pitchFamily="34" charset="-128"/>
                  </a:rPr>
                  <a:t>Equipment</a:t>
                </a:r>
              </a:p>
            </p:txBody>
          </p:sp>
          <p:sp>
            <p:nvSpPr>
              <p:cNvPr id="82" name="Rectangle 19"/>
              <p:cNvSpPr>
                <a:spLocks noChangeArrowheads="1"/>
              </p:cNvSpPr>
              <p:nvPr/>
            </p:nvSpPr>
            <p:spPr bwMode="auto">
              <a:xfrm>
                <a:off x="5181015" y="3853170"/>
                <a:ext cx="875761" cy="528089"/>
              </a:xfrm>
              <a:prstGeom prst="rect">
                <a:avLst/>
              </a:prstGeom>
              <a:solidFill>
                <a:schemeClr val="bg2"/>
              </a:solidFill>
              <a:ln>
                <a:noFill/>
              </a:ln>
            </p:spPr>
            <p:txBody>
              <a:bodyPr anchor="ct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cs typeface="Arial" pitchFamily="34" charset="0"/>
                  </a:defRPr>
                </a:lvl9pPr>
              </a:lstStyle>
              <a:p>
                <a:pPr algn="ctr" defTabSz="1205099" eaLnBrk="1" hangingPunct="1">
                  <a:defRPr/>
                </a:pPr>
                <a:r>
                  <a:rPr lang="en-GB" altLang="ja-JP" sz="891" b="1" dirty="0">
                    <a:solidFill>
                      <a:srgbClr val="53565A"/>
                    </a:solidFill>
                    <a:latin typeface="Calibri" panose="020F0502020204030204" pitchFamily="34" charset="0"/>
                    <a:ea typeface="MS PGothic" pitchFamily="34" charset="-128"/>
                  </a:rPr>
                  <a:t>HR Workforce</a:t>
                </a:r>
              </a:p>
              <a:p>
                <a:pPr algn="ctr" defTabSz="1205099" eaLnBrk="1" hangingPunct="1">
                  <a:defRPr/>
                </a:pPr>
                <a:endParaRPr lang="en-GB" altLang="ja-JP" sz="891" b="1" dirty="0">
                  <a:solidFill>
                    <a:srgbClr val="53565A"/>
                  </a:solidFill>
                  <a:latin typeface="Calibri" panose="020F0502020204030204" pitchFamily="34" charset="0"/>
                  <a:ea typeface="MS PGothic" pitchFamily="34" charset="-128"/>
                </a:endParaRPr>
              </a:p>
            </p:txBody>
          </p:sp>
          <p:sp>
            <p:nvSpPr>
              <p:cNvPr id="83" name="Rectangle 19"/>
              <p:cNvSpPr>
                <a:spLocks noChangeArrowheads="1"/>
              </p:cNvSpPr>
              <p:nvPr/>
            </p:nvSpPr>
            <p:spPr bwMode="auto">
              <a:xfrm>
                <a:off x="6137200" y="3853170"/>
                <a:ext cx="888670" cy="526632"/>
              </a:xfrm>
              <a:prstGeom prst="rect">
                <a:avLst/>
              </a:prstGeom>
              <a:solidFill>
                <a:schemeClr val="bg2"/>
              </a:solidFill>
              <a:ln>
                <a:noFill/>
              </a:ln>
            </p:spPr>
            <p:txBody>
              <a:bodyPr anchor="ct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cs typeface="Arial" pitchFamily="34" charset="0"/>
                  </a:defRPr>
                </a:lvl9pPr>
              </a:lstStyle>
              <a:p>
                <a:pPr algn="ctr" defTabSz="1205099" eaLnBrk="1" hangingPunct="1">
                  <a:defRPr/>
                </a:pPr>
                <a:r>
                  <a:rPr lang="en-GB" altLang="ja-JP" sz="891" b="1" dirty="0">
                    <a:solidFill>
                      <a:srgbClr val="53565A"/>
                    </a:solidFill>
                    <a:latin typeface="Calibri" panose="020F0502020204030204" pitchFamily="34" charset="0"/>
                    <a:ea typeface="MS PGothic" pitchFamily="34" charset="-128"/>
                  </a:rPr>
                  <a:t>3</a:t>
                </a:r>
                <a:r>
                  <a:rPr lang="en-GB" altLang="ja-JP" sz="891" b="1" baseline="30000" dirty="0">
                    <a:solidFill>
                      <a:srgbClr val="53565A"/>
                    </a:solidFill>
                    <a:latin typeface="Calibri" panose="020F0502020204030204" pitchFamily="34" charset="0"/>
                    <a:ea typeface="MS PGothic" pitchFamily="34" charset="-128"/>
                  </a:rPr>
                  <a:t>rd</a:t>
                </a:r>
                <a:r>
                  <a:rPr lang="en-GB" altLang="ja-JP" sz="891" b="1" dirty="0">
                    <a:solidFill>
                      <a:srgbClr val="53565A"/>
                    </a:solidFill>
                    <a:latin typeface="Calibri" panose="020F0502020204030204" pitchFamily="34" charset="0"/>
                    <a:ea typeface="MS PGothic" pitchFamily="34" charset="-128"/>
                  </a:rPr>
                  <a:t> Party (Supply Chain)</a:t>
                </a:r>
              </a:p>
            </p:txBody>
          </p:sp>
          <p:sp>
            <p:nvSpPr>
              <p:cNvPr id="84" name="Rectangle 26"/>
              <p:cNvSpPr>
                <a:spLocks noChangeArrowheads="1"/>
              </p:cNvSpPr>
              <p:nvPr/>
            </p:nvSpPr>
            <p:spPr bwMode="auto">
              <a:xfrm>
                <a:off x="2364920" y="3257080"/>
                <a:ext cx="5632527" cy="210533"/>
              </a:xfrm>
              <a:prstGeom prst="rect">
                <a:avLst/>
              </a:prstGeom>
              <a:solidFill>
                <a:srgbClr val="00A6C4"/>
              </a:solidFill>
              <a:ln>
                <a:noFill/>
              </a:ln>
            </p:spPr>
            <p:txBody>
              <a:bodyPr anchor="ct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cs typeface="Arial" pitchFamily="34" charset="0"/>
                  </a:defRPr>
                </a:lvl9pPr>
              </a:lstStyle>
              <a:p>
                <a:pPr algn="ctr" defTabSz="1205099" eaLnBrk="1" hangingPunct="1">
                  <a:defRPr/>
                </a:pPr>
                <a:r>
                  <a:rPr lang="en-GB" altLang="ja-JP" sz="991" b="1" dirty="0">
                    <a:solidFill>
                      <a:prstClr val="white"/>
                    </a:solidFill>
                    <a:latin typeface="Calibri" panose="020F0502020204030204" pitchFamily="34" charset="0"/>
                    <a:ea typeface="MS PGothic" pitchFamily="34" charset="-128"/>
                  </a:rPr>
                  <a:t>Incident and Crisis Management</a:t>
                </a:r>
              </a:p>
            </p:txBody>
          </p:sp>
          <p:sp>
            <p:nvSpPr>
              <p:cNvPr id="85" name="Rectangle 19"/>
              <p:cNvSpPr>
                <a:spLocks noChangeArrowheads="1"/>
              </p:cNvSpPr>
              <p:nvPr/>
            </p:nvSpPr>
            <p:spPr bwMode="auto">
              <a:xfrm>
                <a:off x="7106295" y="3853170"/>
                <a:ext cx="854173" cy="533604"/>
              </a:xfrm>
              <a:prstGeom prst="rect">
                <a:avLst/>
              </a:prstGeom>
              <a:solidFill>
                <a:schemeClr val="bg2"/>
              </a:solidFill>
              <a:ln>
                <a:noFill/>
              </a:ln>
            </p:spPr>
            <p:txBody>
              <a:bodyPr anchor="ct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cs typeface="Arial" pitchFamily="34" charset="0"/>
                  </a:defRPr>
                </a:lvl9pPr>
              </a:lstStyle>
              <a:p>
                <a:pPr algn="ctr" defTabSz="1205099" eaLnBrk="1" hangingPunct="1">
                  <a:defRPr/>
                </a:pPr>
                <a:r>
                  <a:rPr lang="en-GB" altLang="ja-JP" sz="891" b="1" dirty="0">
                    <a:solidFill>
                      <a:srgbClr val="53565A"/>
                    </a:solidFill>
                    <a:latin typeface="Calibri" panose="020F0502020204030204" pitchFamily="34" charset="0"/>
                    <a:ea typeface="MS PGothic" pitchFamily="34" charset="-128"/>
                  </a:rPr>
                  <a:t>Vital Records</a:t>
                </a:r>
              </a:p>
            </p:txBody>
          </p:sp>
        </p:grpSp>
        <p:sp>
          <p:nvSpPr>
            <p:cNvPr id="70" name="AutoShape 15"/>
            <p:cNvSpPr>
              <a:spLocks noChangeArrowheads="1"/>
            </p:cNvSpPr>
            <p:nvPr/>
          </p:nvSpPr>
          <p:spPr bwMode="auto">
            <a:xfrm>
              <a:off x="884696" y="1591469"/>
              <a:ext cx="10396708" cy="380503"/>
            </a:xfrm>
            <a:prstGeom prst="rect">
              <a:avLst/>
            </a:prstGeom>
            <a:solidFill>
              <a:srgbClr val="005560"/>
            </a:solidFill>
            <a:ln w="6350" algn="ctr">
              <a:noFill/>
              <a:miter lim="800000"/>
              <a:headEnd type="none" w="sm" len="sm"/>
              <a:tailEnd type="none" w="sm" len="sm"/>
            </a:ln>
          </p:spPr>
          <p:txBody>
            <a:bodyPr tIns="90351" bIns="90351" anchor="ctr"/>
            <a:lstStyle/>
            <a:p>
              <a:pPr algn="ctr" defTabSz="1205099">
                <a:defRPr/>
              </a:pPr>
              <a:r>
                <a:rPr lang="en-GB" altLang="ja-JP" sz="991" b="1" dirty="0">
                  <a:solidFill>
                    <a:prstClr val="white"/>
                  </a:solidFill>
                  <a:latin typeface="Calibri" panose="020F0502020204030204" pitchFamily="34" charset="0"/>
                  <a:ea typeface="ＭＳ Ｐゴシック" pitchFamily="50" charset="-128"/>
                  <a:cs typeface="Arial" charset="0"/>
                </a:rPr>
                <a:t>Program Governance</a:t>
              </a:r>
            </a:p>
          </p:txBody>
        </p:sp>
        <p:cxnSp>
          <p:nvCxnSpPr>
            <p:cNvPr id="71" name="Elbow Connector 70"/>
            <p:cNvCxnSpPr>
              <a:endCxn id="55" idx="1"/>
            </p:cNvCxnSpPr>
            <p:nvPr/>
          </p:nvCxnSpPr>
          <p:spPr>
            <a:xfrm rot="10800000" flipH="1" flipV="1">
              <a:off x="884695" y="2164199"/>
              <a:ext cx="1" cy="4083154"/>
            </a:xfrm>
            <a:prstGeom prst="bentConnector3">
              <a:avLst>
                <a:gd name="adj1" fmla="val -2286000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endCxn id="55" idx="3"/>
            </p:cNvCxnSpPr>
            <p:nvPr/>
          </p:nvCxnSpPr>
          <p:spPr>
            <a:xfrm>
              <a:off x="11281404" y="2164199"/>
              <a:ext cx="12700" cy="4083154"/>
            </a:xfrm>
            <a:prstGeom prst="bentConnector3">
              <a:avLst>
                <a:gd name="adj1" fmla="val 136903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3" name="AutoShape 30"/>
            <p:cNvSpPr>
              <a:spLocks noChangeArrowheads="1"/>
            </p:cNvSpPr>
            <p:nvPr/>
          </p:nvSpPr>
          <p:spPr bwMode="auto">
            <a:xfrm>
              <a:off x="10010189" y="2344925"/>
              <a:ext cx="1257648" cy="356629"/>
            </a:xfrm>
            <a:prstGeom prst="rect">
              <a:avLst/>
            </a:prstGeom>
            <a:solidFill>
              <a:srgbClr val="005560"/>
            </a:solidFill>
            <a:ln w="6350" algn="ctr">
              <a:noFill/>
              <a:miter lim="800000"/>
              <a:headEnd type="none" w="sm" len="sm"/>
              <a:tailEnd type="none" w="sm" len="sm"/>
            </a:ln>
          </p:spPr>
          <p:txBody>
            <a:bodyPr tIns="90351" bIns="90351" anchor="ctr"/>
            <a:lstStyle/>
            <a:p>
              <a:pPr algn="ctr" defTabSz="1205099">
                <a:defRPr/>
              </a:pPr>
              <a:r>
                <a:rPr lang="en-GB" altLang="ja-JP" sz="991" b="1" dirty="0">
                  <a:solidFill>
                    <a:prstClr val="white"/>
                  </a:solidFill>
                  <a:latin typeface="Calibri" panose="020F0502020204030204" pitchFamily="34" charset="0"/>
                  <a:ea typeface="ＭＳ Ｐゴシック" pitchFamily="50" charset="-128"/>
                  <a:cs typeface="Arial" charset="0"/>
                </a:rPr>
                <a:t>Evaluate</a:t>
              </a:r>
            </a:p>
          </p:txBody>
        </p:sp>
        <p:sp>
          <p:nvSpPr>
            <p:cNvPr id="74" name="Rectangle 16"/>
            <p:cNvSpPr>
              <a:spLocks noChangeArrowheads="1"/>
            </p:cNvSpPr>
            <p:nvPr/>
          </p:nvSpPr>
          <p:spPr bwMode="auto">
            <a:xfrm>
              <a:off x="10010189" y="2807638"/>
              <a:ext cx="1271215" cy="3102821"/>
            </a:xfrm>
            <a:prstGeom prst="rect">
              <a:avLst/>
            </a:prstGeom>
            <a:solidFill>
              <a:schemeClr val="bg1">
                <a:lumMod val="85000"/>
              </a:schemeClr>
            </a:solidFill>
            <a:ln>
              <a:noFill/>
            </a:ln>
          </p:spPr>
          <p:txBody>
            <a:bodyPr wrap="none" tIns="90351" bIns="90351" anchor="ct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cs typeface="Arial" pitchFamily="34" charset="0"/>
                </a:defRPr>
              </a:lvl9pPr>
            </a:lstStyle>
            <a:p>
              <a:pPr algn="ctr" defTabSz="1205099" eaLnBrk="1" hangingPunct="1">
                <a:defRPr/>
              </a:pPr>
              <a:endParaRPr lang="en-GB" altLang="en-US" sz="991" b="1" dirty="0">
                <a:solidFill>
                  <a:prstClr val="black"/>
                </a:solidFill>
                <a:latin typeface="Calibri" panose="020F0502020204030204" pitchFamily="34" charset="0"/>
                <a:ea typeface="MS PGothic" pitchFamily="34" charset="-128"/>
              </a:endParaRPr>
            </a:p>
          </p:txBody>
        </p:sp>
        <p:sp>
          <p:nvSpPr>
            <p:cNvPr id="75" name="Rectangle 19"/>
            <p:cNvSpPr>
              <a:spLocks noChangeArrowheads="1"/>
            </p:cNvSpPr>
            <p:nvPr/>
          </p:nvSpPr>
          <p:spPr bwMode="auto">
            <a:xfrm>
              <a:off x="10108586" y="2876805"/>
              <a:ext cx="1082854" cy="752582"/>
            </a:xfrm>
            <a:prstGeom prst="rect">
              <a:avLst/>
            </a:prstGeom>
            <a:solidFill>
              <a:schemeClr val="accent6"/>
            </a:solidFill>
            <a:ln>
              <a:noFill/>
            </a:ln>
          </p:spPr>
          <p:txBody>
            <a:bodyPr anchor="ct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cs typeface="Arial" pitchFamily="34" charset="0"/>
                </a:defRPr>
              </a:lvl9pPr>
            </a:lstStyle>
            <a:p>
              <a:pPr algn="ctr" defTabSz="1205099" eaLnBrk="1" hangingPunct="1">
                <a:defRPr/>
              </a:pPr>
              <a:r>
                <a:rPr lang="en-GB" altLang="ja-JP" sz="991" b="1" dirty="0">
                  <a:solidFill>
                    <a:prstClr val="white"/>
                  </a:solidFill>
                  <a:latin typeface="Calibri" panose="020F0502020204030204" pitchFamily="34" charset="0"/>
                  <a:ea typeface="MS PGothic" pitchFamily="34" charset="-128"/>
                </a:rPr>
                <a:t>Internal Audit</a:t>
              </a:r>
            </a:p>
          </p:txBody>
        </p:sp>
        <p:sp>
          <p:nvSpPr>
            <p:cNvPr id="76" name="Rectangle 19"/>
            <p:cNvSpPr>
              <a:spLocks noChangeArrowheads="1"/>
            </p:cNvSpPr>
            <p:nvPr/>
          </p:nvSpPr>
          <p:spPr bwMode="auto">
            <a:xfrm>
              <a:off x="10108586" y="3859814"/>
              <a:ext cx="1082854" cy="754098"/>
            </a:xfrm>
            <a:prstGeom prst="rect">
              <a:avLst/>
            </a:prstGeom>
            <a:solidFill>
              <a:schemeClr val="accent6"/>
            </a:solidFill>
            <a:ln>
              <a:noFill/>
            </a:ln>
          </p:spPr>
          <p:txBody>
            <a:bodyPr anchor="ct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cs typeface="Arial" pitchFamily="34" charset="0"/>
                </a:defRPr>
              </a:lvl9pPr>
            </a:lstStyle>
            <a:p>
              <a:pPr algn="ctr" defTabSz="1205099" eaLnBrk="1" hangingPunct="1">
                <a:defRPr/>
              </a:pPr>
              <a:r>
                <a:rPr lang="en-GB" altLang="ja-JP" sz="991" b="1" dirty="0">
                  <a:solidFill>
                    <a:prstClr val="white"/>
                  </a:solidFill>
                  <a:latin typeface="Calibri" panose="020F0502020204030204" pitchFamily="34" charset="0"/>
                  <a:ea typeface="MS PGothic" pitchFamily="34" charset="-128"/>
                </a:rPr>
                <a:t>Management Review</a:t>
              </a:r>
            </a:p>
          </p:txBody>
        </p:sp>
      </p:grpSp>
      <p:sp>
        <p:nvSpPr>
          <p:cNvPr id="86" name="Rectangle 20"/>
          <p:cNvSpPr>
            <a:spLocks noChangeArrowheads="1"/>
          </p:cNvSpPr>
          <p:nvPr/>
        </p:nvSpPr>
        <p:spPr bwMode="auto">
          <a:xfrm>
            <a:off x="894507" y="4477902"/>
            <a:ext cx="1085438" cy="724455"/>
          </a:xfrm>
          <a:prstGeom prst="rect">
            <a:avLst/>
          </a:prstGeom>
          <a:solidFill>
            <a:schemeClr val="accent6"/>
          </a:solidFill>
          <a:ln>
            <a:noFill/>
          </a:ln>
        </p:spPr>
        <p:txBody>
          <a:bodyPr anchor="ct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cs typeface="Arial" pitchFamily="34" charset="0"/>
              </a:defRPr>
            </a:lvl9pPr>
          </a:lstStyle>
          <a:p>
            <a:pPr algn="ctr" defTabSz="1205099" eaLnBrk="1" hangingPunct="1">
              <a:defRPr/>
            </a:pPr>
            <a:r>
              <a:rPr lang="en-GB" altLang="ja-JP" sz="990" b="1" dirty="0">
                <a:solidFill>
                  <a:prstClr val="white"/>
                </a:solidFill>
                <a:latin typeface="Calibri" panose="020F0502020204030204" pitchFamily="34" charset="0"/>
                <a:ea typeface="MS PGothic" pitchFamily="34" charset="-128"/>
              </a:rPr>
              <a:t>Business Impact Analysis</a:t>
            </a:r>
          </a:p>
        </p:txBody>
      </p:sp>
      <p:sp>
        <p:nvSpPr>
          <p:cNvPr id="87" name="AutoShape 15"/>
          <p:cNvSpPr>
            <a:spLocks noChangeArrowheads="1"/>
          </p:cNvSpPr>
          <p:nvPr/>
        </p:nvSpPr>
        <p:spPr bwMode="auto">
          <a:xfrm>
            <a:off x="840156" y="2222929"/>
            <a:ext cx="9828979" cy="203679"/>
          </a:xfrm>
          <a:prstGeom prst="rect">
            <a:avLst/>
          </a:prstGeom>
          <a:solidFill>
            <a:srgbClr val="00ABAB"/>
          </a:solidFill>
          <a:ln w="6350" algn="ctr">
            <a:noFill/>
            <a:miter lim="800000"/>
            <a:headEnd type="none" w="sm" len="sm"/>
            <a:tailEnd type="none" w="sm" len="sm"/>
          </a:ln>
        </p:spPr>
        <p:txBody>
          <a:bodyPr tIns="90351" bIns="90351" anchor="ctr"/>
          <a:lstStyle/>
          <a:p>
            <a:pPr algn="ctr" defTabSz="1205099">
              <a:defRPr/>
            </a:pPr>
            <a:r>
              <a:rPr lang="en-GB" altLang="ja-JP" sz="990" b="1" dirty="0">
                <a:solidFill>
                  <a:prstClr val="white"/>
                </a:solidFill>
                <a:latin typeface="Calibri" panose="020F0502020204030204" pitchFamily="34" charset="0"/>
                <a:ea typeface="ＭＳ Ｐゴシック" pitchFamily="50" charset="-128"/>
                <a:cs typeface="Arial" charset="0"/>
              </a:rPr>
              <a:t>Change Management and Awareness</a:t>
            </a:r>
          </a:p>
        </p:txBody>
      </p:sp>
      <p:sp>
        <p:nvSpPr>
          <p:cNvPr id="88" name="Rectangle 19"/>
          <p:cNvSpPr>
            <a:spLocks noChangeArrowheads="1"/>
          </p:cNvSpPr>
          <p:nvPr/>
        </p:nvSpPr>
        <p:spPr bwMode="auto">
          <a:xfrm>
            <a:off x="9556453" y="4975127"/>
            <a:ext cx="1023724" cy="724698"/>
          </a:xfrm>
          <a:prstGeom prst="rect">
            <a:avLst/>
          </a:prstGeom>
          <a:solidFill>
            <a:schemeClr val="accent6"/>
          </a:solidFill>
          <a:ln>
            <a:noFill/>
          </a:ln>
        </p:spPr>
        <p:txBody>
          <a:bodyPr anchor="ct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cs typeface="Arial" pitchFamily="34" charset="0"/>
              </a:defRPr>
            </a:lvl9pPr>
          </a:lstStyle>
          <a:p>
            <a:pPr algn="ctr" defTabSz="1205099" eaLnBrk="1" hangingPunct="1">
              <a:defRPr/>
            </a:pPr>
            <a:r>
              <a:rPr lang="en-GB" altLang="ja-JP" sz="991" b="1" dirty="0">
                <a:solidFill>
                  <a:prstClr val="white"/>
                </a:solidFill>
                <a:latin typeface="Calibri" panose="020F0502020204030204" pitchFamily="34" charset="0"/>
                <a:ea typeface="MS PGothic" pitchFamily="34" charset="-128"/>
              </a:rPr>
              <a:t>Certification Support</a:t>
            </a:r>
          </a:p>
        </p:txBody>
      </p:sp>
      <p:sp>
        <p:nvSpPr>
          <p:cNvPr id="45" name="Triangle 28">
            <a:extLst>
              <a:ext uri="{FF2B5EF4-FFF2-40B4-BE49-F238E27FC236}">
                <a16:creationId xmlns:a16="http://schemas.microsoft.com/office/drawing/2014/main" id="{29FA4592-2469-4056-979F-A2A621770424}"/>
              </a:ext>
            </a:extLst>
          </p:cNvPr>
          <p:cNvSpPr/>
          <p:nvPr/>
        </p:nvSpPr>
        <p:spPr>
          <a:xfrm rot="16200000">
            <a:off x="11061923" y="3314790"/>
            <a:ext cx="264966" cy="228419"/>
          </a:xfrm>
          <a:prstGeom prst="triangle">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2" dirty="0">
              <a:latin typeface="Calibri" panose="020F0502020204030204" pitchFamily="34" charset="0"/>
            </a:endParaRPr>
          </a:p>
        </p:txBody>
      </p:sp>
      <p:sp>
        <p:nvSpPr>
          <p:cNvPr id="46" name="Rectangle 45">
            <a:extLst>
              <a:ext uri="{FF2B5EF4-FFF2-40B4-BE49-F238E27FC236}">
                <a16:creationId xmlns:a16="http://schemas.microsoft.com/office/drawing/2014/main" id="{BC12D62C-ACDB-4B7D-AE3E-17F9E53A8DB8}"/>
              </a:ext>
            </a:extLst>
          </p:cNvPr>
          <p:cNvSpPr/>
          <p:nvPr/>
        </p:nvSpPr>
        <p:spPr bwMode="gray">
          <a:xfrm>
            <a:off x="0" y="972"/>
            <a:ext cx="163919" cy="6860559"/>
          </a:xfrm>
          <a:prstGeom prst="rect">
            <a:avLst/>
          </a:prstGeom>
          <a:solidFill>
            <a:srgbClr val="00ABAB"/>
          </a:solidFill>
          <a:ln w="19050" algn="ctr">
            <a:noFill/>
            <a:miter lim="800000"/>
            <a:headEnd/>
            <a:tailEnd/>
          </a:ln>
        </p:spPr>
        <p:txBody>
          <a:bodyPr wrap="square" lIns="88071" tIns="88071" rIns="88071" bIns="88071" rtlCol="0" anchor="b"/>
          <a:lstStyle/>
          <a:p>
            <a:pPr algn="ctr">
              <a:lnSpc>
                <a:spcPct val="106000"/>
              </a:lnSpc>
              <a:buFont typeface="Wingdings 2" pitchFamily="18" charset="2"/>
              <a:buNone/>
            </a:pPr>
            <a:endParaRPr lang="en-US" sz="891"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2736877653"/>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a:grpSpLocks noChangeAspect="1"/>
          </p:cNvGrpSpPr>
          <p:nvPr/>
        </p:nvGrpSpPr>
        <p:grpSpPr>
          <a:xfrm>
            <a:off x="339401" y="515838"/>
            <a:ext cx="1979366" cy="370908"/>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2573" dirty="0">
                <a:solidFill>
                  <a:schemeClr val="bg1"/>
                </a:solidFill>
                <a:latin typeface="Times New Roman" panose="02020603050405020304" pitchFamily="18" charset="0"/>
                <a:cs typeface="Times New Roman" panose="02020603050405020304" pitchFamily="18" charset="0"/>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2573" dirty="0">
                <a:solidFill>
                  <a:schemeClr val="bg1"/>
                </a:solidFill>
                <a:latin typeface="Times New Roman" panose="02020603050405020304" pitchFamily="18" charset="0"/>
                <a:cs typeface="Times New Roman" panose="02020603050405020304" pitchFamily="18" charset="0"/>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587" tIns="45295" rIns="90587" bIns="45295" numCol="1" anchor="t" anchorCtr="0" compatLnSpc="1">
              <a:prstTxWarp prst="textNoShape">
                <a:avLst/>
              </a:prstTxWarp>
            </a:bodyPr>
            <a:lstStyle/>
            <a:p>
              <a:endParaRPr lang="en-GB" sz="2573" dirty="0">
                <a:solidFill>
                  <a:schemeClr val="bg1"/>
                </a:solidFill>
                <a:latin typeface="Times New Roman" panose="02020603050405020304" pitchFamily="18" charset="0"/>
                <a:cs typeface="Times New Roman" panose="02020603050405020304" pitchFamily="18" charset="0"/>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2573" dirty="0">
                <a:solidFill>
                  <a:schemeClr val="bg1"/>
                </a:solidFill>
                <a:latin typeface="Times New Roman" panose="02020603050405020304" pitchFamily="18" charset="0"/>
                <a:cs typeface="Times New Roman" panose="02020603050405020304" pitchFamily="18" charset="0"/>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587" tIns="45295" rIns="90587" bIns="45295" numCol="1" anchor="t" anchorCtr="0" compatLnSpc="1">
              <a:prstTxWarp prst="textNoShape">
                <a:avLst/>
              </a:prstTxWarp>
            </a:bodyPr>
            <a:lstStyle/>
            <a:p>
              <a:endParaRPr lang="en-GB" sz="2573" dirty="0">
                <a:solidFill>
                  <a:schemeClr val="bg1"/>
                </a:solidFill>
                <a:latin typeface="Times New Roman" panose="02020603050405020304" pitchFamily="18" charset="0"/>
                <a:cs typeface="Times New Roman" panose="02020603050405020304" pitchFamily="18" charset="0"/>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587" tIns="45295" rIns="90587" bIns="45295" numCol="1" anchor="t" anchorCtr="0" compatLnSpc="1">
              <a:prstTxWarp prst="textNoShape">
                <a:avLst/>
              </a:prstTxWarp>
            </a:bodyPr>
            <a:lstStyle/>
            <a:p>
              <a:endParaRPr lang="en-GB" sz="2573" dirty="0">
                <a:solidFill>
                  <a:schemeClr val="bg1"/>
                </a:solidFill>
                <a:latin typeface="Times New Roman" panose="02020603050405020304" pitchFamily="18" charset="0"/>
                <a:cs typeface="Times New Roman" panose="02020603050405020304" pitchFamily="18" charset="0"/>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2573" dirty="0">
                <a:solidFill>
                  <a:schemeClr val="bg1"/>
                </a:solidFill>
                <a:latin typeface="Times New Roman" panose="02020603050405020304" pitchFamily="18" charset="0"/>
                <a:cs typeface="Times New Roman" panose="02020603050405020304" pitchFamily="18" charset="0"/>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2573" dirty="0">
                <a:solidFill>
                  <a:schemeClr val="bg1"/>
                </a:solidFill>
                <a:latin typeface="Times New Roman" panose="02020603050405020304" pitchFamily="18" charset="0"/>
                <a:cs typeface="Times New Roman" panose="02020603050405020304" pitchFamily="18" charset="0"/>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2573" dirty="0">
                <a:solidFill>
                  <a:schemeClr val="bg1"/>
                </a:solidFill>
                <a:latin typeface="Times New Roman" panose="02020603050405020304" pitchFamily="18" charset="0"/>
                <a:cs typeface="Times New Roman" panose="02020603050405020304" pitchFamily="18" charset="0"/>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2573" dirty="0">
                <a:solidFill>
                  <a:schemeClr val="bg1"/>
                </a:solidFill>
                <a:latin typeface="Times New Roman" panose="02020603050405020304" pitchFamily="18" charset="0"/>
                <a:cs typeface="Times New Roman" panose="02020603050405020304" pitchFamily="18" charset="0"/>
              </a:endParaRPr>
            </a:p>
          </p:txBody>
        </p:sp>
      </p:grpSp>
      <p:sp>
        <p:nvSpPr>
          <p:cNvPr id="33" name="Triangle 28">
            <a:extLst>
              <a:ext uri="{FF2B5EF4-FFF2-40B4-BE49-F238E27FC236}">
                <a16:creationId xmlns:a16="http://schemas.microsoft.com/office/drawing/2014/main" id="{96A68D10-67E7-4D70-9984-78405A5FC4C3}"/>
              </a:ext>
            </a:extLst>
          </p:cNvPr>
          <p:cNvSpPr/>
          <p:nvPr/>
        </p:nvSpPr>
        <p:spPr>
          <a:xfrm rot="16200000">
            <a:off x="11053750" y="399374"/>
            <a:ext cx="264966" cy="228419"/>
          </a:xfrm>
          <a:prstGeom prst="triangle">
            <a:avLst/>
          </a:prstGeom>
          <a:solidFill>
            <a:srgbClr val="005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08241">
              <a:defRPr/>
            </a:pPr>
            <a:endParaRPr lang="en-US" sz="2382" dirty="0">
              <a:solidFill>
                <a:prstClr val="white"/>
              </a:solidFill>
              <a:latin typeface="Times New Roman" panose="02020603050405020304" pitchFamily="18" charset="0"/>
              <a:cs typeface="Times New Roman" panose="02020603050405020304" pitchFamily="18" charset="0"/>
            </a:endParaRPr>
          </a:p>
        </p:txBody>
      </p:sp>
      <p:graphicFrame>
        <p:nvGraphicFramePr>
          <p:cNvPr id="18" name="Table 17">
            <a:extLst>
              <a:ext uri="{FF2B5EF4-FFF2-40B4-BE49-F238E27FC236}">
                <a16:creationId xmlns:a16="http://schemas.microsoft.com/office/drawing/2014/main" id="{18BC657A-AA5C-489B-9F64-EA78C65BF02E}"/>
              </a:ext>
            </a:extLst>
          </p:cNvPr>
          <p:cNvGraphicFramePr>
            <a:graphicFrameLocks noGrp="1"/>
          </p:cNvGraphicFramePr>
          <p:nvPr>
            <p:extLst>
              <p:ext uri="{D42A27DB-BD31-4B8C-83A1-F6EECF244321}">
                <p14:modId xmlns:p14="http://schemas.microsoft.com/office/powerpoint/2010/main" val="1488170821"/>
              </p:ext>
            </p:extLst>
          </p:nvPr>
        </p:nvGraphicFramePr>
        <p:xfrm>
          <a:off x="2103121" y="1446571"/>
          <a:ext cx="8968902" cy="5172294"/>
        </p:xfrm>
        <a:graphic>
          <a:graphicData uri="http://schemas.openxmlformats.org/drawingml/2006/table">
            <a:tbl>
              <a:tblPr/>
              <a:tblGrid>
                <a:gridCol w="8968902">
                  <a:extLst>
                    <a:ext uri="{9D8B030D-6E8A-4147-A177-3AD203B41FA5}">
                      <a16:colId xmlns:a16="http://schemas.microsoft.com/office/drawing/2014/main" val="3169011653"/>
                    </a:ext>
                  </a:extLst>
                </a:gridCol>
              </a:tblGrid>
              <a:tr h="4799065">
                <a:tc>
                  <a:txBody>
                    <a:bodyPr/>
                    <a:lstStyle/>
                    <a:p>
                      <a:pPr marL="0" indent="0" algn="just" fontAlgn="auto">
                        <a:spcBef>
                          <a:spcPts val="0"/>
                        </a:spcBef>
                        <a:spcAft>
                          <a:spcPts val="0"/>
                        </a:spcAft>
                        <a:buNone/>
                      </a:pPr>
                      <a:r>
                        <a:rPr lang="en-US" sz="1000" dirty="0">
                          <a:latin typeface="Calibri" panose="020F0502020204030204" pitchFamily="34" charset="0"/>
                          <a:ea typeface="Verdana" panose="020B0604030504040204" pitchFamily="34" charset="0"/>
                          <a:cs typeface="Calibri" panose="020F0502020204030204" pitchFamily="34" charset="0"/>
                        </a:rPr>
                        <a:t>On behalf of Deloitte &amp; Touche Advisory Saudi Limited, hereinafter referred to as “Deloitte” and the members of our service team, we thank you for giving Deloitte the opportunity to submit our proposal</a:t>
                      </a:r>
                      <a:r>
                        <a:rPr lang="en-US" sz="1000" b="1" dirty="0">
                          <a:latin typeface="Calibri" panose="020F0502020204030204" pitchFamily="34" charset="0"/>
                          <a:ea typeface="Verdana" panose="020B0604030504040204" pitchFamily="34" charset="0"/>
                          <a:cs typeface="Calibri" panose="020F0502020204030204" pitchFamily="34" charset="0"/>
                        </a:rPr>
                        <a:t> </a:t>
                      </a:r>
                      <a:r>
                        <a:rPr lang="en-US" sz="1000" dirty="0">
                          <a:latin typeface="Calibri" panose="020F0502020204030204" pitchFamily="34" charset="0"/>
                          <a:ea typeface="Verdana" panose="020B0604030504040204" pitchFamily="34" charset="0"/>
                          <a:cs typeface="Calibri" panose="020F0502020204030204" pitchFamily="34" charset="0"/>
                        </a:rPr>
                        <a:t>for </a:t>
                      </a:r>
                      <a:r>
                        <a:rPr lang="en-US" sz="1000" b="1" dirty="0">
                          <a:solidFill>
                            <a:schemeClr val="tx1">
                              <a:lumMod val="85000"/>
                              <a:lumOff val="15000"/>
                            </a:schemeClr>
                          </a:solidFill>
                          <a:latin typeface="Calibri" panose="020F0502020204030204" pitchFamily="34" charset="0"/>
                          <a:cs typeface="Calibri" panose="020F0502020204030204" pitchFamily="34" charset="0"/>
                        </a:rPr>
                        <a:t>“Business Continuity Management System for stc</a:t>
                      </a:r>
                      <a:r>
                        <a:rPr lang="en-US" sz="1000" b="1" dirty="0">
                          <a:latin typeface="Calibri" panose="020F0502020204030204" pitchFamily="34" charset="0"/>
                          <a:ea typeface="Verdana" panose="020B0604030504040204" pitchFamily="34" charset="0"/>
                          <a:cs typeface="Calibri" panose="020F0502020204030204" pitchFamily="34" charset="0"/>
                        </a:rPr>
                        <a:t>”</a:t>
                      </a:r>
                      <a:r>
                        <a:rPr lang="en-US" sz="1000" dirty="0">
                          <a:latin typeface="Calibri" panose="020F0502020204030204" pitchFamily="34" charset="0"/>
                          <a:ea typeface="Verdana" panose="020B0604030504040204" pitchFamily="34" charset="0"/>
                          <a:cs typeface="Calibri" panose="020F0502020204030204" pitchFamily="34" charset="0"/>
                        </a:rPr>
                        <a:t> to your esteemed organization.</a:t>
                      </a:r>
                      <a:r>
                        <a:rPr lang="en-US" sz="1000" dirty="0">
                          <a:solidFill>
                            <a:schemeClr val="tx1">
                              <a:lumMod val="85000"/>
                              <a:lumOff val="15000"/>
                            </a:schemeClr>
                          </a:solidFill>
                          <a:latin typeface="Calibri" panose="020F0502020204030204" pitchFamily="34" charset="0"/>
                          <a:cs typeface="Calibri" panose="020F0502020204030204" pitchFamily="34" charset="0"/>
                        </a:rPr>
                        <a:t> </a:t>
                      </a:r>
                      <a:r>
                        <a:rPr lang="en-US" sz="1000" dirty="0">
                          <a:latin typeface="Calibri" panose="020F0502020204030204" pitchFamily="34" charset="0"/>
                          <a:ea typeface="Verdana" panose="020B0604030504040204" pitchFamily="34" charset="0"/>
                          <a:cs typeface="Calibri" panose="020F0502020204030204" pitchFamily="34" charset="0"/>
                        </a:rPr>
                        <a:t>It is an opportunity to develop our relationship with ‘</a:t>
                      </a:r>
                      <a:r>
                        <a:rPr lang="en-US" sz="1000" b="1" dirty="0">
                          <a:latin typeface="Calibri" panose="020F0502020204030204" pitchFamily="34" charset="0"/>
                          <a:ea typeface="Verdana" panose="020B0604030504040204" pitchFamily="34" charset="0"/>
                          <a:cs typeface="Calibri" panose="020F0502020204030204" pitchFamily="34" charset="0"/>
                        </a:rPr>
                        <a:t>stc</a:t>
                      </a:r>
                      <a:r>
                        <a:rPr lang="en-US" sz="1000" dirty="0">
                          <a:latin typeface="Calibri" panose="020F0502020204030204" pitchFamily="34" charset="0"/>
                          <a:ea typeface="Verdana" panose="020B0604030504040204" pitchFamily="34" charset="0"/>
                          <a:cs typeface="Calibri" panose="020F0502020204030204" pitchFamily="34" charset="0"/>
                        </a:rPr>
                        <a:t>’ and support you to obtain the desired outcomes. </a:t>
                      </a:r>
                    </a:p>
                    <a:p>
                      <a:pPr marL="0" indent="0" algn="just" fontAlgn="auto">
                        <a:spcBef>
                          <a:spcPts val="0"/>
                        </a:spcBef>
                        <a:spcAft>
                          <a:spcPts val="0"/>
                        </a:spcAft>
                        <a:buNone/>
                      </a:pPr>
                      <a:endParaRPr lang="en-US" sz="1000" dirty="0">
                        <a:latin typeface="Calibri" panose="020F0502020204030204" pitchFamily="34" charset="0"/>
                        <a:ea typeface="Verdana" panose="020B0604030504040204" pitchFamily="34" charset="0"/>
                        <a:cs typeface="Calibri" panose="020F0502020204030204" pitchFamily="34" charset="0"/>
                      </a:endParaRPr>
                    </a:p>
                    <a:p>
                      <a:pPr marL="0" lvl="0" indent="0" algn="just" defTabSz="1208241" rtl="0" eaLnBrk="1" fontAlgn="auto" latinLnBrk="0" hangingPunct="1">
                        <a:spcBef>
                          <a:spcPts val="0"/>
                        </a:spcBef>
                        <a:spcAft>
                          <a:spcPts val="600"/>
                        </a:spcAft>
                        <a:buNone/>
                      </a:pPr>
                      <a:r>
                        <a:rPr lang="en-US" sz="1000" dirty="0">
                          <a:solidFill>
                            <a:schemeClr val="tx1">
                              <a:lumMod val="85000"/>
                              <a:lumOff val="15000"/>
                            </a:schemeClr>
                          </a:solidFill>
                          <a:latin typeface="Calibri" panose="020F0502020204030204" pitchFamily="34" charset="0"/>
                          <a:cs typeface="Calibri" panose="020F0502020204030204" pitchFamily="34" charset="0"/>
                        </a:rPr>
                        <a:t>This proposal includes all the pertinent information required to address your needs and contains details of our people, credentials, tools and technology that differentiate Deloitte from the competition. Deloitte is the most qualified firm to meet your objectives, and this is based on the following:</a:t>
                      </a:r>
                      <a:endParaRPr lang="en-US" sz="1000" kern="1200" dirty="0">
                        <a:solidFill>
                          <a:schemeClr val="tx1">
                            <a:lumMod val="85000"/>
                            <a:lumOff val="15000"/>
                          </a:schemeClr>
                        </a:solidFill>
                        <a:latin typeface="Calibri" panose="020F0502020204030204" pitchFamily="34" charset="0"/>
                        <a:ea typeface="+mn-ea"/>
                        <a:cs typeface="Calibri" panose="020F0502020204030204" pitchFamily="34" charset="0"/>
                      </a:endParaRPr>
                    </a:p>
                    <a:p>
                      <a:pPr marL="0" lvl="0" indent="0" algn="just" defTabSz="1208241" rtl="0" eaLnBrk="1" latinLnBrk="0" hangingPunct="1">
                        <a:spcBef>
                          <a:spcPts val="0"/>
                        </a:spcBef>
                        <a:spcAft>
                          <a:spcPts val="600"/>
                        </a:spcAft>
                        <a:buNone/>
                      </a:pPr>
                      <a:r>
                        <a:rPr lang="en-US" sz="1000" b="1" kern="1200" dirty="0">
                          <a:solidFill>
                            <a:srgbClr val="0076A8"/>
                          </a:solidFill>
                          <a:latin typeface="Calibri" panose="020F0502020204030204" pitchFamily="34" charset="0"/>
                          <a:ea typeface="Verdana"/>
                          <a:cs typeface="Calibri" panose="020F0502020204030204" pitchFamily="34" charset="0"/>
                        </a:rPr>
                        <a:t>Our Relationship with stc</a:t>
                      </a:r>
                      <a:r>
                        <a:rPr lang="en-US" sz="1000" kern="1200" dirty="0">
                          <a:solidFill>
                            <a:schemeClr val="tx1">
                              <a:lumMod val="85000"/>
                              <a:lumOff val="15000"/>
                            </a:schemeClr>
                          </a:solidFill>
                          <a:latin typeface="Calibri" panose="020F0502020204030204" pitchFamily="34" charset="0"/>
                          <a:ea typeface="+mn-ea"/>
                          <a:cs typeface="Calibri" panose="020F0502020204030204" pitchFamily="34" charset="0"/>
                        </a:rPr>
                        <a:t> – </a:t>
                      </a:r>
                      <a:r>
                        <a:rPr lang="en-US" sz="1000" dirty="0">
                          <a:latin typeface="Calibri" panose="020F0502020204030204" pitchFamily="34" charset="0"/>
                          <a:ea typeface="Verdana" panose="020B0604030504040204" pitchFamily="34" charset="0"/>
                          <a:cs typeface="Calibri" panose="020F0502020204030204" pitchFamily="34" charset="0"/>
                        </a:rPr>
                        <a:t>Deloitte has previously worked with stc on multiple projects including </a:t>
                      </a:r>
                      <a:r>
                        <a:rPr lang="en-GB" sz="1000" dirty="0">
                          <a:latin typeface="Calibri" panose="020F0502020204030204" pitchFamily="34" charset="0"/>
                          <a:ea typeface="Verdana" panose="020B0604030504040204" pitchFamily="34" charset="0"/>
                          <a:cs typeface="Calibri" panose="020F0502020204030204" pitchFamily="34" charset="0"/>
                        </a:rPr>
                        <a:t>successful delivery of </a:t>
                      </a:r>
                      <a:r>
                        <a:rPr lang="en-GB" sz="1000" b="1" dirty="0">
                          <a:latin typeface="Calibri" panose="020F0502020204030204" pitchFamily="34" charset="0"/>
                          <a:ea typeface="Verdana" panose="020B0604030504040204" pitchFamily="34" charset="0"/>
                          <a:cs typeface="Calibri" panose="020F0502020204030204" pitchFamily="34" charset="0"/>
                        </a:rPr>
                        <a:t>BCM and RM Maturity Assessment for subsidiaries, BCM Implementation for solutions, BCM Implementation for Channels, BCM Program Development for stc Pay, </a:t>
                      </a:r>
                      <a:r>
                        <a:rPr lang="en-US" sz="1000" b="1" dirty="0">
                          <a:latin typeface="Calibri" panose="020F0502020204030204" pitchFamily="34" charset="0"/>
                          <a:ea typeface="Verdana" panose="020B0604030504040204" pitchFamily="34" charset="0"/>
                          <a:cs typeface="Calibri" panose="020F0502020204030204" pitchFamily="34" charset="0"/>
                        </a:rPr>
                        <a:t>Compliance Management Maturity Assessment, Regulatory IA Review, 5G Readiness Review, Technology Strategy &amp; Architecture Audit, Risk Management Program 2021</a:t>
                      </a:r>
                      <a:r>
                        <a:rPr lang="en-US" sz="1000" dirty="0">
                          <a:latin typeface="Calibri" panose="020F0502020204030204" pitchFamily="34" charset="0"/>
                          <a:ea typeface="Verdana" panose="020B0604030504040204" pitchFamily="34" charset="0"/>
                          <a:cs typeface="Calibri" panose="020F0502020204030204" pitchFamily="34" charset="0"/>
                        </a:rPr>
                        <a:t>, projects in the recent years. Our past experience with you has given us an insight into stc’s organization and its subsidiaries, processes, existing risks and systems which we can leverage in this project</a:t>
                      </a:r>
                      <a:r>
                        <a:rPr lang="en-US" sz="1000" kern="1200" dirty="0">
                          <a:solidFill>
                            <a:schemeClr val="tx1">
                              <a:lumMod val="85000"/>
                              <a:lumOff val="15000"/>
                            </a:schemeClr>
                          </a:solidFill>
                          <a:latin typeface="Calibri" panose="020F0502020204030204" pitchFamily="34" charset="0"/>
                          <a:ea typeface="+mn-ea"/>
                          <a:cs typeface="Calibri" panose="020F0502020204030204" pitchFamily="34" charset="0"/>
                        </a:rPr>
                        <a:t>. </a:t>
                      </a:r>
                    </a:p>
                    <a:p>
                      <a:pPr marL="0" marR="0" lvl="0" indent="0" algn="just" defTabSz="1208241" rtl="0" eaLnBrk="1" fontAlgn="auto" latinLnBrk="0" hangingPunct="1">
                        <a:lnSpc>
                          <a:spcPct val="100000"/>
                        </a:lnSpc>
                        <a:spcBef>
                          <a:spcPts val="0"/>
                        </a:spcBef>
                        <a:spcAft>
                          <a:spcPts val="600"/>
                        </a:spcAft>
                        <a:buClrTx/>
                        <a:buSzTx/>
                        <a:buFontTx/>
                        <a:buNone/>
                        <a:tabLst/>
                        <a:defRPr/>
                      </a:pPr>
                      <a:r>
                        <a:rPr lang="en-US" sz="1000" b="1" kern="1200" dirty="0">
                          <a:solidFill>
                            <a:srgbClr val="0076A8"/>
                          </a:solidFill>
                          <a:latin typeface="Calibri" panose="020F0502020204030204" pitchFamily="34" charset="0"/>
                          <a:ea typeface="Verdana"/>
                          <a:cs typeface="Calibri" panose="020F0502020204030204" pitchFamily="34" charset="0"/>
                        </a:rPr>
                        <a:t>Our Approach</a:t>
                      </a:r>
                      <a:r>
                        <a:rPr lang="en-US" sz="1000" kern="1200" dirty="0">
                          <a:solidFill>
                            <a:schemeClr val="tx1">
                              <a:lumMod val="85000"/>
                              <a:lumOff val="15000"/>
                            </a:schemeClr>
                          </a:solidFill>
                          <a:latin typeface="Calibri" panose="020F0502020204030204" pitchFamily="34" charset="0"/>
                          <a:ea typeface="+mn-ea"/>
                          <a:cs typeface="Calibri" panose="020F0502020204030204" pitchFamily="34" charset="0"/>
                        </a:rPr>
                        <a:t> – We have developed our approach based on our extensive experience in establishing and implementing </a:t>
                      </a:r>
                      <a:r>
                        <a:rPr lang="en-US" sz="1000" dirty="0">
                          <a:solidFill>
                            <a:schemeClr val="tx1">
                              <a:lumMod val="85000"/>
                              <a:lumOff val="15000"/>
                            </a:schemeClr>
                          </a:solidFill>
                          <a:latin typeface="Calibri" panose="020F0502020204030204" pitchFamily="34" charset="0"/>
                          <a:cs typeface="Calibri" panose="020F0502020204030204" pitchFamily="34" charset="0"/>
                        </a:rPr>
                        <a:t>Business Continuity Management (BCM), Crisis Management and Disaster Recovery programs across the region, combined with our knowledge from delivering several end-to-end BCM programs in the Kingdom based on standards like ISO 22301:2019, ISO 22361:2022 and relevant international best practices</a:t>
                      </a:r>
                      <a:r>
                        <a:rPr lang="en-US" sz="1000" kern="1200" dirty="0">
                          <a:solidFill>
                            <a:schemeClr val="tx1">
                              <a:lumMod val="85000"/>
                              <a:lumOff val="15000"/>
                            </a:schemeClr>
                          </a:solidFill>
                          <a:latin typeface="Calibri" panose="020F0502020204030204" pitchFamily="34" charset="0"/>
                          <a:ea typeface="+mn-ea"/>
                          <a:cs typeface="Calibri" panose="020F0502020204030204" pitchFamily="34" charset="0"/>
                        </a:rPr>
                        <a:t>. In our proposed approach we have considered and provided activities to ensure that maximum benefit is delivered through the journey of this project. </a:t>
                      </a:r>
                    </a:p>
                    <a:p>
                      <a:pPr marL="0" marR="0" lvl="0" indent="0" algn="just" defTabSz="1208241" rtl="0" eaLnBrk="1" fontAlgn="auto" latinLnBrk="0" hangingPunct="1">
                        <a:lnSpc>
                          <a:spcPct val="100000"/>
                        </a:lnSpc>
                        <a:spcBef>
                          <a:spcPts val="0"/>
                        </a:spcBef>
                        <a:spcAft>
                          <a:spcPts val="600"/>
                        </a:spcAft>
                        <a:buClrTx/>
                        <a:buSzTx/>
                        <a:buFontTx/>
                        <a:buNone/>
                        <a:tabLst/>
                        <a:defRPr/>
                      </a:pPr>
                      <a:r>
                        <a:rPr lang="en-US" sz="1000" b="1" kern="1200" dirty="0">
                          <a:solidFill>
                            <a:srgbClr val="0076A8"/>
                          </a:solidFill>
                          <a:latin typeface="Calibri" panose="020F0502020204030204" pitchFamily="34" charset="0"/>
                          <a:ea typeface="Verdana"/>
                          <a:cs typeface="Calibri" panose="020F0502020204030204" pitchFamily="34" charset="0"/>
                        </a:rPr>
                        <a:t>Our Relevant Experience</a:t>
                      </a:r>
                      <a:r>
                        <a:rPr lang="en-US" sz="1000" kern="1200" dirty="0">
                          <a:solidFill>
                            <a:schemeClr val="tx1">
                              <a:lumMod val="85000"/>
                              <a:lumOff val="15000"/>
                            </a:schemeClr>
                          </a:solidFill>
                          <a:latin typeface="Calibri" panose="020F0502020204030204" pitchFamily="34" charset="0"/>
                          <a:ea typeface="+mn-ea"/>
                          <a:cs typeface="Calibri" panose="020F0502020204030204" pitchFamily="34" charset="0"/>
                        </a:rPr>
                        <a:t> – Our proposed team has delivered various resilience programs within the Middle East. We have significant experience in establishing and implementing operational resilience, developing business continuity and crisis management capabilities and establishing the governance for effective resilience implementations. We have extensive experience in national and international standards (e.g., National Risk Council Resilience Guidelines, NCA ECC, DGA BCM Standard, ISO 22301, ISO 22361 etc.) and have delivered numerous engagements for clients in the Oil and Gas industries. </a:t>
                      </a:r>
                    </a:p>
                    <a:p>
                      <a:pPr marL="0" marR="0" lvl="0" indent="0" algn="just" defTabSz="1208241" rtl="0" eaLnBrk="1" fontAlgn="auto" latinLnBrk="0" hangingPunct="1">
                        <a:lnSpc>
                          <a:spcPct val="100000"/>
                        </a:lnSpc>
                        <a:spcBef>
                          <a:spcPts val="0"/>
                        </a:spcBef>
                        <a:spcAft>
                          <a:spcPts val="600"/>
                        </a:spcAft>
                        <a:buClrTx/>
                        <a:buSzTx/>
                        <a:buFontTx/>
                        <a:buNone/>
                        <a:tabLst/>
                        <a:defRPr/>
                      </a:pPr>
                      <a:r>
                        <a:rPr lang="en-US" sz="1000" b="1" kern="1200" dirty="0">
                          <a:solidFill>
                            <a:srgbClr val="0076A8"/>
                          </a:solidFill>
                          <a:latin typeface="Calibri" panose="020F0502020204030204" pitchFamily="34" charset="0"/>
                          <a:ea typeface="Verdana"/>
                          <a:cs typeface="Calibri" panose="020F0502020204030204" pitchFamily="34" charset="0"/>
                        </a:rPr>
                        <a:t>Our Engagement Team</a:t>
                      </a:r>
                      <a:r>
                        <a:rPr lang="en-US" sz="1000" kern="1200" dirty="0">
                          <a:solidFill>
                            <a:schemeClr val="tx1">
                              <a:lumMod val="85000"/>
                              <a:lumOff val="15000"/>
                            </a:schemeClr>
                          </a:solidFill>
                          <a:latin typeface="Calibri" panose="020F0502020204030204" pitchFamily="34" charset="0"/>
                          <a:ea typeface="+mn-ea"/>
                          <a:cs typeface="Calibri" panose="020F0502020204030204" pitchFamily="34" charset="0"/>
                        </a:rPr>
                        <a:t> – </a:t>
                      </a:r>
                      <a:r>
                        <a:rPr lang="en-US" sz="1000" dirty="0">
                          <a:solidFill>
                            <a:schemeClr val="tx1">
                              <a:lumMod val="85000"/>
                              <a:lumOff val="15000"/>
                            </a:schemeClr>
                          </a:solidFill>
                          <a:latin typeface="Calibri" panose="020F0502020204030204" pitchFamily="34" charset="0"/>
                          <a:cs typeface="Calibri" panose="020F0502020204030204" pitchFamily="34" charset="0"/>
                        </a:rPr>
                        <a:t>Our diverse, multicultural and multilingual team has outstanding BCM experience with over 35 dedicated, BCM trained and certified professionals in the region, supported by 250 risk consultants. Our team received recognition by the Business Continuity Institute (BCI) as the 2016 Continuity &amp; Resilience Provider and the 2014 Business Continuity Provider and GCC Security Symposium &amp; CISO Awards 7</a:t>
                      </a:r>
                      <a:r>
                        <a:rPr lang="en-US" sz="1000" baseline="30000" dirty="0">
                          <a:solidFill>
                            <a:schemeClr val="tx1">
                              <a:lumMod val="85000"/>
                              <a:lumOff val="15000"/>
                            </a:schemeClr>
                          </a:solidFill>
                          <a:latin typeface="Calibri" panose="020F0502020204030204" pitchFamily="34" charset="0"/>
                          <a:cs typeface="Calibri" panose="020F0502020204030204" pitchFamily="34" charset="0"/>
                        </a:rPr>
                        <a:t>th</a:t>
                      </a:r>
                      <a:r>
                        <a:rPr lang="en-US" sz="1000" dirty="0">
                          <a:solidFill>
                            <a:schemeClr val="tx1">
                              <a:lumMod val="85000"/>
                              <a:lumOff val="15000"/>
                            </a:schemeClr>
                          </a:solidFill>
                          <a:latin typeface="Calibri" panose="020F0502020204030204" pitchFamily="34" charset="0"/>
                          <a:cs typeface="Calibri" panose="020F0502020204030204" pitchFamily="34" charset="0"/>
                        </a:rPr>
                        <a:t> Edition in Riyadh and UAE in the Year 2023. Our proposed team for this project consists of local and regional resources that have prior experience with several other organizations and will bring their experience directly to you.</a:t>
                      </a:r>
                    </a:p>
                    <a:p>
                      <a:pPr marL="0" lvl="0" indent="0" algn="just" defTabSz="1208241" rtl="0" eaLnBrk="1" latinLnBrk="0" hangingPunct="1">
                        <a:spcBef>
                          <a:spcPts val="0"/>
                        </a:spcBef>
                        <a:spcAft>
                          <a:spcPts val="600"/>
                        </a:spcAft>
                        <a:buNone/>
                      </a:pPr>
                      <a:r>
                        <a:rPr lang="en-US" sz="1000" kern="1200" dirty="0">
                          <a:solidFill>
                            <a:schemeClr val="tx1">
                              <a:lumMod val="85000"/>
                              <a:lumOff val="15000"/>
                            </a:schemeClr>
                          </a:solidFill>
                          <a:latin typeface="Calibri" panose="020F0502020204030204" pitchFamily="34" charset="0"/>
                          <a:ea typeface="+mn-ea"/>
                          <a:cs typeface="Calibri" panose="020F0502020204030204" pitchFamily="34" charset="0"/>
                        </a:rPr>
                        <a:t>We look forward to extend our working relationship and are excited about the opportunity to serve stc on this important project. If you have any questions regarding the content of this proposal, please do not hesitate to contact our </a:t>
                      </a:r>
                      <a:r>
                        <a:rPr lang="en-US" sz="1000" dirty="0">
                          <a:solidFill>
                            <a:schemeClr val="tx1">
                              <a:lumMod val="85000"/>
                              <a:lumOff val="15000"/>
                            </a:schemeClr>
                          </a:solidFill>
                          <a:latin typeface="Calibri" panose="020F0502020204030204" pitchFamily="34" charset="0"/>
                          <a:cs typeface="Calibri" panose="020F0502020204030204" pitchFamily="34" charset="0"/>
                        </a:rPr>
                        <a:t>Cyber Partner, Tariq Ajmal at +971506522859, </a:t>
                      </a:r>
                      <a:r>
                        <a:rPr lang="nb-NO" sz="1000" dirty="0">
                          <a:solidFill>
                            <a:schemeClr val="tx1">
                              <a:lumMod val="85000"/>
                              <a:lumOff val="15000"/>
                            </a:schemeClr>
                          </a:solidFill>
                          <a:latin typeface="Calibri" panose="020F0502020204030204" pitchFamily="34" charset="0"/>
                          <a:cs typeface="Calibri" panose="020F0502020204030204" pitchFamily="34" charset="0"/>
                          <a:hlinkClick r:id="rId3"/>
                        </a:rPr>
                        <a:t>tajmal@deloitte.com</a:t>
                      </a:r>
                      <a:r>
                        <a:rPr lang="en-US" sz="1000" kern="1200" dirty="0">
                          <a:solidFill>
                            <a:schemeClr val="tx1">
                              <a:lumMod val="85000"/>
                              <a:lumOff val="15000"/>
                            </a:schemeClr>
                          </a:solidFill>
                          <a:latin typeface="Calibri" panose="020F0502020204030204" pitchFamily="34" charset="0"/>
                          <a:ea typeface="+mn-ea"/>
                          <a:cs typeface="Calibri" panose="020F0502020204030204" pitchFamily="34" charset="0"/>
                        </a:rPr>
                        <a:t> or our Crisis &amp; Resilience Leader for KSA &amp; UAE, Arsalan Yousuf at </a:t>
                      </a:r>
                      <a:r>
                        <a:rPr lang="en-US" sz="1000" kern="1200" dirty="0">
                          <a:solidFill>
                            <a:schemeClr val="tx1">
                              <a:lumMod val="85000"/>
                              <a:lumOff val="15000"/>
                            </a:schemeClr>
                          </a:solidFill>
                          <a:latin typeface="Calibri" panose="020F0502020204030204" pitchFamily="34" charset="0"/>
                          <a:ea typeface="+mn-ea"/>
                          <a:cs typeface="Calibri" panose="020F0502020204030204" pitchFamily="34" charset="0"/>
                          <a:hlinkClick r:id="rId4"/>
                        </a:rPr>
                        <a:t>aryousuf@deloitte.com</a:t>
                      </a:r>
                      <a:r>
                        <a:rPr lang="en-US" sz="1000" kern="1200" dirty="0">
                          <a:solidFill>
                            <a:schemeClr val="tx1">
                              <a:lumMod val="85000"/>
                              <a:lumOff val="15000"/>
                            </a:schemeClr>
                          </a:solidFill>
                          <a:latin typeface="Calibri" panose="020F0502020204030204" pitchFamily="34" charset="0"/>
                          <a:ea typeface="+mn-ea"/>
                          <a:cs typeface="Calibri" panose="020F0502020204030204" pitchFamily="34" charset="0"/>
                        </a:rPr>
                        <a:t> or +966595615678. </a:t>
                      </a:r>
                    </a:p>
                    <a:p>
                      <a:pPr marL="0" lvl="0" indent="0" algn="just" defTabSz="1208241" rtl="0" eaLnBrk="1" latinLnBrk="0" hangingPunct="1">
                        <a:spcBef>
                          <a:spcPts val="0"/>
                        </a:spcBef>
                        <a:spcAft>
                          <a:spcPts val="600"/>
                        </a:spcAft>
                        <a:buNone/>
                      </a:pPr>
                      <a:r>
                        <a:rPr lang="en-US" sz="1000" kern="1200" dirty="0">
                          <a:solidFill>
                            <a:schemeClr val="tx1">
                              <a:lumMod val="85000"/>
                              <a:lumOff val="15000"/>
                            </a:schemeClr>
                          </a:solidFill>
                          <a:latin typeface="Calibri" panose="020F0502020204030204" pitchFamily="34" charset="0"/>
                          <a:ea typeface="+mn-ea"/>
                          <a:cs typeface="Calibri" panose="020F0502020204030204" pitchFamily="34" charset="0"/>
                        </a:rPr>
                        <a:t>Yours sincerely, </a:t>
                      </a:r>
                    </a:p>
                    <a:p>
                      <a:pPr marL="0" indent="0" algn="just">
                        <a:spcBef>
                          <a:spcPts val="0"/>
                        </a:spcBef>
                        <a:spcAft>
                          <a:spcPts val="0"/>
                        </a:spcAft>
                        <a:buNone/>
                      </a:pPr>
                      <a:endParaRPr lang="en-US" sz="1000" dirty="0">
                        <a:solidFill>
                          <a:schemeClr val="tx1">
                            <a:lumMod val="85000"/>
                            <a:lumOff val="15000"/>
                          </a:schemeClr>
                        </a:solidFill>
                        <a:latin typeface="Calibri" panose="020F0502020204030204" pitchFamily="34" charset="0"/>
                        <a:cs typeface="Calibri" panose="020F0502020204030204" pitchFamily="34" charset="0"/>
                      </a:endParaRPr>
                    </a:p>
                    <a:p>
                      <a:pPr marL="0" lvl="0" indent="0" defTabSz="1219140">
                        <a:spcBef>
                          <a:spcPts val="0"/>
                        </a:spcBef>
                        <a:spcAft>
                          <a:spcPts val="0"/>
                        </a:spcAft>
                        <a:buSzTx/>
                        <a:buNone/>
                        <a:defRPr/>
                      </a:pPr>
                      <a:r>
                        <a:rPr lang="en-US" sz="1000" b="1" dirty="0">
                          <a:solidFill>
                            <a:srgbClr val="0076A8"/>
                          </a:solidFill>
                          <a:latin typeface="Calibri" panose="020F0502020204030204" pitchFamily="34" charset="0"/>
                          <a:ea typeface="Verdana"/>
                          <a:cs typeface="Calibri" panose="020F0502020204030204" pitchFamily="34" charset="0"/>
                        </a:rPr>
                        <a:t>Khaled Al Sagga</a:t>
                      </a:r>
                      <a:br>
                        <a:rPr lang="en-US" sz="1000" b="1" dirty="0">
                          <a:latin typeface="Calibri" panose="020F0502020204030204" pitchFamily="34" charset="0"/>
                          <a:cs typeface="Calibri" panose="020F0502020204030204" pitchFamily="34" charset="0"/>
                        </a:rPr>
                      </a:br>
                      <a:r>
                        <a:rPr lang="en-US" sz="1000" dirty="0">
                          <a:solidFill>
                            <a:schemeClr val="tx1">
                              <a:lumMod val="85000"/>
                              <a:lumOff val="15000"/>
                            </a:schemeClr>
                          </a:solidFill>
                          <a:latin typeface="Calibri" panose="020F0502020204030204" pitchFamily="34" charset="0"/>
                          <a:cs typeface="Calibri" panose="020F0502020204030204" pitchFamily="34" charset="0"/>
                        </a:rPr>
                        <a:t>Partner</a:t>
                      </a:r>
                    </a:p>
                    <a:p>
                      <a:pPr marL="0" lvl="0" indent="0" defTabSz="1219140">
                        <a:spcBef>
                          <a:spcPts val="0"/>
                        </a:spcBef>
                        <a:spcAft>
                          <a:spcPts val="0"/>
                        </a:spcAft>
                        <a:buSzTx/>
                        <a:buNone/>
                        <a:defRPr/>
                      </a:pPr>
                      <a:r>
                        <a:rPr lang="en-US" sz="1000" dirty="0">
                          <a:solidFill>
                            <a:schemeClr val="tx1">
                              <a:lumMod val="85000"/>
                              <a:lumOff val="15000"/>
                            </a:schemeClr>
                          </a:solidFill>
                          <a:latin typeface="Calibri" panose="020F0502020204030204" pitchFamily="34" charset="0"/>
                          <a:cs typeface="Calibri" panose="020F0502020204030204" pitchFamily="34" charset="0"/>
                        </a:rPr>
                        <a:t>Deloitte &amp; Touche Advisory Saudi Limited</a:t>
                      </a:r>
                    </a:p>
                  </a:txBody>
                  <a:tcPr marL="0" marR="60394" marT="33447" marB="33447" horzOverflow="overflow">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89339332"/>
                  </a:ext>
                </a:extLst>
              </a:tr>
            </a:tbl>
          </a:graphicData>
        </a:graphic>
      </p:graphicFrame>
      <p:sp>
        <p:nvSpPr>
          <p:cNvPr id="34" name="Text Placeholder 3">
            <a:extLst>
              <a:ext uri="{FF2B5EF4-FFF2-40B4-BE49-F238E27FC236}">
                <a16:creationId xmlns:a16="http://schemas.microsoft.com/office/drawing/2014/main" id="{F0382A71-1D6D-4A94-807C-F3241BAE189A}"/>
              </a:ext>
            </a:extLst>
          </p:cNvPr>
          <p:cNvSpPr txBox="1">
            <a:spLocks/>
          </p:cNvSpPr>
          <p:nvPr/>
        </p:nvSpPr>
        <p:spPr>
          <a:xfrm>
            <a:off x="8428036" y="235814"/>
            <a:ext cx="2561020" cy="1020906"/>
          </a:xfrm>
          <a:prstGeom prst="rect">
            <a:avLst/>
          </a:prstGeom>
        </p:spPr>
        <p:txBody>
          <a:bodyPr vert="horz" lIns="0" tIns="0" rIns="0" bIns="0" rtlCol="0">
            <a:noAutofit/>
          </a:bodyPr>
          <a:lstStyle>
            <a:lvl1pPr marL="0" indent="0" algn="r" defTabSz="1219170" rtl="0" eaLnBrk="1" latinLnBrk="0" hangingPunct="1">
              <a:lnSpc>
                <a:spcPct val="120000"/>
              </a:lnSpc>
              <a:spcBef>
                <a:spcPts val="0"/>
              </a:spcBef>
              <a:spcAft>
                <a:spcPts val="0"/>
              </a:spcAft>
              <a:buSzPct val="100000"/>
              <a:buFont typeface="Arial" panose="020B0604020202020204" pitchFamily="34" charset="0"/>
              <a:buNone/>
              <a:defRPr sz="800" b="0" kern="1200">
                <a:solidFill>
                  <a:schemeClr val="tx1"/>
                </a:solidFill>
                <a:latin typeface="+mn-lt"/>
                <a:ea typeface="+mn-ea"/>
                <a:cs typeface="+mn-cs"/>
              </a:defRPr>
            </a:lvl1pPr>
            <a:lvl2pPr marL="0" indent="0" algn="l" defTabSz="1219170" rtl="0" eaLnBrk="1" latinLnBrk="0" hangingPunct="1">
              <a:spcBef>
                <a:spcPts val="0"/>
              </a:spcBef>
              <a:spcAft>
                <a:spcPts val="600"/>
              </a:spcAft>
              <a:buClrTx/>
              <a:buSzPct val="100000"/>
              <a:buFont typeface="Arial"/>
              <a:buNone/>
              <a:defRPr lang="en-US" sz="11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600"/>
              </a:spcAft>
              <a:buClrTx/>
              <a:buSzPct val="100000"/>
              <a:buFont typeface="Arial" panose="020B0604020202020204" pitchFamily="34" charset="0"/>
              <a:buChar char="•"/>
              <a:defRPr lang="en-US" sz="11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600"/>
              </a:spcAft>
              <a:buClrTx/>
              <a:buSzPct val="100000"/>
              <a:buFont typeface="Verdana" panose="020B0604030504040204" pitchFamily="34" charset="0"/>
              <a:buChar char="−"/>
              <a:defRPr lang="en-US" sz="11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600"/>
              </a:spcAft>
              <a:buClrTx/>
              <a:buSzPct val="100000"/>
              <a:buFont typeface="Verdana" panose="020B0604030504040204" pitchFamily="34" charset="0"/>
              <a:buChar char="−"/>
              <a:tabLst/>
              <a:defRPr lang="en-US" sz="11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841" b="1" dirty="0">
                <a:latin typeface="Calibri" panose="020F0502020204030204" pitchFamily="34" charset="0"/>
                <a:cs typeface="Calibri" panose="020F0502020204030204" pitchFamily="34" charset="0"/>
              </a:rPr>
              <a:t>Deloitte &amp; Touche Advisory Saudi Ltd.</a:t>
            </a:r>
          </a:p>
          <a:p>
            <a:r>
              <a:rPr lang="en-US" sz="841" dirty="0">
                <a:latin typeface="Calibri" panose="020F0502020204030204" pitchFamily="34" charset="0"/>
                <a:cs typeface="Calibri" panose="020F0502020204030204" pitchFamily="34" charset="0"/>
              </a:rPr>
              <a:t>Prince Turki Bin Abdullah Al-Saud Street, Sulaimania Area</a:t>
            </a:r>
          </a:p>
          <a:p>
            <a:r>
              <a:rPr lang="en-US" sz="841" dirty="0">
                <a:latin typeface="Calibri" panose="020F0502020204030204" pitchFamily="34" charset="0"/>
                <a:cs typeface="Calibri" panose="020F0502020204030204" pitchFamily="34" charset="0"/>
              </a:rPr>
              <a:t>P.O. Box: 213, Riyadh – 11411, Kingdom of Saudi Arabia</a:t>
            </a:r>
          </a:p>
          <a:p>
            <a:r>
              <a:rPr lang="en-US" sz="841" dirty="0">
                <a:latin typeface="Calibri" panose="020F0502020204030204" pitchFamily="34" charset="0"/>
                <a:cs typeface="Calibri" panose="020F0502020204030204" pitchFamily="34" charset="0"/>
              </a:rPr>
              <a:t>Tel:+966 (0)11 2828 500</a:t>
            </a:r>
          </a:p>
          <a:p>
            <a:r>
              <a:rPr lang="en-US" sz="841" dirty="0">
                <a:latin typeface="Calibri" panose="020F0502020204030204" pitchFamily="34" charset="0"/>
                <a:cs typeface="Calibri" panose="020F0502020204030204" pitchFamily="34" charset="0"/>
              </a:rPr>
              <a:t>Fax:+966 (0)11 4761 350</a:t>
            </a:r>
          </a:p>
          <a:p>
            <a:r>
              <a:rPr lang="en-US" sz="841" dirty="0">
                <a:latin typeface="Calibri" panose="020F0502020204030204" pitchFamily="34" charset="0"/>
                <a:cs typeface="Calibri" panose="020F0502020204030204" pitchFamily="34" charset="0"/>
                <a:hlinkClick r:id="rId5"/>
              </a:rPr>
              <a:t>www.deloitte.com</a:t>
            </a:r>
            <a:endParaRPr lang="en-US" sz="841" dirty="0">
              <a:latin typeface="Calibri" panose="020F0502020204030204" pitchFamily="34" charset="0"/>
              <a:cs typeface="Calibri" panose="020F0502020204030204" pitchFamily="34" charset="0"/>
            </a:endParaRPr>
          </a:p>
        </p:txBody>
      </p:sp>
      <p:sp>
        <p:nvSpPr>
          <p:cNvPr id="35" name="Text Placeholder 4">
            <a:extLst>
              <a:ext uri="{FF2B5EF4-FFF2-40B4-BE49-F238E27FC236}">
                <a16:creationId xmlns:a16="http://schemas.microsoft.com/office/drawing/2014/main" id="{987C66D7-8A39-4A09-A6AC-B57FC3228010}"/>
              </a:ext>
            </a:extLst>
          </p:cNvPr>
          <p:cNvSpPr txBox="1">
            <a:spLocks/>
          </p:cNvSpPr>
          <p:nvPr/>
        </p:nvSpPr>
        <p:spPr>
          <a:xfrm>
            <a:off x="9830800" y="1232354"/>
            <a:ext cx="1158257" cy="227265"/>
          </a:xfrm>
          <a:prstGeom prst="rect">
            <a:avLst/>
          </a:prstGeom>
        </p:spPr>
        <p:txBody>
          <a:bodyPr vert="horz" lIns="0" tIns="0" rIns="0" bIns="0" rtlCol="0">
            <a:noAutofit/>
          </a:bodyPr>
          <a:lstStyle>
            <a:lvl1pPr marL="0" indent="0" algn="r" defTabSz="1219170" rtl="0" eaLnBrk="1" latinLnBrk="0" hangingPunct="1">
              <a:lnSpc>
                <a:spcPct val="120000"/>
              </a:lnSpc>
              <a:spcBef>
                <a:spcPts val="0"/>
              </a:spcBef>
              <a:spcAft>
                <a:spcPts val="0"/>
              </a:spcAft>
              <a:buSzPct val="100000"/>
              <a:buFont typeface="Arial" panose="020B0604020202020204" pitchFamily="34" charset="0"/>
              <a:buNone/>
              <a:defRPr sz="800" b="0" kern="1200">
                <a:solidFill>
                  <a:schemeClr val="tx1"/>
                </a:solidFill>
                <a:latin typeface="+mn-lt"/>
                <a:ea typeface="+mn-ea"/>
                <a:cs typeface="+mn-cs"/>
              </a:defRPr>
            </a:lvl1pPr>
            <a:lvl2pPr marL="0" indent="0" algn="l" defTabSz="1219170" rtl="0" eaLnBrk="1" latinLnBrk="0" hangingPunct="1">
              <a:spcBef>
                <a:spcPts val="0"/>
              </a:spcBef>
              <a:spcAft>
                <a:spcPts val="600"/>
              </a:spcAft>
              <a:buClrTx/>
              <a:buSzPct val="100000"/>
              <a:buFont typeface="Arial"/>
              <a:buNone/>
              <a:defRPr lang="en-US" sz="11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600"/>
              </a:spcAft>
              <a:buClrTx/>
              <a:buSzPct val="100000"/>
              <a:buFont typeface="Arial" panose="020B0604020202020204" pitchFamily="34" charset="0"/>
              <a:buChar char="•"/>
              <a:defRPr lang="en-US" sz="11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600"/>
              </a:spcAft>
              <a:buClrTx/>
              <a:buSzPct val="100000"/>
              <a:buFont typeface="Verdana" panose="020B0604030504040204" pitchFamily="34" charset="0"/>
              <a:buChar char="−"/>
              <a:defRPr lang="en-US" sz="11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600"/>
              </a:spcAft>
              <a:buClrTx/>
              <a:buSzPct val="100000"/>
              <a:buFont typeface="Verdana" panose="020B0604030504040204" pitchFamily="34" charset="0"/>
              <a:buChar char="−"/>
              <a:tabLst/>
              <a:defRPr lang="en-US" sz="11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841" b="1" i="1" dirty="0">
                <a:latin typeface="Calibri" panose="020F0502020204030204" pitchFamily="34" charset="0"/>
                <a:cs typeface="Calibri" panose="020F0502020204030204" pitchFamily="34" charset="0"/>
              </a:rPr>
              <a:t>Deloitte Ref.: JO-7252586</a:t>
            </a:r>
            <a:endParaRPr lang="en-US" sz="841" b="1" i="1" dirty="0">
              <a:highlight>
                <a:srgbClr val="FFFF00"/>
              </a:highlight>
              <a:latin typeface="Calibri" panose="020F0502020204030204" pitchFamily="34" charset="0"/>
              <a:cs typeface="Calibri" panose="020F0502020204030204" pitchFamily="34" charset="0"/>
            </a:endParaRPr>
          </a:p>
        </p:txBody>
      </p:sp>
      <p:sp>
        <p:nvSpPr>
          <p:cNvPr id="36" name="Text Placeholder 4">
            <a:extLst>
              <a:ext uri="{FF2B5EF4-FFF2-40B4-BE49-F238E27FC236}">
                <a16:creationId xmlns:a16="http://schemas.microsoft.com/office/drawing/2014/main" id="{94B38083-263A-41F2-8317-C7F1FA873224}"/>
              </a:ext>
            </a:extLst>
          </p:cNvPr>
          <p:cNvSpPr txBox="1">
            <a:spLocks/>
          </p:cNvSpPr>
          <p:nvPr/>
        </p:nvSpPr>
        <p:spPr>
          <a:xfrm>
            <a:off x="242033" y="1145596"/>
            <a:ext cx="1566265" cy="242400"/>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Calibri" panose="020F0502020204030204" pitchFamily="34" charset="0"/>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Calibri" panose="020F0502020204030204" pitchFamily="34" charset="0"/>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Calibri" panose="020F0502020204030204" pitchFamily="34" charset="0"/>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Calibri" panose="020F0502020204030204" pitchFamily="34" charset="0"/>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Calibri" panose="020F0502020204030204" pitchFamily="34" charset="0"/>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091" b="1" dirty="0">
                <a:cs typeface="Calibri" panose="020F0502020204030204" pitchFamily="34" charset="0"/>
              </a:rPr>
              <a:t>Private &amp; Confidential</a:t>
            </a:r>
          </a:p>
        </p:txBody>
      </p:sp>
      <p:sp>
        <p:nvSpPr>
          <p:cNvPr id="37" name="Rectangle 36">
            <a:extLst>
              <a:ext uri="{FF2B5EF4-FFF2-40B4-BE49-F238E27FC236}">
                <a16:creationId xmlns:a16="http://schemas.microsoft.com/office/drawing/2014/main" id="{FDBC7785-3152-4EEF-B887-F33EB9EFC9D5}"/>
              </a:ext>
            </a:extLst>
          </p:cNvPr>
          <p:cNvSpPr/>
          <p:nvPr/>
        </p:nvSpPr>
        <p:spPr>
          <a:xfrm>
            <a:off x="242033" y="1446571"/>
            <a:ext cx="1200970" cy="251672"/>
          </a:xfrm>
          <a:prstGeom prst="rect">
            <a:avLst/>
          </a:prstGeom>
        </p:spPr>
        <p:txBody>
          <a:bodyPr wrap="none">
            <a:spAutoFit/>
          </a:bodyPr>
          <a:lstStyle/>
          <a:p>
            <a:pPr fontAlgn="base">
              <a:lnSpc>
                <a:spcPct val="110000"/>
              </a:lnSpc>
              <a:spcAft>
                <a:spcPts val="300"/>
              </a:spcAft>
              <a:buClr>
                <a:srgbClr val="283C82"/>
              </a:buClr>
              <a:buSzPct val="100000"/>
              <a:tabLst>
                <a:tab pos="2602431" algn="l"/>
              </a:tabLst>
            </a:pPr>
            <a:r>
              <a:rPr lang="en-US" sz="991" b="1" dirty="0">
                <a:latin typeface="Calibri" panose="020F0502020204030204" pitchFamily="34" charset="0"/>
                <a:ea typeface="Verdana" panose="020B0604030504040204" pitchFamily="34" charset="0"/>
                <a:cs typeface="Calibri" panose="020F0502020204030204" pitchFamily="34" charset="0"/>
              </a:rPr>
              <a:t>December 31, 2023</a:t>
            </a:r>
          </a:p>
        </p:txBody>
      </p:sp>
      <p:sp>
        <p:nvSpPr>
          <p:cNvPr id="39" name="Text Box 2">
            <a:extLst>
              <a:ext uri="{FF2B5EF4-FFF2-40B4-BE49-F238E27FC236}">
                <a16:creationId xmlns:a16="http://schemas.microsoft.com/office/drawing/2014/main" id="{3F49442B-9017-429D-B2A5-4812A7C15642}"/>
              </a:ext>
            </a:extLst>
          </p:cNvPr>
          <p:cNvSpPr txBox="1">
            <a:spLocks noChangeArrowheads="1"/>
          </p:cNvSpPr>
          <p:nvPr/>
        </p:nvSpPr>
        <p:spPr bwMode="gray">
          <a:xfrm>
            <a:off x="352460" y="1729094"/>
            <a:ext cx="1562710" cy="1188098"/>
          </a:xfrm>
          <a:prstGeom prst="rect">
            <a:avLst/>
          </a:prstGeom>
          <a:noFill/>
          <a:ln w="19050" algn="ctr">
            <a:noFill/>
            <a:miter lim="800000"/>
            <a:headEnd/>
            <a:tailEnd/>
          </a:ln>
        </p:spPr>
        <p:txBody>
          <a:bodyPr wrap="square" lIns="0" tIns="89194" rIns="0" bIns="89194" anchor="ctr">
            <a:spAutoFit/>
          </a:bodyPr>
          <a:lstStyle/>
          <a:p>
            <a:pPr marL="0" indent="0" fontAlgn="base">
              <a:spcAft>
                <a:spcPts val="300"/>
              </a:spcAft>
              <a:buClr>
                <a:srgbClr val="283C82"/>
              </a:buClr>
              <a:buNone/>
              <a:tabLst>
                <a:tab pos="2625970" algn="l"/>
              </a:tabLst>
            </a:pPr>
            <a:r>
              <a:rPr lang="en-US" sz="900" b="1" dirty="0">
                <a:latin typeface="Calibri" panose="020F0502020204030204" pitchFamily="34" charset="0"/>
                <a:ea typeface="Verdana" panose="020B0604030504040204" pitchFamily="34" charset="0"/>
                <a:cs typeface="Calibri" panose="020F0502020204030204" pitchFamily="34" charset="0"/>
              </a:rPr>
              <a:t>solutions by stc</a:t>
            </a:r>
          </a:p>
          <a:p>
            <a:pPr marL="0" indent="0" fontAlgn="base">
              <a:spcBef>
                <a:spcPts val="0"/>
              </a:spcBef>
              <a:buClr>
                <a:srgbClr val="283C82"/>
              </a:buClr>
              <a:buNone/>
              <a:tabLst>
                <a:tab pos="2625970" algn="l"/>
              </a:tabLst>
            </a:pPr>
            <a:r>
              <a:rPr lang="fr-FR" sz="900" dirty="0">
                <a:latin typeface="Calibri" panose="020F0502020204030204" pitchFamily="34" charset="0"/>
                <a:ea typeface="Verdana" panose="020B0604030504040204" pitchFamily="34" charset="0"/>
                <a:cs typeface="Calibri" panose="020F0502020204030204" pitchFamily="34" charset="0"/>
              </a:rPr>
              <a:t>Hamad m. Al Qahtani</a:t>
            </a:r>
          </a:p>
          <a:p>
            <a:pPr marL="0" indent="0" fontAlgn="base">
              <a:spcBef>
                <a:spcPts val="0"/>
              </a:spcBef>
              <a:buClr>
                <a:srgbClr val="283C82"/>
              </a:buClr>
              <a:buNone/>
              <a:tabLst>
                <a:tab pos="2625970" algn="l"/>
              </a:tabLst>
            </a:pPr>
            <a:r>
              <a:rPr lang="en-US" sz="900" dirty="0">
                <a:latin typeface="Calibri" panose="020F0502020204030204" pitchFamily="34" charset="0"/>
                <a:ea typeface="Verdana" panose="020B0604030504040204" pitchFamily="34" charset="0"/>
                <a:cs typeface="Calibri" panose="020F0502020204030204" pitchFamily="34" charset="0"/>
              </a:rPr>
              <a:t>Sell To Sales</a:t>
            </a:r>
          </a:p>
          <a:p>
            <a:pPr marL="0" indent="0" fontAlgn="base">
              <a:spcBef>
                <a:spcPts val="0"/>
              </a:spcBef>
              <a:buClr>
                <a:srgbClr val="283C82"/>
              </a:buClr>
              <a:buNone/>
              <a:tabLst>
                <a:tab pos="2625970" algn="l"/>
              </a:tabLst>
            </a:pPr>
            <a:r>
              <a:rPr lang="en-US" sz="900" dirty="0">
                <a:latin typeface="Calibri" panose="020F0502020204030204" pitchFamily="34" charset="0"/>
                <a:ea typeface="Verdana" panose="020B0604030504040204" pitchFamily="34" charset="0"/>
                <a:cs typeface="Calibri" panose="020F0502020204030204" pitchFamily="34" charset="0"/>
              </a:rPr>
              <a:t>solutions by stc</a:t>
            </a:r>
          </a:p>
          <a:p>
            <a:pPr fontAlgn="base">
              <a:buClr>
                <a:srgbClr val="283C82"/>
              </a:buClr>
              <a:tabLst>
                <a:tab pos="2625970" algn="l"/>
              </a:tabLst>
            </a:pPr>
            <a:r>
              <a:rPr lang="fr-FR" sz="900" dirty="0">
                <a:latin typeface="Calibri" panose="020F0502020204030204" pitchFamily="34" charset="0"/>
                <a:ea typeface="Verdana" panose="020B0604030504040204" pitchFamily="34" charset="0"/>
                <a:cs typeface="Calibri" panose="020F0502020204030204" pitchFamily="34" charset="0"/>
              </a:rPr>
              <a:t>T: 0115251653</a:t>
            </a:r>
          </a:p>
          <a:p>
            <a:pPr fontAlgn="base">
              <a:buClr>
                <a:srgbClr val="283C82"/>
              </a:buClr>
              <a:tabLst>
                <a:tab pos="2625970" algn="l"/>
              </a:tabLst>
            </a:pPr>
            <a:r>
              <a:rPr lang="fr-FR" sz="900" dirty="0">
                <a:latin typeface="Calibri" panose="020F0502020204030204" pitchFamily="34" charset="0"/>
                <a:ea typeface="Verdana" panose="020B0604030504040204" pitchFamily="34" charset="0"/>
                <a:cs typeface="Calibri" panose="020F0502020204030204" pitchFamily="34" charset="0"/>
              </a:rPr>
              <a:t>M: +966554437029</a:t>
            </a:r>
          </a:p>
          <a:p>
            <a:pPr fontAlgn="base">
              <a:buClr>
                <a:srgbClr val="283C82"/>
              </a:buClr>
              <a:tabLst>
                <a:tab pos="2625970" algn="l"/>
              </a:tabLst>
            </a:pPr>
            <a:r>
              <a:rPr lang="fr-FR" sz="900" dirty="0">
                <a:latin typeface="Calibri" panose="020F0502020204030204" pitchFamily="34" charset="0"/>
                <a:ea typeface="Verdana" panose="020B0604030504040204" pitchFamily="34" charset="0"/>
                <a:cs typeface="Calibri" panose="020F0502020204030204" pitchFamily="34" charset="0"/>
                <a:hlinkClick r:id="rId6"/>
              </a:rPr>
              <a:t>haqahtani@solutions.com.sa</a:t>
            </a:r>
            <a:r>
              <a:rPr lang="fr-FR" sz="900" dirty="0">
                <a:latin typeface="Calibri" panose="020F0502020204030204" pitchFamily="34" charset="0"/>
                <a:ea typeface="Verdana" panose="020B0604030504040204" pitchFamily="34" charset="0"/>
                <a:cs typeface="Calibri" panose="020F0502020204030204" pitchFamily="34" charset="0"/>
              </a:rPr>
              <a:t> </a:t>
            </a:r>
          </a:p>
        </p:txBody>
      </p:sp>
      <p:sp>
        <p:nvSpPr>
          <p:cNvPr id="30" name="Rectangle 29">
            <a:extLst>
              <a:ext uri="{FF2B5EF4-FFF2-40B4-BE49-F238E27FC236}">
                <a16:creationId xmlns:a16="http://schemas.microsoft.com/office/drawing/2014/main" id="{160F961C-4EFE-4D26-A1D1-1A40944F473A}"/>
              </a:ext>
            </a:extLst>
          </p:cNvPr>
          <p:cNvSpPr/>
          <p:nvPr/>
        </p:nvSpPr>
        <p:spPr bwMode="gray">
          <a:xfrm>
            <a:off x="1" y="0"/>
            <a:ext cx="165462" cy="6858000"/>
          </a:xfrm>
          <a:prstGeom prst="rect">
            <a:avLst/>
          </a:prstGeom>
          <a:solidFill>
            <a:srgbClr val="005560"/>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2939732"/>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a:extLst>
              <a:ext uri="{FF2B5EF4-FFF2-40B4-BE49-F238E27FC236}">
                <a16:creationId xmlns:a16="http://schemas.microsoft.com/office/drawing/2014/main" id="{66F94503-D0A3-4D59-B031-E66EEF59E9E1}"/>
              </a:ext>
            </a:extLst>
          </p:cNvPr>
          <p:cNvSpPr txBox="1">
            <a:spLocks/>
          </p:cNvSpPr>
          <p:nvPr/>
        </p:nvSpPr>
        <p:spPr bwMode="gray">
          <a:xfrm>
            <a:off x="522373" y="420286"/>
            <a:ext cx="11147258" cy="330986"/>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2382" dirty="0">
                <a:latin typeface="Calibri" panose="020F0502020204030204" pitchFamily="34" charset="0"/>
              </a:rPr>
              <a:t>Approach &amp; Methodology</a:t>
            </a:r>
          </a:p>
        </p:txBody>
      </p:sp>
      <p:sp>
        <p:nvSpPr>
          <p:cNvPr id="18" name="Text Placeholder 1">
            <a:extLst>
              <a:ext uri="{FF2B5EF4-FFF2-40B4-BE49-F238E27FC236}">
                <a16:creationId xmlns:a16="http://schemas.microsoft.com/office/drawing/2014/main" id="{C2BEA3DA-28CA-45CE-84AC-50290D3831B6}"/>
              </a:ext>
            </a:extLst>
          </p:cNvPr>
          <p:cNvSpPr txBox="1">
            <a:spLocks/>
          </p:cNvSpPr>
          <p:nvPr/>
        </p:nvSpPr>
        <p:spPr>
          <a:xfrm>
            <a:off x="522375" y="761804"/>
            <a:ext cx="10549646" cy="337097"/>
          </a:xfrm>
          <a:prstGeom prst="rect">
            <a:avLst/>
          </a:prstGeom>
        </p:spPr>
        <p:txBody>
          <a:bodyPr lIns="0" tIns="0" rIns="0" bIns="0"/>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0"/>
            <a:r>
              <a:rPr lang="en-US" sz="2382" dirty="0">
                <a:solidFill>
                  <a:srgbClr val="00ABAB"/>
                </a:solidFill>
                <a:latin typeface="Calibri" panose="020F0502020204030204" pitchFamily="34" charset="0"/>
              </a:rPr>
              <a:t>Proposed BCM Approach</a:t>
            </a:r>
            <a:endParaRPr lang="en-US" sz="1391" dirty="0">
              <a:latin typeface="Calibri" panose="020F0502020204030204" pitchFamily="34" charset="0"/>
            </a:endParaRPr>
          </a:p>
        </p:txBody>
      </p:sp>
      <p:sp>
        <p:nvSpPr>
          <p:cNvPr id="72" name="Triangle 28">
            <a:extLst>
              <a:ext uri="{FF2B5EF4-FFF2-40B4-BE49-F238E27FC236}">
                <a16:creationId xmlns:a16="http://schemas.microsoft.com/office/drawing/2014/main" id="{53FFB99F-441C-428E-9922-FA0E53B3E2DD}"/>
              </a:ext>
            </a:extLst>
          </p:cNvPr>
          <p:cNvSpPr/>
          <p:nvPr/>
        </p:nvSpPr>
        <p:spPr>
          <a:xfrm rot="16200000">
            <a:off x="11061924" y="3314790"/>
            <a:ext cx="264966" cy="228419"/>
          </a:xfrm>
          <a:prstGeom prst="triangle">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2" dirty="0">
              <a:latin typeface="Calibri" panose="020F0502020204030204" pitchFamily="34" charset="0"/>
            </a:endParaRPr>
          </a:p>
        </p:txBody>
      </p:sp>
      <p:sp>
        <p:nvSpPr>
          <p:cNvPr id="117" name="Rectangle 116">
            <a:extLst>
              <a:ext uri="{FF2B5EF4-FFF2-40B4-BE49-F238E27FC236}">
                <a16:creationId xmlns:a16="http://schemas.microsoft.com/office/drawing/2014/main" id="{7DAEA87B-DA27-881A-0CBA-28F9CEB78860}"/>
              </a:ext>
            </a:extLst>
          </p:cNvPr>
          <p:cNvSpPr/>
          <p:nvPr/>
        </p:nvSpPr>
        <p:spPr bwMode="gray">
          <a:xfrm>
            <a:off x="0" y="972"/>
            <a:ext cx="163919" cy="6860559"/>
          </a:xfrm>
          <a:prstGeom prst="rect">
            <a:avLst/>
          </a:prstGeom>
          <a:solidFill>
            <a:srgbClr val="00ABAB"/>
          </a:solidFill>
          <a:ln w="19050" algn="ctr">
            <a:noFill/>
            <a:miter lim="800000"/>
            <a:headEnd/>
            <a:tailEnd/>
          </a:ln>
        </p:spPr>
        <p:txBody>
          <a:bodyPr wrap="square" lIns="88071" tIns="88071" rIns="88071" bIns="88071" rtlCol="0" anchor="b"/>
          <a:lstStyle/>
          <a:p>
            <a:pPr algn="ctr">
              <a:lnSpc>
                <a:spcPct val="106000"/>
              </a:lnSpc>
              <a:buFont typeface="Wingdings 2" pitchFamily="18" charset="2"/>
              <a:buNone/>
            </a:pPr>
            <a:endParaRPr lang="en-US" sz="891" b="1" dirty="0">
              <a:solidFill>
                <a:schemeClr val="bg1"/>
              </a:solidFill>
              <a:latin typeface="Calibri" panose="020F0502020204030204" pitchFamily="34" charset="0"/>
            </a:endParaRPr>
          </a:p>
        </p:txBody>
      </p:sp>
      <p:sp>
        <p:nvSpPr>
          <p:cNvPr id="2" name="Text Placeholder 1">
            <a:extLst>
              <a:ext uri="{FF2B5EF4-FFF2-40B4-BE49-F238E27FC236}">
                <a16:creationId xmlns:a16="http://schemas.microsoft.com/office/drawing/2014/main" id="{4B4B86DC-733C-2802-3F64-3C30364EC2B8}"/>
              </a:ext>
            </a:extLst>
          </p:cNvPr>
          <p:cNvSpPr txBox="1">
            <a:spLocks/>
          </p:cNvSpPr>
          <p:nvPr/>
        </p:nvSpPr>
        <p:spPr>
          <a:xfrm>
            <a:off x="367183" y="1215295"/>
            <a:ext cx="11013083" cy="676154"/>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51920" marR="441774" algn="just" defTabSz="906203">
              <a:spcAft>
                <a:spcPts val="591"/>
              </a:spcAft>
              <a:tabLst>
                <a:tab pos="116422" algn="l"/>
              </a:tabLst>
              <a:defRPr/>
            </a:pPr>
            <a:r>
              <a:rPr lang="en-US" sz="1091" dirty="0">
                <a:latin typeface="Calibri" panose="020F0502020204030204" pitchFamily="34" charset="0"/>
                <a:ea typeface="Verdana" panose="020B0604030504040204" pitchFamily="34" charset="0"/>
                <a:cs typeface="Calibri" panose="020F0502020204030204" pitchFamily="34" charset="0"/>
              </a:rPr>
              <a:t>Below provides a phased approach mapped to the project requirements, to deliver the desired outcomes for BCMS at stc.</a:t>
            </a:r>
          </a:p>
        </p:txBody>
      </p:sp>
      <p:grpSp>
        <p:nvGrpSpPr>
          <p:cNvPr id="3" name="Group 2">
            <a:extLst>
              <a:ext uri="{FF2B5EF4-FFF2-40B4-BE49-F238E27FC236}">
                <a16:creationId xmlns:a16="http://schemas.microsoft.com/office/drawing/2014/main" id="{6B4FADC5-1D12-B542-E8D4-469218FE0F58}"/>
              </a:ext>
            </a:extLst>
          </p:cNvPr>
          <p:cNvGrpSpPr/>
          <p:nvPr/>
        </p:nvGrpSpPr>
        <p:grpSpPr>
          <a:xfrm>
            <a:off x="592457" y="1822988"/>
            <a:ext cx="9476477" cy="4550379"/>
            <a:chOff x="241113" y="2504011"/>
            <a:chExt cx="7119817" cy="3418768"/>
          </a:xfrm>
        </p:grpSpPr>
        <p:sp>
          <p:nvSpPr>
            <p:cNvPr id="4" name="Teardrop 3">
              <a:extLst>
                <a:ext uri="{FF2B5EF4-FFF2-40B4-BE49-F238E27FC236}">
                  <a16:creationId xmlns:a16="http://schemas.microsoft.com/office/drawing/2014/main" id="{26C91039-4518-8C6D-A5FD-16C1267C5FBF}"/>
                </a:ext>
              </a:extLst>
            </p:cNvPr>
            <p:cNvSpPr>
              <a:spLocks noChangeAspect="1"/>
            </p:cNvSpPr>
            <p:nvPr/>
          </p:nvSpPr>
          <p:spPr bwMode="gray">
            <a:xfrm rot="2785872">
              <a:off x="5781224" y="3564157"/>
              <a:ext cx="1375726" cy="1375726"/>
            </a:xfrm>
            <a:prstGeom prst="teardrop">
              <a:avLst/>
            </a:prstGeom>
            <a:solidFill>
              <a:srgbClr val="0097A9"/>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941" b="1" dirty="0">
                <a:solidFill>
                  <a:schemeClr val="bg1"/>
                </a:solidFill>
              </a:endParaRPr>
            </a:p>
          </p:txBody>
        </p:sp>
        <p:sp>
          <p:nvSpPr>
            <p:cNvPr id="5" name="Flowchart: Connector 4">
              <a:extLst>
                <a:ext uri="{FF2B5EF4-FFF2-40B4-BE49-F238E27FC236}">
                  <a16:creationId xmlns:a16="http://schemas.microsoft.com/office/drawing/2014/main" id="{60E3DE34-7CB6-15C5-E38E-8C25C7EA300A}"/>
                </a:ext>
              </a:extLst>
            </p:cNvPr>
            <p:cNvSpPr>
              <a:spLocks noChangeAspect="1"/>
            </p:cNvSpPr>
            <p:nvPr/>
          </p:nvSpPr>
          <p:spPr bwMode="gray">
            <a:xfrm>
              <a:off x="5900685" y="3685545"/>
              <a:ext cx="1136804" cy="1132951"/>
            </a:xfrm>
            <a:prstGeom prst="flowChartConnector">
              <a:avLst/>
            </a:prstGeom>
            <a:solidFill>
              <a:schemeClr val="bg1">
                <a:alpha val="79000"/>
              </a:schemeClr>
            </a:solidFill>
            <a:ln w="3175" algn="ctr">
              <a:solidFill>
                <a:schemeClr val="tx1"/>
              </a:solidFill>
              <a:miter lim="800000"/>
              <a:headEnd/>
              <a:tailEnd/>
            </a:ln>
          </p:spPr>
          <p:txBody>
            <a:bodyPr wrap="square" lIns="88071" tIns="88071" rIns="88071" bIns="88071" rtlCol="0" anchor="ctr"/>
            <a:lstStyle/>
            <a:p>
              <a:pPr algn="ctr">
                <a:buFont typeface="Wingdings 2" pitchFamily="18" charset="2"/>
                <a:buNone/>
              </a:pPr>
              <a:endParaRPr lang="en-US" sz="941" b="1" dirty="0">
                <a:solidFill>
                  <a:schemeClr val="bg1"/>
                </a:solidFill>
              </a:endParaRPr>
            </a:p>
          </p:txBody>
        </p:sp>
        <p:grpSp>
          <p:nvGrpSpPr>
            <p:cNvPr id="6" name="Group 5">
              <a:extLst>
                <a:ext uri="{FF2B5EF4-FFF2-40B4-BE49-F238E27FC236}">
                  <a16:creationId xmlns:a16="http://schemas.microsoft.com/office/drawing/2014/main" id="{8EADBD0E-6B9A-D25E-53F1-4F4CFB00503C}"/>
                </a:ext>
              </a:extLst>
            </p:cNvPr>
            <p:cNvGrpSpPr/>
            <p:nvPr/>
          </p:nvGrpSpPr>
          <p:grpSpPr>
            <a:xfrm>
              <a:off x="4254330" y="3564157"/>
              <a:ext cx="1375726" cy="1375726"/>
              <a:chOff x="928587" y="2835465"/>
              <a:chExt cx="1554480" cy="1554480"/>
            </a:xfrm>
          </p:grpSpPr>
          <p:sp>
            <p:nvSpPr>
              <p:cNvPr id="29" name="Teardrop 28">
                <a:extLst>
                  <a:ext uri="{FF2B5EF4-FFF2-40B4-BE49-F238E27FC236}">
                    <a16:creationId xmlns:a16="http://schemas.microsoft.com/office/drawing/2014/main" id="{24DAD80E-8902-6B54-1B29-F17274D4F615}"/>
                  </a:ext>
                </a:extLst>
              </p:cNvPr>
              <p:cNvSpPr>
                <a:spLocks noChangeAspect="1"/>
              </p:cNvSpPr>
              <p:nvPr/>
            </p:nvSpPr>
            <p:spPr bwMode="gray">
              <a:xfrm rot="2785872">
                <a:off x="928587" y="2835465"/>
                <a:ext cx="1554480" cy="1554480"/>
              </a:xfrm>
              <a:prstGeom prst="teardrop">
                <a:avLst/>
              </a:prstGeom>
              <a:solidFill>
                <a:srgbClr val="00ABAB"/>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941" b="1" dirty="0">
                  <a:solidFill>
                    <a:schemeClr val="bg1"/>
                  </a:solidFill>
                </a:endParaRPr>
              </a:p>
            </p:txBody>
          </p:sp>
          <p:sp>
            <p:nvSpPr>
              <p:cNvPr id="30" name="Flowchart: Connector 29">
                <a:extLst>
                  <a:ext uri="{FF2B5EF4-FFF2-40B4-BE49-F238E27FC236}">
                    <a16:creationId xmlns:a16="http://schemas.microsoft.com/office/drawing/2014/main" id="{5A082DBA-047B-49A1-9777-8F02BC10313A}"/>
                  </a:ext>
                </a:extLst>
              </p:cNvPr>
              <p:cNvSpPr>
                <a:spLocks noChangeAspect="1"/>
              </p:cNvSpPr>
              <p:nvPr/>
            </p:nvSpPr>
            <p:spPr bwMode="gray">
              <a:xfrm>
                <a:off x="1063570" y="2972625"/>
                <a:ext cx="1284514" cy="1280160"/>
              </a:xfrm>
              <a:prstGeom prst="flowChartConnector">
                <a:avLst/>
              </a:prstGeom>
              <a:solidFill>
                <a:schemeClr val="bg1">
                  <a:alpha val="79000"/>
                </a:schemeClr>
              </a:solidFill>
              <a:ln w="3175" algn="ctr">
                <a:solidFill>
                  <a:schemeClr val="tx1"/>
                </a:solid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941" b="1" dirty="0">
                  <a:solidFill>
                    <a:schemeClr val="bg1"/>
                  </a:solidFill>
                </a:endParaRPr>
              </a:p>
            </p:txBody>
          </p:sp>
        </p:grpSp>
        <p:grpSp>
          <p:nvGrpSpPr>
            <p:cNvPr id="7" name="Group 6">
              <a:extLst>
                <a:ext uri="{FF2B5EF4-FFF2-40B4-BE49-F238E27FC236}">
                  <a16:creationId xmlns:a16="http://schemas.microsoft.com/office/drawing/2014/main" id="{3FC8E746-9CA4-5315-CF37-F941350EA993}"/>
                </a:ext>
              </a:extLst>
            </p:cNvPr>
            <p:cNvGrpSpPr/>
            <p:nvPr/>
          </p:nvGrpSpPr>
          <p:grpSpPr>
            <a:xfrm>
              <a:off x="2716397" y="3564157"/>
              <a:ext cx="1375726" cy="1375726"/>
              <a:chOff x="928587" y="2835465"/>
              <a:chExt cx="1554480" cy="1554480"/>
            </a:xfrm>
          </p:grpSpPr>
          <p:sp>
            <p:nvSpPr>
              <p:cNvPr id="27" name="Teardrop 26">
                <a:extLst>
                  <a:ext uri="{FF2B5EF4-FFF2-40B4-BE49-F238E27FC236}">
                    <a16:creationId xmlns:a16="http://schemas.microsoft.com/office/drawing/2014/main" id="{52776A52-B271-D1EB-F720-447FAA094D84}"/>
                  </a:ext>
                </a:extLst>
              </p:cNvPr>
              <p:cNvSpPr>
                <a:spLocks noChangeAspect="1"/>
              </p:cNvSpPr>
              <p:nvPr/>
            </p:nvSpPr>
            <p:spPr bwMode="gray">
              <a:xfrm rot="2785872">
                <a:off x="928587" y="2835465"/>
                <a:ext cx="1554480" cy="1554480"/>
              </a:xfrm>
              <a:prstGeom prst="teardrop">
                <a:avLst/>
              </a:prstGeom>
              <a:solidFill>
                <a:srgbClr val="00A3E0"/>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941" b="1" dirty="0">
                  <a:solidFill>
                    <a:schemeClr val="bg1"/>
                  </a:solidFill>
                </a:endParaRPr>
              </a:p>
            </p:txBody>
          </p:sp>
          <p:sp>
            <p:nvSpPr>
              <p:cNvPr id="28" name="Flowchart: Connector 27">
                <a:extLst>
                  <a:ext uri="{FF2B5EF4-FFF2-40B4-BE49-F238E27FC236}">
                    <a16:creationId xmlns:a16="http://schemas.microsoft.com/office/drawing/2014/main" id="{76B4003F-A369-1602-8F88-DA08526BA92E}"/>
                  </a:ext>
                </a:extLst>
              </p:cNvPr>
              <p:cNvSpPr>
                <a:spLocks noChangeAspect="1"/>
              </p:cNvSpPr>
              <p:nvPr/>
            </p:nvSpPr>
            <p:spPr bwMode="gray">
              <a:xfrm>
                <a:off x="1063570" y="2972625"/>
                <a:ext cx="1284514" cy="1280160"/>
              </a:xfrm>
              <a:prstGeom prst="flowChartConnector">
                <a:avLst/>
              </a:prstGeom>
              <a:solidFill>
                <a:schemeClr val="bg1">
                  <a:alpha val="79000"/>
                </a:schemeClr>
              </a:solidFill>
              <a:ln w="3175" algn="ctr">
                <a:solidFill>
                  <a:schemeClr val="tx1"/>
                </a:solid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941" b="1" dirty="0">
                  <a:solidFill>
                    <a:schemeClr val="bg1"/>
                  </a:solidFill>
                </a:endParaRPr>
              </a:p>
            </p:txBody>
          </p:sp>
        </p:grpSp>
        <p:grpSp>
          <p:nvGrpSpPr>
            <p:cNvPr id="8" name="Group 7">
              <a:extLst>
                <a:ext uri="{FF2B5EF4-FFF2-40B4-BE49-F238E27FC236}">
                  <a16:creationId xmlns:a16="http://schemas.microsoft.com/office/drawing/2014/main" id="{E557DD81-0678-B070-E49D-DFF7D2DDBA41}"/>
                </a:ext>
              </a:extLst>
            </p:cNvPr>
            <p:cNvGrpSpPr/>
            <p:nvPr/>
          </p:nvGrpSpPr>
          <p:grpSpPr>
            <a:xfrm>
              <a:off x="1167943" y="3564157"/>
              <a:ext cx="1375726" cy="1375726"/>
              <a:chOff x="928587" y="2835465"/>
              <a:chExt cx="1554480" cy="1554480"/>
            </a:xfrm>
          </p:grpSpPr>
          <p:sp>
            <p:nvSpPr>
              <p:cNvPr id="25" name="Teardrop 24">
                <a:extLst>
                  <a:ext uri="{FF2B5EF4-FFF2-40B4-BE49-F238E27FC236}">
                    <a16:creationId xmlns:a16="http://schemas.microsoft.com/office/drawing/2014/main" id="{AB647411-D2EA-A12A-72BF-06040A05C33E}"/>
                  </a:ext>
                </a:extLst>
              </p:cNvPr>
              <p:cNvSpPr>
                <a:spLocks noChangeAspect="1"/>
              </p:cNvSpPr>
              <p:nvPr/>
            </p:nvSpPr>
            <p:spPr bwMode="gray">
              <a:xfrm rot="2785872">
                <a:off x="928587" y="2835465"/>
                <a:ext cx="1554480" cy="1554480"/>
              </a:xfrm>
              <a:prstGeom prst="teardrop">
                <a:avLst/>
              </a:prstGeom>
              <a:solidFill>
                <a:srgbClr val="005560"/>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941" b="1" dirty="0">
                  <a:solidFill>
                    <a:schemeClr val="bg1"/>
                  </a:solidFill>
                </a:endParaRPr>
              </a:p>
            </p:txBody>
          </p:sp>
          <p:sp>
            <p:nvSpPr>
              <p:cNvPr id="26" name="Flowchart: Connector 25">
                <a:extLst>
                  <a:ext uri="{FF2B5EF4-FFF2-40B4-BE49-F238E27FC236}">
                    <a16:creationId xmlns:a16="http://schemas.microsoft.com/office/drawing/2014/main" id="{DEC4AE0F-BC79-5B0A-78B0-E0D71108D418}"/>
                  </a:ext>
                </a:extLst>
              </p:cNvPr>
              <p:cNvSpPr>
                <a:spLocks noChangeAspect="1"/>
              </p:cNvSpPr>
              <p:nvPr/>
            </p:nvSpPr>
            <p:spPr bwMode="gray">
              <a:xfrm>
                <a:off x="1063570" y="2972625"/>
                <a:ext cx="1284514" cy="1280160"/>
              </a:xfrm>
              <a:prstGeom prst="flowChartConnector">
                <a:avLst/>
              </a:prstGeom>
              <a:solidFill>
                <a:schemeClr val="bg1">
                  <a:alpha val="77000"/>
                </a:schemeClr>
              </a:solidFill>
              <a:ln w="3175" algn="ctr">
                <a:solidFill>
                  <a:schemeClr val="tx1"/>
                </a:solid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941" b="1" dirty="0">
                  <a:solidFill>
                    <a:schemeClr val="bg1"/>
                  </a:solidFill>
                </a:endParaRPr>
              </a:p>
            </p:txBody>
          </p:sp>
        </p:grpSp>
        <p:sp>
          <p:nvSpPr>
            <p:cNvPr id="9" name="TextBox 8">
              <a:extLst>
                <a:ext uri="{FF2B5EF4-FFF2-40B4-BE49-F238E27FC236}">
                  <a16:creationId xmlns:a16="http://schemas.microsoft.com/office/drawing/2014/main" id="{2A0FAACE-B04A-BB47-768C-948ACCE2B385}"/>
                </a:ext>
              </a:extLst>
            </p:cNvPr>
            <p:cNvSpPr txBox="1"/>
            <p:nvPr/>
          </p:nvSpPr>
          <p:spPr>
            <a:xfrm>
              <a:off x="1362417" y="4114226"/>
              <a:ext cx="1018865" cy="289566"/>
            </a:xfrm>
            <a:prstGeom prst="rect">
              <a:avLst/>
            </a:prstGeom>
            <a:noFill/>
          </p:spPr>
          <p:txBody>
            <a:bodyPr wrap="square" lIns="0" tIns="0" rIns="0" bIns="0" rtlCol="0" anchor="ctr">
              <a:spAutoFit/>
            </a:bodyPr>
            <a:lstStyle/>
            <a:p>
              <a:pPr algn="ctr">
                <a:defRPr/>
              </a:pPr>
              <a:r>
                <a:rPr lang="en-US" sz="941" b="1" dirty="0">
                  <a:solidFill>
                    <a:srgbClr val="041E42"/>
                  </a:solidFill>
                  <a:latin typeface="Calibri" panose="020F0502020204030204" pitchFamily="34" charset="0"/>
                  <a:ea typeface="Verdana" panose="020B0604030504040204" pitchFamily="34" charset="0"/>
                  <a:cs typeface="Calibri" panose="020F0502020204030204" pitchFamily="34" charset="0"/>
                </a:rPr>
                <a:t>Phase 1:</a:t>
              </a:r>
            </a:p>
            <a:p>
              <a:pPr algn="ctr">
                <a:defRPr/>
              </a:pPr>
              <a:r>
                <a:rPr lang="en-US" sz="941" b="1" dirty="0">
                  <a:solidFill>
                    <a:srgbClr val="041E42"/>
                  </a:solidFill>
                  <a:latin typeface="Calibri" panose="020F0502020204030204" pitchFamily="34" charset="0"/>
                  <a:ea typeface="Verdana" panose="020B0604030504040204" pitchFamily="34" charset="0"/>
                  <a:cs typeface="Calibri" panose="020F0502020204030204" pitchFamily="34" charset="0"/>
                </a:rPr>
                <a:t>BCM Risk Assessment</a:t>
              </a:r>
            </a:p>
          </p:txBody>
        </p:sp>
        <p:sp>
          <p:nvSpPr>
            <p:cNvPr id="10" name="TextBox 9">
              <a:extLst>
                <a:ext uri="{FF2B5EF4-FFF2-40B4-BE49-F238E27FC236}">
                  <a16:creationId xmlns:a16="http://schemas.microsoft.com/office/drawing/2014/main" id="{D32E3DEA-B5DF-0A00-6465-108336CA4FAB}"/>
                </a:ext>
              </a:extLst>
            </p:cNvPr>
            <p:cNvSpPr txBox="1"/>
            <p:nvPr/>
          </p:nvSpPr>
          <p:spPr>
            <a:xfrm>
              <a:off x="2899806" y="4041834"/>
              <a:ext cx="1051369" cy="434350"/>
            </a:xfrm>
            <a:prstGeom prst="rect">
              <a:avLst/>
            </a:prstGeom>
            <a:noFill/>
          </p:spPr>
          <p:txBody>
            <a:bodyPr wrap="square" lIns="0" tIns="0" rIns="0" bIns="0" rtlCol="0" anchor="ctr">
              <a:spAutoFit/>
            </a:bodyPr>
            <a:lstStyle/>
            <a:p>
              <a:pPr algn="ctr">
                <a:defRPr/>
              </a:pPr>
              <a:r>
                <a:rPr lang="en-US" sz="941" b="1" dirty="0">
                  <a:solidFill>
                    <a:srgbClr val="041E42"/>
                  </a:solidFill>
                  <a:latin typeface="Calibri" panose="020F0502020204030204" pitchFamily="34" charset="0"/>
                  <a:ea typeface="Verdana" panose="020B0604030504040204" pitchFamily="34" charset="0"/>
                  <a:cs typeface="Calibri" panose="020F0502020204030204" pitchFamily="34" charset="0"/>
                </a:rPr>
                <a:t>Phase 2:</a:t>
              </a:r>
            </a:p>
            <a:p>
              <a:pPr algn="ctr">
                <a:defRPr/>
              </a:pPr>
              <a:r>
                <a:rPr lang="en-US" sz="941" b="1" dirty="0">
                  <a:solidFill>
                    <a:srgbClr val="041E42"/>
                  </a:solidFill>
                  <a:latin typeface="Calibri" panose="020F0502020204030204" pitchFamily="34" charset="0"/>
                  <a:ea typeface="Verdana" panose="020B0604030504040204" pitchFamily="34" charset="0"/>
                  <a:cs typeface="Calibri" panose="020F0502020204030204" pitchFamily="34" charset="0"/>
                </a:rPr>
                <a:t>BCM Strategy and Roadmap</a:t>
              </a:r>
            </a:p>
          </p:txBody>
        </p:sp>
        <p:sp>
          <p:nvSpPr>
            <p:cNvPr id="11" name="TextBox 10">
              <a:extLst>
                <a:ext uri="{FF2B5EF4-FFF2-40B4-BE49-F238E27FC236}">
                  <a16:creationId xmlns:a16="http://schemas.microsoft.com/office/drawing/2014/main" id="{E8012B31-26C4-8071-76AE-0B82DB5D04D4}"/>
                </a:ext>
              </a:extLst>
            </p:cNvPr>
            <p:cNvSpPr txBox="1"/>
            <p:nvPr/>
          </p:nvSpPr>
          <p:spPr>
            <a:xfrm>
              <a:off x="4407531" y="4095843"/>
              <a:ext cx="1070923" cy="326334"/>
            </a:xfrm>
            <a:prstGeom prst="rect">
              <a:avLst/>
            </a:prstGeom>
            <a:noFill/>
          </p:spPr>
          <p:txBody>
            <a:bodyPr wrap="square" lIns="0" tIns="0" rIns="0" bIns="0" rtlCol="0" anchor="ctr">
              <a:spAutoFit/>
            </a:bodyPr>
            <a:lstStyle/>
            <a:p>
              <a:pPr algn="ctr">
                <a:defRPr/>
              </a:pPr>
              <a:r>
                <a:rPr lang="en-US" sz="941" b="1" dirty="0">
                  <a:solidFill>
                    <a:srgbClr val="041E42"/>
                  </a:solidFill>
                  <a:latin typeface="Calibri" panose="020F0502020204030204" pitchFamily="34" charset="0"/>
                  <a:ea typeface="Verdana" panose="020B0604030504040204" pitchFamily="34" charset="0"/>
                  <a:cs typeface="Calibri" panose="020F0502020204030204" pitchFamily="34" charset="0"/>
                </a:rPr>
                <a:t>Phase 3:</a:t>
              </a:r>
            </a:p>
            <a:p>
              <a:pPr algn="ctr">
                <a:defRPr/>
              </a:pPr>
              <a:r>
                <a:rPr lang="en-US" sz="941" b="1" dirty="0">
                  <a:solidFill>
                    <a:srgbClr val="041E42"/>
                  </a:solidFill>
                  <a:latin typeface="Calibri" panose="020F0502020204030204" pitchFamily="34" charset="0"/>
                  <a:ea typeface="Verdana" panose="020B0604030504040204" pitchFamily="34" charset="0"/>
                  <a:cs typeface="Calibri" panose="020F0502020204030204" pitchFamily="34" charset="0"/>
                </a:rPr>
                <a:t>Plans Review and Enhancement</a:t>
              </a:r>
            </a:p>
          </p:txBody>
        </p:sp>
        <p:sp>
          <p:nvSpPr>
            <p:cNvPr id="12" name="TextBox 11">
              <a:extLst>
                <a:ext uri="{FF2B5EF4-FFF2-40B4-BE49-F238E27FC236}">
                  <a16:creationId xmlns:a16="http://schemas.microsoft.com/office/drawing/2014/main" id="{F9A6EC7F-9983-8325-3C67-A26CB1F24728}"/>
                </a:ext>
              </a:extLst>
            </p:cNvPr>
            <p:cNvSpPr txBox="1"/>
            <p:nvPr/>
          </p:nvSpPr>
          <p:spPr>
            <a:xfrm>
              <a:off x="5992209" y="4114226"/>
              <a:ext cx="967746" cy="289566"/>
            </a:xfrm>
            <a:prstGeom prst="rect">
              <a:avLst/>
            </a:prstGeom>
            <a:noFill/>
          </p:spPr>
          <p:txBody>
            <a:bodyPr wrap="square" lIns="0" tIns="0" rIns="0" bIns="0" rtlCol="0" anchor="ctr">
              <a:spAutoFit/>
            </a:bodyPr>
            <a:lstStyle/>
            <a:p>
              <a:pPr algn="ctr">
                <a:defRPr/>
              </a:pPr>
              <a:r>
                <a:rPr lang="en-US" sz="941" b="1" dirty="0">
                  <a:solidFill>
                    <a:schemeClr val="tx2">
                      <a:lumMod val="75000"/>
                    </a:schemeClr>
                  </a:solidFill>
                  <a:latin typeface="Calibri" panose="020F0502020204030204" pitchFamily="34" charset="0"/>
                  <a:ea typeface="Verdana" panose="020B0604030504040204" pitchFamily="34" charset="0"/>
                  <a:cs typeface="Calibri" panose="020F0502020204030204" pitchFamily="34" charset="0"/>
                </a:rPr>
                <a:t>Phase 4:</a:t>
              </a:r>
            </a:p>
            <a:p>
              <a:pPr algn="ctr">
                <a:defRPr/>
              </a:pPr>
              <a:r>
                <a:rPr lang="en-US" sz="941" b="1" dirty="0">
                  <a:solidFill>
                    <a:srgbClr val="041E42"/>
                  </a:solidFill>
                  <a:latin typeface="Calibri" panose="020F0502020204030204" pitchFamily="34" charset="0"/>
                  <a:ea typeface="Verdana" panose="020B0604030504040204" pitchFamily="34" charset="0"/>
                  <a:cs typeface="Calibri" panose="020F0502020204030204" pitchFamily="34" charset="0"/>
                </a:rPr>
                <a:t>BCM Exercising</a:t>
              </a:r>
            </a:p>
          </p:txBody>
        </p:sp>
        <p:cxnSp>
          <p:nvCxnSpPr>
            <p:cNvPr id="13" name="Straight Connector 103">
              <a:extLst>
                <a:ext uri="{FF2B5EF4-FFF2-40B4-BE49-F238E27FC236}">
                  <a16:creationId xmlns:a16="http://schemas.microsoft.com/office/drawing/2014/main" id="{AEC99FC8-7C6C-E976-CBA9-80FC3BDAA67E}"/>
                </a:ext>
              </a:extLst>
            </p:cNvPr>
            <p:cNvCxnSpPr>
              <a:cxnSpLocks/>
              <a:stCxn id="25" idx="1"/>
              <a:endCxn id="22" idx="0"/>
            </p:cNvCxnSpPr>
            <p:nvPr/>
          </p:nvCxnSpPr>
          <p:spPr>
            <a:xfrm>
              <a:off x="1838625" y="4939668"/>
              <a:ext cx="3130" cy="222546"/>
            </a:xfrm>
            <a:prstGeom prst="line">
              <a:avLst/>
            </a:prstGeom>
            <a:ln w="3175">
              <a:solidFill>
                <a:srgbClr val="00556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41DB66A-E8C9-29DD-DB72-178F4960AF53}"/>
                </a:ext>
              </a:extLst>
            </p:cNvPr>
            <p:cNvCxnSpPr>
              <a:cxnSpLocks/>
              <a:stCxn id="15" idx="2"/>
              <a:endCxn id="27" idx="5"/>
            </p:cNvCxnSpPr>
            <p:nvPr/>
          </p:nvCxnSpPr>
          <p:spPr>
            <a:xfrm flipH="1">
              <a:off x="3421440" y="3394239"/>
              <a:ext cx="1082" cy="170133"/>
            </a:xfrm>
            <a:prstGeom prst="line">
              <a:avLst/>
            </a:prstGeom>
            <a:ln w="3175">
              <a:solidFill>
                <a:srgbClr val="00A3E0"/>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FAEC834-4EE8-040D-0273-5CCC20FA210C}"/>
                </a:ext>
              </a:extLst>
            </p:cNvPr>
            <p:cNvSpPr/>
            <p:nvPr/>
          </p:nvSpPr>
          <p:spPr>
            <a:xfrm>
              <a:off x="2524120" y="2504011"/>
              <a:ext cx="1796803" cy="890228"/>
            </a:xfrm>
            <a:prstGeom prst="rect">
              <a:avLst/>
            </a:prstGeom>
            <a:solidFill>
              <a:srgbClr val="C9ECF8"/>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135880" tIns="135880" rIns="135880" bIns="135880" rtlCol="0" anchor="ctr"/>
            <a:lstStyle/>
            <a:p>
              <a:pPr algn="ctr">
                <a:defRPr/>
              </a:pPr>
              <a:r>
                <a:rPr lang="en-US" sz="1000" dirty="0">
                  <a:solidFill>
                    <a:srgbClr val="111C4E"/>
                  </a:solidFill>
                  <a:latin typeface="Calibri" panose="020F0502020204030204" pitchFamily="34" charset="0"/>
                  <a:ea typeface="Verdana" panose="020B0604030504040204" pitchFamily="34" charset="0"/>
                  <a:cs typeface="Calibri" panose="020F0502020204030204" pitchFamily="34" charset="0"/>
                </a:rPr>
                <a:t>Review existing BCM Strategy and existing BCM roadmap, refine BCM Strategy in alignment with BIA and RA performed to address gaps in stc’ existing recovery strategy; identify and document list of activities/gap required to refine Recovery Strategy </a:t>
              </a:r>
            </a:p>
          </p:txBody>
        </p:sp>
        <p:cxnSp>
          <p:nvCxnSpPr>
            <p:cNvPr id="16" name="Straight Connector 15">
              <a:extLst>
                <a:ext uri="{FF2B5EF4-FFF2-40B4-BE49-F238E27FC236}">
                  <a16:creationId xmlns:a16="http://schemas.microsoft.com/office/drawing/2014/main" id="{2BAA8DE3-8DB1-2745-82B5-3257A4943056}"/>
                </a:ext>
              </a:extLst>
            </p:cNvPr>
            <p:cNvCxnSpPr>
              <a:cxnSpLocks/>
              <a:stCxn id="17" idx="0"/>
              <a:endCxn id="29" idx="1"/>
            </p:cNvCxnSpPr>
            <p:nvPr/>
          </p:nvCxnSpPr>
          <p:spPr>
            <a:xfrm flipV="1">
              <a:off x="4923281" y="4939668"/>
              <a:ext cx="1731" cy="222546"/>
            </a:xfrm>
            <a:prstGeom prst="line">
              <a:avLst/>
            </a:prstGeom>
            <a:ln w="3175">
              <a:solidFill>
                <a:srgbClr val="00ABAB"/>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D63F60F-5FE7-87E6-1F4C-D15565848787}"/>
                </a:ext>
              </a:extLst>
            </p:cNvPr>
            <p:cNvSpPr/>
            <p:nvPr/>
          </p:nvSpPr>
          <p:spPr>
            <a:xfrm>
              <a:off x="3920076" y="5162215"/>
              <a:ext cx="2006410" cy="760564"/>
            </a:xfrm>
            <a:prstGeom prst="rect">
              <a:avLst/>
            </a:prstGeom>
            <a:solidFill>
              <a:srgbClr val="C9EDED"/>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135880" tIns="135880" rIns="135880" bIns="135880" rtlCol="0" anchor="ctr"/>
            <a:lstStyle/>
            <a:p>
              <a:pPr algn="ctr">
                <a:defRPr/>
              </a:pPr>
              <a:r>
                <a:rPr lang="en-US" sz="1000" dirty="0">
                  <a:solidFill>
                    <a:srgbClr val="111C4E"/>
                  </a:solidFill>
                  <a:latin typeface="Calibri" panose="020F0502020204030204" pitchFamily="34" charset="0"/>
                  <a:ea typeface="Verdana" panose="020B0604030504040204" pitchFamily="34" charset="0"/>
                  <a:cs typeface="Calibri" panose="020F0502020204030204" pitchFamily="34" charset="0"/>
                </a:rPr>
                <a:t>Review the existing BCP template and identify gaps in existing BCP plan in alignment with ISO 22301. Review plans including ER, CM, DR, IM etc., provide recommendations and update the plans. Align IT DR and Telecom DR along with incident management </a:t>
              </a:r>
            </a:p>
          </p:txBody>
        </p:sp>
        <p:cxnSp>
          <p:nvCxnSpPr>
            <p:cNvPr id="19" name="Straight Connector 18">
              <a:extLst>
                <a:ext uri="{FF2B5EF4-FFF2-40B4-BE49-F238E27FC236}">
                  <a16:creationId xmlns:a16="http://schemas.microsoft.com/office/drawing/2014/main" id="{7050F08B-B700-F2B9-631B-E99EB2759326}"/>
                </a:ext>
              </a:extLst>
            </p:cNvPr>
            <p:cNvCxnSpPr>
              <a:cxnSpLocks/>
              <a:stCxn id="20" idx="2"/>
              <a:endCxn id="4" idx="5"/>
            </p:cNvCxnSpPr>
            <p:nvPr/>
          </p:nvCxnSpPr>
          <p:spPr>
            <a:xfrm>
              <a:off x="6481933" y="3320437"/>
              <a:ext cx="4334" cy="243935"/>
            </a:xfrm>
            <a:prstGeom prst="line">
              <a:avLst/>
            </a:prstGeom>
            <a:ln w="3175">
              <a:solidFill>
                <a:srgbClr val="0097A9"/>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D08CA32-31F9-5C4B-2584-097D10399C4D}"/>
                </a:ext>
              </a:extLst>
            </p:cNvPr>
            <p:cNvSpPr/>
            <p:nvPr/>
          </p:nvSpPr>
          <p:spPr>
            <a:xfrm>
              <a:off x="5602935" y="2581260"/>
              <a:ext cx="1757995" cy="739177"/>
            </a:xfrm>
            <a:prstGeom prst="rect">
              <a:avLst/>
            </a:prstGeom>
            <a:solidFill>
              <a:srgbClr val="C9E9ED"/>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135880" tIns="135880" rIns="135880" bIns="135880" rtlCol="0" anchor="ctr"/>
            <a:lstStyle/>
            <a:p>
              <a:pPr algn="ctr">
                <a:defRPr/>
              </a:pPr>
              <a:r>
                <a:rPr lang="en-US" sz="1000" dirty="0">
                  <a:solidFill>
                    <a:srgbClr val="111C4E"/>
                  </a:solidFill>
                  <a:latin typeface="Calibri" panose="020F0502020204030204" pitchFamily="34" charset="0"/>
                  <a:ea typeface="Verdana" panose="020B0604030504040204" pitchFamily="34" charset="0"/>
                  <a:cs typeface="Calibri" panose="020F0502020204030204" pitchFamily="34" charset="0"/>
                </a:rPr>
                <a:t>Develop BCM exercising program and exercise plans, develop different test scenarios, conduct tabletop exercises and crisis simulations with different teams and stakeholders.</a:t>
              </a:r>
            </a:p>
          </p:txBody>
        </p:sp>
        <p:sp>
          <p:nvSpPr>
            <p:cNvPr id="22" name="Rectangle 21">
              <a:extLst>
                <a:ext uri="{FF2B5EF4-FFF2-40B4-BE49-F238E27FC236}">
                  <a16:creationId xmlns:a16="http://schemas.microsoft.com/office/drawing/2014/main" id="{864B951F-B108-191E-3CE2-9AD3F7FE1FAB}"/>
                </a:ext>
              </a:extLst>
            </p:cNvPr>
            <p:cNvSpPr/>
            <p:nvPr/>
          </p:nvSpPr>
          <p:spPr>
            <a:xfrm>
              <a:off x="1016858" y="5162215"/>
              <a:ext cx="1649794" cy="760564"/>
            </a:xfrm>
            <a:prstGeom prst="rect">
              <a:avLst/>
            </a:prstGeom>
            <a:solidFill>
              <a:srgbClr val="C4D8DA"/>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135880" tIns="135880" rIns="135880" bIns="135880" rtlCol="0" anchor="ctr"/>
            <a:lstStyle/>
            <a:p>
              <a:pPr algn="ctr"/>
              <a:r>
                <a:rPr lang="en-US" sz="1000" dirty="0">
                  <a:solidFill>
                    <a:srgbClr val="111C4E"/>
                  </a:solidFill>
                  <a:latin typeface="Calibri" panose="020F0502020204030204" pitchFamily="34" charset="0"/>
                  <a:ea typeface="Verdana" panose="020B0604030504040204" pitchFamily="34" charset="0"/>
                  <a:cs typeface="Calibri" panose="020F0502020204030204" pitchFamily="34" charset="0"/>
                </a:rPr>
                <a:t>Identify threats and risks to stc processes, services and products, perform risk assessment, identify existing controls and propose mitigations. Update risk registers and develop risk assessment report</a:t>
              </a:r>
            </a:p>
          </p:txBody>
        </p:sp>
        <p:sp>
          <p:nvSpPr>
            <p:cNvPr id="23" name="Arrow: Right 22">
              <a:extLst>
                <a:ext uri="{FF2B5EF4-FFF2-40B4-BE49-F238E27FC236}">
                  <a16:creationId xmlns:a16="http://schemas.microsoft.com/office/drawing/2014/main" id="{B189C9D4-AE92-4047-CBC6-71717FF78932}"/>
                </a:ext>
              </a:extLst>
            </p:cNvPr>
            <p:cNvSpPr/>
            <p:nvPr/>
          </p:nvSpPr>
          <p:spPr bwMode="gray">
            <a:xfrm>
              <a:off x="263867" y="4048605"/>
              <a:ext cx="877188" cy="434350"/>
            </a:xfrm>
            <a:prstGeom prst="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24" name="TextBox 23">
              <a:extLst>
                <a:ext uri="{FF2B5EF4-FFF2-40B4-BE49-F238E27FC236}">
                  <a16:creationId xmlns:a16="http://schemas.microsoft.com/office/drawing/2014/main" id="{02F9DBDA-FDD2-150F-D1C3-73D272BAB2A7}"/>
                </a:ext>
              </a:extLst>
            </p:cNvPr>
            <p:cNvSpPr txBox="1"/>
            <p:nvPr/>
          </p:nvSpPr>
          <p:spPr>
            <a:xfrm>
              <a:off x="241113" y="3869637"/>
              <a:ext cx="842037" cy="289566"/>
            </a:xfrm>
            <a:prstGeom prst="rect">
              <a:avLst/>
            </a:prstGeom>
            <a:noFill/>
          </p:spPr>
          <p:txBody>
            <a:bodyPr wrap="square" lIns="0" tIns="0" rIns="0" bIns="0" rtlCol="0" anchor="ctr">
              <a:spAutoFit/>
            </a:bodyPr>
            <a:lstStyle/>
            <a:p>
              <a:pPr algn="ctr">
                <a:defRPr/>
              </a:pPr>
              <a:r>
                <a:rPr lang="en-US" sz="941" b="1" dirty="0">
                  <a:solidFill>
                    <a:srgbClr val="041E42"/>
                  </a:solidFill>
                  <a:latin typeface="Calibri" panose="020F0502020204030204" pitchFamily="34" charset="0"/>
                  <a:ea typeface="Verdana" panose="020B0604030504040204" pitchFamily="34" charset="0"/>
                  <a:cs typeface="Calibri" panose="020F0502020204030204" pitchFamily="34" charset="0"/>
                </a:rPr>
                <a:t>Project Initiation Activities</a:t>
              </a:r>
            </a:p>
          </p:txBody>
        </p:sp>
      </p:grpSp>
    </p:spTree>
    <p:extLst>
      <p:ext uri="{BB962C8B-B14F-4D97-AF65-F5344CB8AC3E}">
        <p14:creationId xmlns:p14="http://schemas.microsoft.com/office/powerpoint/2010/main" val="3008939146"/>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gray">
          <a:xfrm>
            <a:off x="610686" y="1922786"/>
            <a:ext cx="6049823" cy="2837390"/>
          </a:xfrm>
          <a:prstGeom prst="rect">
            <a:avLst/>
          </a:prstGeom>
          <a:noFill/>
          <a:ln w="3175" algn="ctr">
            <a:solidFill>
              <a:srgbClr val="21B6B6"/>
            </a:solidFill>
            <a:miter lim="800000"/>
            <a:headEnd/>
            <a:tailEnd/>
          </a:ln>
        </p:spPr>
        <p:txBody>
          <a:bodyPr wrap="square" lIns="88071" tIns="88071" rIns="88071" bIns="88071" rtlCol="0" anchor="ctr"/>
          <a:lstStyle/>
          <a:p>
            <a:pPr marL="0" marR="0" lvl="0" indent="0" algn="just" defTabSz="914400" rtl="0" eaLnBrk="1" fontAlgn="base" latinLnBrk="0" hangingPunct="1">
              <a:lnSpc>
                <a:spcPct val="100000"/>
              </a:lnSpc>
              <a:spcBef>
                <a:spcPts val="591"/>
              </a:spcBef>
              <a:spcAft>
                <a:spcPts val="300"/>
              </a:spcAft>
              <a:buClrTx/>
              <a:buSzTx/>
              <a:buFontTx/>
              <a:buNone/>
              <a:tabLst/>
              <a:defRPr/>
            </a:pPr>
            <a:r>
              <a:rPr kumimoji="0" lang="en-US" sz="1091"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Our Project Methodology encompasses the following activities divided into five steps:</a:t>
            </a:r>
          </a:p>
          <a:p>
            <a:pPr marL="0" marR="0" lvl="0" indent="0" algn="just" defTabSz="914400" rtl="0" eaLnBrk="1" fontAlgn="base" latinLnBrk="0" hangingPunct="1">
              <a:lnSpc>
                <a:spcPct val="100000"/>
              </a:lnSpc>
              <a:spcBef>
                <a:spcPts val="591"/>
              </a:spcBef>
              <a:spcAft>
                <a:spcPts val="300"/>
              </a:spcAft>
              <a:buClrTx/>
              <a:buSzTx/>
              <a:buFontTx/>
              <a:buNone/>
              <a:tabLst/>
              <a:defRPr/>
            </a:pPr>
            <a:r>
              <a:rPr kumimoji="0" lang="en-US" sz="1091" b="1" i="0" u="none" strike="noStrike" kern="1200" cap="none" spc="0" normalizeH="0" baseline="0" noProof="0" dirty="0">
                <a:ln>
                  <a:noFill/>
                </a:ln>
                <a:solidFill>
                  <a:srgbClr val="2EBABA"/>
                </a:solidFill>
                <a:effectLst/>
                <a:uLnTx/>
                <a:uFillTx/>
                <a:latin typeface="Calibri" panose="020F0502020204030204" pitchFamily="34" charset="0"/>
                <a:ea typeface="Verdana" panose="020B0604030504040204" pitchFamily="34" charset="0"/>
                <a:cs typeface="Calibri" panose="020F0502020204030204" pitchFamily="34" charset="0"/>
              </a:rPr>
              <a:t>Step I – Project Initiation:</a:t>
            </a:r>
            <a:r>
              <a:rPr kumimoji="0" lang="en-US" sz="1091"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 Develop and sign-off an engagement letter to establish an agreement on the scope of work, approach and methodologies to be used. Furthermore, conduct a kick-off meeting with key stakeholders of the project and establish a project steering committee.</a:t>
            </a:r>
          </a:p>
          <a:p>
            <a:pPr marL="0" marR="0" lvl="0" indent="0" algn="just" defTabSz="914400" rtl="0" eaLnBrk="1" fontAlgn="base" latinLnBrk="0" hangingPunct="1">
              <a:lnSpc>
                <a:spcPct val="100000"/>
              </a:lnSpc>
              <a:spcBef>
                <a:spcPts val="591"/>
              </a:spcBef>
              <a:spcAft>
                <a:spcPts val="300"/>
              </a:spcAft>
              <a:buClrTx/>
              <a:buSzTx/>
              <a:buFontTx/>
              <a:buNone/>
              <a:tabLst/>
              <a:defRPr/>
            </a:pPr>
            <a:r>
              <a:rPr kumimoji="0" lang="en-US" sz="1091" b="1" i="0" u="none" strike="noStrike" kern="1200" cap="none" spc="0" normalizeH="0" baseline="0" noProof="0" dirty="0">
                <a:ln>
                  <a:noFill/>
                </a:ln>
                <a:solidFill>
                  <a:srgbClr val="2EBABA"/>
                </a:solidFill>
                <a:effectLst/>
                <a:uLnTx/>
                <a:uFillTx/>
                <a:latin typeface="Calibri" panose="020F0502020204030204" pitchFamily="34" charset="0"/>
                <a:ea typeface="Verdana" panose="020B0604030504040204" pitchFamily="34" charset="0"/>
                <a:cs typeface="Calibri" panose="020F0502020204030204" pitchFamily="34" charset="0"/>
              </a:rPr>
              <a:t>Step II – Project Planning</a:t>
            </a:r>
            <a:r>
              <a:rPr kumimoji="0" lang="en-US" sz="1091"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 Develop a detailed project plan with timelines, resource allocation, deliverables, milestones and dependencies</a:t>
            </a:r>
          </a:p>
          <a:p>
            <a:pPr marL="0" marR="0" lvl="0" indent="0" algn="just" defTabSz="914400" rtl="0" eaLnBrk="1" fontAlgn="base" latinLnBrk="0" hangingPunct="1">
              <a:lnSpc>
                <a:spcPct val="100000"/>
              </a:lnSpc>
              <a:spcBef>
                <a:spcPts val="591"/>
              </a:spcBef>
              <a:spcAft>
                <a:spcPts val="300"/>
              </a:spcAft>
              <a:buClrTx/>
              <a:buSzTx/>
              <a:buFontTx/>
              <a:buNone/>
              <a:tabLst/>
              <a:defRPr/>
            </a:pPr>
            <a:r>
              <a:rPr kumimoji="0" lang="en-US" sz="1091" b="1" i="0" u="none" strike="noStrike" kern="1200" cap="none" spc="0" normalizeH="0" baseline="0" noProof="0" dirty="0">
                <a:ln>
                  <a:noFill/>
                </a:ln>
                <a:solidFill>
                  <a:srgbClr val="2EBABA"/>
                </a:solidFill>
                <a:effectLst/>
                <a:uLnTx/>
                <a:uFillTx/>
                <a:latin typeface="Calibri" panose="020F0502020204030204" pitchFamily="34" charset="0"/>
                <a:ea typeface="Verdana" panose="020B0604030504040204" pitchFamily="34" charset="0"/>
                <a:cs typeface="Calibri" panose="020F0502020204030204" pitchFamily="34" charset="0"/>
              </a:rPr>
              <a:t>Step III – Execution</a:t>
            </a:r>
            <a:r>
              <a:rPr kumimoji="0" lang="en-US" sz="1091"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 Project activities will be performed according to project plan</a:t>
            </a:r>
          </a:p>
          <a:p>
            <a:pPr marL="0" marR="0" lvl="0" indent="0" algn="just" defTabSz="914400" rtl="0" eaLnBrk="1" fontAlgn="base" latinLnBrk="0" hangingPunct="1">
              <a:lnSpc>
                <a:spcPct val="100000"/>
              </a:lnSpc>
              <a:spcBef>
                <a:spcPts val="591"/>
              </a:spcBef>
              <a:spcAft>
                <a:spcPts val="300"/>
              </a:spcAft>
              <a:buClrTx/>
              <a:buSzTx/>
              <a:buFontTx/>
              <a:buNone/>
              <a:tabLst/>
              <a:defRPr/>
            </a:pPr>
            <a:r>
              <a:rPr kumimoji="0" lang="en-US" sz="1091" b="1" i="0" u="none" strike="noStrike" kern="1200" cap="none" spc="0" normalizeH="0" baseline="0" noProof="0" dirty="0">
                <a:ln>
                  <a:noFill/>
                </a:ln>
                <a:solidFill>
                  <a:srgbClr val="2EBABA"/>
                </a:solidFill>
                <a:effectLst/>
                <a:uLnTx/>
                <a:uFillTx/>
                <a:latin typeface="Calibri" panose="020F0502020204030204" pitchFamily="34" charset="0"/>
                <a:ea typeface="Verdana" panose="020B0604030504040204" pitchFamily="34" charset="0"/>
                <a:cs typeface="Calibri" panose="020F0502020204030204" pitchFamily="34" charset="0"/>
              </a:rPr>
              <a:t>Step IV – Monitoring and Quality Assurance</a:t>
            </a:r>
            <a:r>
              <a:rPr kumimoji="0" lang="en-US" sz="1091"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 Reporting will be agreed as part of the planning phase whereby a status meeting will occur regularly with the project steering committee to outline the performance of the agreed program and achievement of key deliverables.</a:t>
            </a:r>
          </a:p>
          <a:p>
            <a:pPr marL="0" marR="0" lvl="0" indent="0" algn="just" defTabSz="914400" rtl="0" eaLnBrk="1" fontAlgn="base" latinLnBrk="0" hangingPunct="1">
              <a:lnSpc>
                <a:spcPct val="100000"/>
              </a:lnSpc>
              <a:spcBef>
                <a:spcPts val="591"/>
              </a:spcBef>
              <a:spcAft>
                <a:spcPts val="300"/>
              </a:spcAft>
              <a:buClrTx/>
              <a:buSzTx/>
              <a:buFontTx/>
              <a:buNone/>
              <a:tabLst/>
              <a:defRPr/>
            </a:pPr>
            <a:r>
              <a:rPr kumimoji="0" lang="en-US" sz="1091" b="1" i="0" u="none" strike="noStrike" kern="1200" cap="none" spc="0" normalizeH="0" baseline="0" noProof="0" dirty="0">
                <a:ln>
                  <a:noFill/>
                </a:ln>
                <a:solidFill>
                  <a:srgbClr val="2EBABA"/>
                </a:solidFill>
                <a:effectLst/>
                <a:uLnTx/>
                <a:uFillTx/>
                <a:latin typeface="Calibri" panose="020F0502020204030204" pitchFamily="34" charset="0"/>
                <a:ea typeface="Verdana" panose="020B0604030504040204" pitchFamily="34" charset="0"/>
                <a:cs typeface="Calibri" panose="020F0502020204030204" pitchFamily="34" charset="0"/>
              </a:rPr>
              <a:t>Step V – Project Closing</a:t>
            </a:r>
            <a:r>
              <a:rPr kumimoji="0" lang="en-US" sz="1091"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 A closing meeting will be conducted with the project steering committee followed by a final sign-off and formal hand-over of all deliverables</a:t>
            </a:r>
          </a:p>
        </p:txBody>
      </p:sp>
      <p:sp>
        <p:nvSpPr>
          <p:cNvPr id="40" name="Title 2">
            <a:extLst>
              <a:ext uri="{FF2B5EF4-FFF2-40B4-BE49-F238E27FC236}">
                <a16:creationId xmlns:a16="http://schemas.microsoft.com/office/drawing/2014/main" id="{66F94503-D0A3-4D59-B031-E66EEF59E9E1}"/>
              </a:ext>
            </a:extLst>
          </p:cNvPr>
          <p:cNvSpPr>
            <a:spLocks noGrp="1"/>
          </p:cNvSpPr>
          <p:nvPr>
            <p:ph type="title"/>
          </p:nvPr>
        </p:nvSpPr>
        <p:spPr>
          <a:xfrm>
            <a:off x="522373" y="420286"/>
            <a:ext cx="11147258" cy="330986"/>
          </a:xfrm>
        </p:spPr>
        <p:txBody>
          <a:bodyPr/>
          <a:lstStyle/>
          <a:p>
            <a:r>
              <a:rPr lang="en-US" sz="2382" dirty="0"/>
              <a:t>Approach &amp; Methodology</a:t>
            </a:r>
          </a:p>
        </p:txBody>
      </p:sp>
      <p:sp>
        <p:nvSpPr>
          <p:cNvPr id="56" name="Text Placeholder 1">
            <a:extLst>
              <a:ext uri="{FF2B5EF4-FFF2-40B4-BE49-F238E27FC236}">
                <a16:creationId xmlns:a16="http://schemas.microsoft.com/office/drawing/2014/main" id="{C2BEA3DA-28CA-45CE-84AC-50290D3831B6}"/>
              </a:ext>
            </a:extLst>
          </p:cNvPr>
          <p:cNvSpPr txBox="1">
            <a:spLocks/>
          </p:cNvSpPr>
          <p:nvPr/>
        </p:nvSpPr>
        <p:spPr>
          <a:xfrm>
            <a:off x="522375" y="761804"/>
            <a:ext cx="10549646" cy="337097"/>
          </a:xfrm>
          <a:prstGeom prst="rect">
            <a:avLst/>
          </a:prstGeom>
        </p:spPr>
        <p:txBody>
          <a:bodyPr lIns="0" tIns="0" rIns="0" bIns="0"/>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2382" dirty="0">
                <a:solidFill>
                  <a:srgbClr val="00ABAB"/>
                </a:solidFill>
                <a:latin typeface="Calibri" panose="020F0502020204030204" pitchFamily="34" charset="0"/>
              </a:rPr>
              <a:t>Project Initiation Activities</a:t>
            </a:r>
          </a:p>
        </p:txBody>
      </p:sp>
      <p:sp>
        <p:nvSpPr>
          <p:cNvPr id="94" name="TextBox 93"/>
          <p:cNvSpPr txBox="1"/>
          <p:nvPr/>
        </p:nvSpPr>
        <p:spPr>
          <a:xfrm>
            <a:off x="957160" y="1492749"/>
            <a:ext cx="2572062" cy="304354"/>
          </a:xfrm>
          <a:prstGeom prst="rect">
            <a:avLst/>
          </a:prstGeom>
          <a:noFill/>
        </p:spPr>
        <p:txBody>
          <a:bodyPr wrap="square" lIns="90051" tIns="45021" rIns="90051" bIns="45021" rtlCol="0">
            <a:spAutoFit/>
          </a:bodyPr>
          <a:lstStyle/>
          <a:p>
            <a:pPr algn="just" fontAlgn="base">
              <a:spcBef>
                <a:spcPts val="300"/>
              </a:spcBef>
              <a:spcAft>
                <a:spcPts val="591"/>
              </a:spcAft>
            </a:pPr>
            <a:r>
              <a:rPr lang="en-US" sz="1391" b="1" dirty="0">
                <a:solidFill>
                  <a:srgbClr val="2EBABA"/>
                </a:solidFill>
                <a:latin typeface="Calibri" panose="020F0502020204030204" pitchFamily="34" charset="0"/>
                <a:ea typeface="Verdana" panose="020B0604030504040204" pitchFamily="34" charset="0"/>
                <a:cs typeface="Calibri" panose="020F0502020204030204" pitchFamily="34" charset="0"/>
              </a:rPr>
              <a:t>Key Activities</a:t>
            </a:r>
          </a:p>
        </p:txBody>
      </p:sp>
      <p:grpSp>
        <p:nvGrpSpPr>
          <p:cNvPr id="95" name="Group 39"/>
          <p:cNvGrpSpPr>
            <a:grpSpLocks noChangeAspect="1"/>
          </p:cNvGrpSpPr>
          <p:nvPr/>
        </p:nvGrpSpPr>
        <p:grpSpPr bwMode="auto">
          <a:xfrm>
            <a:off x="581670" y="1453456"/>
            <a:ext cx="364202" cy="364202"/>
            <a:chOff x="3987" y="1509"/>
            <a:chExt cx="340" cy="340"/>
          </a:xfrm>
          <a:solidFill>
            <a:srgbClr val="00ABAB"/>
          </a:solidFill>
        </p:grpSpPr>
        <p:sp>
          <p:nvSpPr>
            <p:cNvPr id="96" name="Freeform 40"/>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sp>
          <p:nvSpPr>
            <p:cNvPr id="97" name="Freeform 41"/>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grpSp>
      <p:sp>
        <p:nvSpPr>
          <p:cNvPr id="98" name="TextBox 97"/>
          <p:cNvSpPr txBox="1"/>
          <p:nvPr/>
        </p:nvSpPr>
        <p:spPr>
          <a:xfrm>
            <a:off x="945872" y="5042167"/>
            <a:ext cx="2572062" cy="304354"/>
          </a:xfrm>
          <a:prstGeom prst="rect">
            <a:avLst/>
          </a:prstGeom>
          <a:noFill/>
        </p:spPr>
        <p:txBody>
          <a:bodyPr wrap="square" lIns="90051" tIns="45021" rIns="90051" bIns="45021" rtlCol="0">
            <a:spAutoFit/>
          </a:bodyPr>
          <a:lstStyle/>
          <a:p>
            <a:pPr algn="just" fontAlgn="base">
              <a:spcBef>
                <a:spcPts val="300"/>
              </a:spcBef>
              <a:spcAft>
                <a:spcPts val="591"/>
              </a:spcAft>
            </a:pPr>
            <a:r>
              <a:rPr lang="en-US" sz="1391" b="1" dirty="0">
                <a:solidFill>
                  <a:srgbClr val="2EBABA"/>
                </a:solidFill>
                <a:latin typeface="Calibri" panose="020F0502020204030204" pitchFamily="34" charset="0"/>
                <a:ea typeface="Verdana" panose="020B0604030504040204" pitchFamily="34" charset="0"/>
                <a:cs typeface="Calibri" panose="020F0502020204030204" pitchFamily="34" charset="0"/>
              </a:rPr>
              <a:t>Deliverables</a:t>
            </a:r>
          </a:p>
        </p:txBody>
      </p:sp>
      <p:grpSp>
        <p:nvGrpSpPr>
          <p:cNvPr id="3" name="Group 2"/>
          <p:cNvGrpSpPr/>
          <p:nvPr/>
        </p:nvGrpSpPr>
        <p:grpSpPr>
          <a:xfrm>
            <a:off x="578654" y="5027651"/>
            <a:ext cx="395072" cy="364202"/>
            <a:chOff x="4913652" y="4808348"/>
            <a:chExt cx="398792" cy="367631"/>
          </a:xfrm>
          <a:solidFill>
            <a:srgbClr val="00ABAB"/>
          </a:solidFill>
        </p:grpSpPr>
        <p:sp>
          <p:nvSpPr>
            <p:cNvPr id="99" name="Freeform 350"/>
            <p:cNvSpPr>
              <a:spLocks noEditPoints="1"/>
            </p:cNvSpPr>
            <p:nvPr/>
          </p:nvSpPr>
          <p:spPr bwMode="auto">
            <a:xfrm>
              <a:off x="4993127" y="4877549"/>
              <a:ext cx="241262" cy="229229"/>
            </a:xfrm>
            <a:custGeom>
              <a:avLst/>
              <a:gdLst>
                <a:gd name="T0" fmla="*/ 160 w 256"/>
                <a:gd name="T1" fmla="*/ 85 h 320"/>
                <a:gd name="T2" fmla="*/ 10 w 256"/>
                <a:gd name="T3" fmla="*/ 85 h 320"/>
                <a:gd name="T4" fmla="*/ 0 w 256"/>
                <a:gd name="T5" fmla="*/ 96 h 320"/>
                <a:gd name="T6" fmla="*/ 0 w 256"/>
                <a:gd name="T7" fmla="*/ 309 h 320"/>
                <a:gd name="T8" fmla="*/ 10 w 256"/>
                <a:gd name="T9" fmla="*/ 320 h 320"/>
                <a:gd name="T10" fmla="*/ 160 w 256"/>
                <a:gd name="T11" fmla="*/ 320 h 320"/>
                <a:gd name="T12" fmla="*/ 170 w 256"/>
                <a:gd name="T13" fmla="*/ 309 h 320"/>
                <a:gd name="T14" fmla="*/ 170 w 256"/>
                <a:gd name="T15" fmla="*/ 96 h 320"/>
                <a:gd name="T16" fmla="*/ 160 w 256"/>
                <a:gd name="T17" fmla="*/ 85 h 320"/>
                <a:gd name="T18" fmla="*/ 149 w 256"/>
                <a:gd name="T19" fmla="*/ 298 h 320"/>
                <a:gd name="T20" fmla="*/ 21 w 256"/>
                <a:gd name="T21" fmla="*/ 298 h 320"/>
                <a:gd name="T22" fmla="*/ 21 w 256"/>
                <a:gd name="T23" fmla="*/ 106 h 320"/>
                <a:gd name="T24" fmla="*/ 149 w 256"/>
                <a:gd name="T25" fmla="*/ 106 h 320"/>
                <a:gd name="T26" fmla="*/ 149 w 256"/>
                <a:gd name="T27" fmla="*/ 298 h 320"/>
                <a:gd name="T28" fmla="*/ 213 w 256"/>
                <a:gd name="T29" fmla="*/ 53 h 320"/>
                <a:gd name="T30" fmla="*/ 213 w 256"/>
                <a:gd name="T31" fmla="*/ 266 h 320"/>
                <a:gd name="T32" fmla="*/ 202 w 256"/>
                <a:gd name="T33" fmla="*/ 277 h 320"/>
                <a:gd name="T34" fmla="*/ 192 w 256"/>
                <a:gd name="T35" fmla="*/ 266 h 320"/>
                <a:gd name="T36" fmla="*/ 192 w 256"/>
                <a:gd name="T37" fmla="*/ 64 h 320"/>
                <a:gd name="T38" fmla="*/ 53 w 256"/>
                <a:gd name="T39" fmla="*/ 64 h 320"/>
                <a:gd name="T40" fmla="*/ 42 w 256"/>
                <a:gd name="T41" fmla="*/ 53 h 320"/>
                <a:gd name="T42" fmla="*/ 53 w 256"/>
                <a:gd name="T43" fmla="*/ 42 h 320"/>
                <a:gd name="T44" fmla="*/ 202 w 256"/>
                <a:gd name="T45" fmla="*/ 42 h 320"/>
                <a:gd name="T46" fmla="*/ 213 w 256"/>
                <a:gd name="T47" fmla="*/ 53 h 320"/>
                <a:gd name="T48" fmla="*/ 256 w 256"/>
                <a:gd name="T49" fmla="*/ 10 h 320"/>
                <a:gd name="T50" fmla="*/ 256 w 256"/>
                <a:gd name="T51" fmla="*/ 224 h 320"/>
                <a:gd name="T52" fmla="*/ 245 w 256"/>
                <a:gd name="T53" fmla="*/ 234 h 320"/>
                <a:gd name="T54" fmla="*/ 234 w 256"/>
                <a:gd name="T55" fmla="*/ 224 h 320"/>
                <a:gd name="T56" fmla="*/ 234 w 256"/>
                <a:gd name="T57" fmla="*/ 21 h 320"/>
                <a:gd name="T58" fmla="*/ 96 w 256"/>
                <a:gd name="T59" fmla="*/ 21 h 320"/>
                <a:gd name="T60" fmla="*/ 85 w 256"/>
                <a:gd name="T61" fmla="*/ 10 h 320"/>
                <a:gd name="T62" fmla="*/ 96 w 256"/>
                <a:gd name="T63" fmla="*/ 0 h 320"/>
                <a:gd name="T64" fmla="*/ 245 w 256"/>
                <a:gd name="T65" fmla="*/ 0 h 320"/>
                <a:gd name="T66" fmla="*/ 256 w 256"/>
                <a:gd name="T67" fmla="*/ 10 h 320"/>
                <a:gd name="T68" fmla="*/ 32 w 256"/>
                <a:gd name="T69" fmla="*/ 266 h 320"/>
                <a:gd name="T70" fmla="*/ 42 w 256"/>
                <a:gd name="T71" fmla="*/ 256 h 320"/>
                <a:gd name="T72" fmla="*/ 128 w 256"/>
                <a:gd name="T73" fmla="*/ 256 h 320"/>
                <a:gd name="T74" fmla="*/ 138 w 256"/>
                <a:gd name="T75" fmla="*/ 266 h 320"/>
                <a:gd name="T76" fmla="*/ 128 w 256"/>
                <a:gd name="T77" fmla="*/ 277 h 320"/>
                <a:gd name="T78" fmla="*/ 42 w 256"/>
                <a:gd name="T79" fmla="*/ 277 h 320"/>
                <a:gd name="T80" fmla="*/ 32 w 256"/>
                <a:gd name="T81" fmla="*/ 266 h 320"/>
                <a:gd name="T82" fmla="*/ 32 w 256"/>
                <a:gd name="T83" fmla="*/ 224 h 320"/>
                <a:gd name="T84" fmla="*/ 42 w 256"/>
                <a:gd name="T85" fmla="*/ 213 h 320"/>
                <a:gd name="T86" fmla="*/ 128 w 256"/>
                <a:gd name="T87" fmla="*/ 213 h 320"/>
                <a:gd name="T88" fmla="*/ 138 w 256"/>
                <a:gd name="T89" fmla="*/ 224 h 320"/>
                <a:gd name="T90" fmla="*/ 128 w 256"/>
                <a:gd name="T91" fmla="*/ 234 h 320"/>
                <a:gd name="T92" fmla="*/ 42 w 256"/>
                <a:gd name="T93" fmla="*/ 234 h 320"/>
                <a:gd name="T94" fmla="*/ 32 w 256"/>
                <a:gd name="T95" fmla="*/ 224 h 320"/>
                <a:gd name="T96" fmla="*/ 32 w 256"/>
                <a:gd name="T97" fmla="*/ 181 h 320"/>
                <a:gd name="T98" fmla="*/ 42 w 256"/>
                <a:gd name="T99" fmla="*/ 170 h 320"/>
                <a:gd name="T100" fmla="*/ 128 w 256"/>
                <a:gd name="T101" fmla="*/ 170 h 320"/>
                <a:gd name="T102" fmla="*/ 138 w 256"/>
                <a:gd name="T103" fmla="*/ 181 h 320"/>
                <a:gd name="T104" fmla="*/ 128 w 256"/>
                <a:gd name="T105" fmla="*/ 192 h 320"/>
                <a:gd name="T106" fmla="*/ 42 w 256"/>
                <a:gd name="T107" fmla="*/ 192 h 320"/>
                <a:gd name="T108" fmla="*/ 32 w 256"/>
                <a:gd name="T109" fmla="*/ 181 h 320"/>
                <a:gd name="T110" fmla="*/ 32 w 256"/>
                <a:gd name="T111" fmla="*/ 138 h 320"/>
                <a:gd name="T112" fmla="*/ 42 w 256"/>
                <a:gd name="T113" fmla="*/ 128 h 320"/>
                <a:gd name="T114" fmla="*/ 128 w 256"/>
                <a:gd name="T115" fmla="*/ 128 h 320"/>
                <a:gd name="T116" fmla="*/ 138 w 256"/>
                <a:gd name="T117" fmla="*/ 138 h 320"/>
                <a:gd name="T118" fmla="*/ 128 w 256"/>
                <a:gd name="T119" fmla="*/ 149 h 320"/>
                <a:gd name="T120" fmla="*/ 42 w 256"/>
                <a:gd name="T121" fmla="*/ 149 h 320"/>
                <a:gd name="T122" fmla="*/ 32 w 256"/>
                <a:gd name="T123" fmla="*/ 13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6" h="320">
                  <a:moveTo>
                    <a:pt x="160" y="85"/>
                  </a:moveTo>
                  <a:cubicBezTo>
                    <a:pt x="10" y="85"/>
                    <a:pt x="10" y="85"/>
                    <a:pt x="10" y="85"/>
                  </a:cubicBezTo>
                  <a:cubicBezTo>
                    <a:pt x="4" y="85"/>
                    <a:pt x="0" y="90"/>
                    <a:pt x="0" y="96"/>
                  </a:cubicBezTo>
                  <a:cubicBezTo>
                    <a:pt x="0" y="309"/>
                    <a:pt x="0" y="309"/>
                    <a:pt x="0" y="309"/>
                  </a:cubicBezTo>
                  <a:cubicBezTo>
                    <a:pt x="0" y="315"/>
                    <a:pt x="4" y="320"/>
                    <a:pt x="10" y="320"/>
                  </a:cubicBezTo>
                  <a:cubicBezTo>
                    <a:pt x="160" y="320"/>
                    <a:pt x="160" y="320"/>
                    <a:pt x="160" y="320"/>
                  </a:cubicBezTo>
                  <a:cubicBezTo>
                    <a:pt x="166" y="320"/>
                    <a:pt x="170" y="315"/>
                    <a:pt x="170" y="309"/>
                  </a:cubicBezTo>
                  <a:cubicBezTo>
                    <a:pt x="170" y="96"/>
                    <a:pt x="170" y="96"/>
                    <a:pt x="170" y="96"/>
                  </a:cubicBezTo>
                  <a:cubicBezTo>
                    <a:pt x="170" y="90"/>
                    <a:pt x="166" y="85"/>
                    <a:pt x="160" y="85"/>
                  </a:cubicBezTo>
                  <a:close/>
                  <a:moveTo>
                    <a:pt x="149" y="298"/>
                  </a:moveTo>
                  <a:cubicBezTo>
                    <a:pt x="21" y="298"/>
                    <a:pt x="21" y="298"/>
                    <a:pt x="21" y="298"/>
                  </a:cubicBezTo>
                  <a:cubicBezTo>
                    <a:pt x="21" y="106"/>
                    <a:pt x="21" y="106"/>
                    <a:pt x="21" y="106"/>
                  </a:cubicBezTo>
                  <a:cubicBezTo>
                    <a:pt x="149" y="106"/>
                    <a:pt x="149" y="106"/>
                    <a:pt x="149" y="106"/>
                  </a:cubicBezTo>
                  <a:lnTo>
                    <a:pt x="149" y="298"/>
                  </a:lnTo>
                  <a:close/>
                  <a:moveTo>
                    <a:pt x="213" y="53"/>
                  </a:moveTo>
                  <a:cubicBezTo>
                    <a:pt x="213" y="266"/>
                    <a:pt x="213" y="266"/>
                    <a:pt x="213" y="266"/>
                  </a:cubicBezTo>
                  <a:cubicBezTo>
                    <a:pt x="213" y="272"/>
                    <a:pt x="208" y="277"/>
                    <a:pt x="202" y="277"/>
                  </a:cubicBezTo>
                  <a:cubicBezTo>
                    <a:pt x="196" y="277"/>
                    <a:pt x="192" y="272"/>
                    <a:pt x="192" y="266"/>
                  </a:cubicBezTo>
                  <a:cubicBezTo>
                    <a:pt x="192" y="64"/>
                    <a:pt x="192" y="64"/>
                    <a:pt x="192" y="64"/>
                  </a:cubicBezTo>
                  <a:cubicBezTo>
                    <a:pt x="53" y="64"/>
                    <a:pt x="53" y="64"/>
                    <a:pt x="53" y="64"/>
                  </a:cubicBezTo>
                  <a:cubicBezTo>
                    <a:pt x="47" y="64"/>
                    <a:pt x="42" y="59"/>
                    <a:pt x="42" y="53"/>
                  </a:cubicBezTo>
                  <a:cubicBezTo>
                    <a:pt x="42" y="47"/>
                    <a:pt x="47" y="42"/>
                    <a:pt x="53" y="42"/>
                  </a:cubicBezTo>
                  <a:cubicBezTo>
                    <a:pt x="202" y="42"/>
                    <a:pt x="202" y="42"/>
                    <a:pt x="202" y="42"/>
                  </a:cubicBezTo>
                  <a:cubicBezTo>
                    <a:pt x="208" y="42"/>
                    <a:pt x="213" y="47"/>
                    <a:pt x="213" y="53"/>
                  </a:cubicBezTo>
                  <a:close/>
                  <a:moveTo>
                    <a:pt x="256" y="10"/>
                  </a:moveTo>
                  <a:cubicBezTo>
                    <a:pt x="256" y="224"/>
                    <a:pt x="256" y="224"/>
                    <a:pt x="256" y="224"/>
                  </a:cubicBezTo>
                  <a:cubicBezTo>
                    <a:pt x="256" y="230"/>
                    <a:pt x="251" y="234"/>
                    <a:pt x="245" y="234"/>
                  </a:cubicBezTo>
                  <a:cubicBezTo>
                    <a:pt x="239" y="234"/>
                    <a:pt x="234" y="230"/>
                    <a:pt x="234" y="224"/>
                  </a:cubicBezTo>
                  <a:cubicBezTo>
                    <a:pt x="234" y="21"/>
                    <a:pt x="234" y="21"/>
                    <a:pt x="234" y="21"/>
                  </a:cubicBezTo>
                  <a:cubicBezTo>
                    <a:pt x="96" y="21"/>
                    <a:pt x="96" y="21"/>
                    <a:pt x="96" y="21"/>
                  </a:cubicBezTo>
                  <a:cubicBezTo>
                    <a:pt x="90" y="21"/>
                    <a:pt x="85" y="16"/>
                    <a:pt x="85" y="10"/>
                  </a:cubicBezTo>
                  <a:cubicBezTo>
                    <a:pt x="85" y="4"/>
                    <a:pt x="90" y="0"/>
                    <a:pt x="96" y="0"/>
                  </a:cubicBezTo>
                  <a:cubicBezTo>
                    <a:pt x="245" y="0"/>
                    <a:pt x="245" y="0"/>
                    <a:pt x="245" y="0"/>
                  </a:cubicBezTo>
                  <a:cubicBezTo>
                    <a:pt x="251" y="0"/>
                    <a:pt x="256" y="4"/>
                    <a:pt x="256" y="10"/>
                  </a:cubicBezTo>
                  <a:close/>
                  <a:moveTo>
                    <a:pt x="32" y="266"/>
                  </a:moveTo>
                  <a:cubicBezTo>
                    <a:pt x="32" y="260"/>
                    <a:pt x="36" y="256"/>
                    <a:pt x="42" y="256"/>
                  </a:cubicBezTo>
                  <a:cubicBezTo>
                    <a:pt x="128" y="256"/>
                    <a:pt x="128" y="256"/>
                    <a:pt x="128" y="256"/>
                  </a:cubicBezTo>
                  <a:cubicBezTo>
                    <a:pt x="134" y="256"/>
                    <a:pt x="138" y="260"/>
                    <a:pt x="138" y="266"/>
                  </a:cubicBezTo>
                  <a:cubicBezTo>
                    <a:pt x="138" y="272"/>
                    <a:pt x="134" y="277"/>
                    <a:pt x="128" y="277"/>
                  </a:cubicBezTo>
                  <a:cubicBezTo>
                    <a:pt x="42" y="277"/>
                    <a:pt x="42" y="277"/>
                    <a:pt x="42" y="277"/>
                  </a:cubicBezTo>
                  <a:cubicBezTo>
                    <a:pt x="36" y="277"/>
                    <a:pt x="32" y="272"/>
                    <a:pt x="32" y="266"/>
                  </a:cubicBezTo>
                  <a:close/>
                  <a:moveTo>
                    <a:pt x="32" y="224"/>
                  </a:moveTo>
                  <a:cubicBezTo>
                    <a:pt x="32" y="218"/>
                    <a:pt x="36" y="213"/>
                    <a:pt x="42" y="213"/>
                  </a:cubicBezTo>
                  <a:cubicBezTo>
                    <a:pt x="128" y="213"/>
                    <a:pt x="128" y="213"/>
                    <a:pt x="128" y="213"/>
                  </a:cubicBezTo>
                  <a:cubicBezTo>
                    <a:pt x="134" y="213"/>
                    <a:pt x="138" y="218"/>
                    <a:pt x="138" y="224"/>
                  </a:cubicBezTo>
                  <a:cubicBezTo>
                    <a:pt x="138" y="230"/>
                    <a:pt x="134" y="234"/>
                    <a:pt x="128" y="234"/>
                  </a:cubicBezTo>
                  <a:cubicBezTo>
                    <a:pt x="42" y="234"/>
                    <a:pt x="42" y="234"/>
                    <a:pt x="42" y="234"/>
                  </a:cubicBezTo>
                  <a:cubicBezTo>
                    <a:pt x="36" y="234"/>
                    <a:pt x="32" y="230"/>
                    <a:pt x="32" y="224"/>
                  </a:cubicBezTo>
                  <a:close/>
                  <a:moveTo>
                    <a:pt x="32" y="181"/>
                  </a:moveTo>
                  <a:cubicBezTo>
                    <a:pt x="32" y="175"/>
                    <a:pt x="36" y="170"/>
                    <a:pt x="42" y="170"/>
                  </a:cubicBezTo>
                  <a:cubicBezTo>
                    <a:pt x="128" y="170"/>
                    <a:pt x="128" y="170"/>
                    <a:pt x="128" y="170"/>
                  </a:cubicBezTo>
                  <a:cubicBezTo>
                    <a:pt x="134" y="170"/>
                    <a:pt x="138" y="175"/>
                    <a:pt x="138" y="181"/>
                  </a:cubicBezTo>
                  <a:cubicBezTo>
                    <a:pt x="138" y="187"/>
                    <a:pt x="134" y="192"/>
                    <a:pt x="128" y="192"/>
                  </a:cubicBezTo>
                  <a:cubicBezTo>
                    <a:pt x="42" y="192"/>
                    <a:pt x="42" y="192"/>
                    <a:pt x="42" y="192"/>
                  </a:cubicBezTo>
                  <a:cubicBezTo>
                    <a:pt x="36" y="192"/>
                    <a:pt x="32" y="187"/>
                    <a:pt x="32" y="181"/>
                  </a:cubicBezTo>
                  <a:close/>
                  <a:moveTo>
                    <a:pt x="32" y="138"/>
                  </a:moveTo>
                  <a:cubicBezTo>
                    <a:pt x="32" y="132"/>
                    <a:pt x="36" y="128"/>
                    <a:pt x="42" y="128"/>
                  </a:cubicBezTo>
                  <a:cubicBezTo>
                    <a:pt x="128" y="128"/>
                    <a:pt x="128" y="128"/>
                    <a:pt x="128" y="128"/>
                  </a:cubicBezTo>
                  <a:cubicBezTo>
                    <a:pt x="134" y="128"/>
                    <a:pt x="138" y="132"/>
                    <a:pt x="138" y="138"/>
                  </a:cubicBezTo>
                  <a:cubicBezTo>
                    <a:pt x="138" y="144"/>
                    <a:pt x="134" y="149"/>
                    <a:pt x="128" y="149"/>
                  </a:cubicBezTo>
                  <a:cubicBezTo>
                    <a:pt x="42" y="149"/>
                    <a:pt x="42" y="149"/>
                    <a:pt x="42" y="149"/>
                  </a:cubicBezTo>
                  <a:cubicBezTo>
                    <a:pt x="36" y="149"/>
                    <a:pt x="32" y="144"/>
                    <a:pt x="32" y="1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sp>
          <p:nvSpPr>
            <p:cNvPr id="100" name="Freeform 351"/>
            <p:cNvSpPr>
              <a:spLocks noEditPoints="1"/>
            </p:cNvSpPr>
            <p:nvPr/>
          </p:nvSpPr>
          <p:spPr bwMode="auto">
            <a:xfrm>
              <a:off x="4913652" y="4808348"/>
              <a:ext cx="398792" cy="36763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grpSp>
      <p:sp>
        <p:nvSpPr>
          <p:cNvPr id="102" name="Rectangle 101"/>
          <p:cNvSpPr/>
          <p:nvPr/>
        </p:nvSpPr>
        <p:spPr bwMode="gray">
          <a:xfrm>
            <a:off x="610686" y="5460161"/>
            <a:ext cx="6049823" cy="891146"/>
          </a:xfrm>
          <a:prstGeom prst="rect">
            <a:avLst/>
          </a:prstGeom>
          <a:noFill/>
          <a:ln w="3175" algn="ctr">
            <a:solidFill>
              <a:srgbClr val="21B6B6"/>
            </a:solidFill>
            <a:miter lim="800000"/>
            <a:headEnd/>
            <a:tailEnd/>
          </a:ln>
        </p:spPr>
        <p:txBody>
          <a:bodyPr wrap="square" lIns="88071" tIns="88071" rIns="88071" bIns="88071" rtlCol="0" anchor="ctr"/>
          <a:lstStyle/>
          <a:p>
            <a:pPr marL="169914" marR="0" lvl="0" indent="-169914" algn="just" defTabSz="914400" rtl="0" eaLnBrk="1" fontAlgn="base" latinLnBrk="0" hangingPunct="1">
              <a:lnSpc>
                <a:spcPct val="100000"/>
              </a:lnSpc>
              <a:spcBef>
                <a:spcPts val="0"/>
              </a:spcBef>
              <a:spcAft>
                <a:spcPts val="0"/>
              </a:spcAft>
              <a:buClr>
                <a:srgbClr val="21B6B6"/>
              </a:buClr>
              <a:buSzTx/>
              <a:buFont typeface="Arial" panose="020B0604020202020204" pitchFamily="34" charset="0"/>
              <a:buChar char="•"/>
              <a:tabLst/>
              <a:defRPr/>
            </a:pPr>
            <a:r>
              <a:rPr kumimoji="0" lang="en-US" sz="1091"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Project Charter</a:t>
            </a:r>
          </a:p>
          <a:p>
            <a:pPr marL="169914" marR="0" lvl="0" indent="-169914" algn="just" defTabSz="914400" rtl="0" eaLnBrk="1" fontAlgn="base" latinLnBrk="0" hangingPunct="1">
              <a:lnSpc>
                <a:spcPct val="100000"/>
              </a:lnSpc>
              <a:spcBef>
                <a:spcPts val="0"/>
              </a:spcBef>
              <a:spcAft>
                <a:spcPts val="0"/>
              </a:spcAft>
              <a:buClr>
                <a:srgbClr val="21B6B6"/>
              </a:buClr>
              <a:buSzTx/>
              <a:buFont typeface="Arial" panose="020B0604020202020204" pitchFamily="34" charset="0"/>
              <a:buChar char="•"/>
              <a:tabLst/>
              <a:defRPr/>
            </a:pPr>
            <a:r>
              <a:rPr kumimoji="0" lang="en-US" sz="1091"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Project Plan (MS Project)</a:t>
            </a:r>
          </a:p>
          <a:p>
            <a:pPr marL="169914" marR="0" lvl="0" indent="-169914" algn="just" defTabSz="914400" rtl="0" eaLnBrk="1" fontAlgn="base" latinLnBrk="0" hangingPunct="1">
              <a:lnSpc>
                <a:spcPct val="100000"/>
              </a:lnSpc>
              <a:spcBef>
                <a:spcPts val="0"/>
              </a:spcBef>
              <a:spcAft>
                <a:spcPts val="0"/>
              </a:spcAft>
              <a:buClr>
                <a:srgbClr val="21B6B6"/>
              </a:buClr>
              <a:buSzTx/>
              <a:buFont typeface="Arial" panose="020B0604020202020204" pitchFamily="34" charset="0"/>
              <a:buChar char="•"/>
              <a:tabLst/>
              <a:defRPr/>
            </a:pPr>
            <a:r>
              <a:rPr kumimoji="0" lang="en-US" sz="1091"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Kick-off Presentation</a:t>
            </a:r>
          </a:p>
        </p:txBody>
      </p:sp>
      <p:grpSp>
        <p:nvGrpSpPr>
          <p:cNvPr id="142" name="Group 8"/>
          <p:cNvGrpSpPr>
            <a:grpSpLocks noChangeAspect="1"/>
          </p:cNvGrpSpPr>
          <p:nvPr/>
        </p:nvGrpSpPr>
        <p:grpSpPr bwMode="auto">
          <a:xfrm>
            <a:off x="6913183" y="1455166"/>
            <a:ext cx="363617" cy="363617"/>
            <a:chOff x="1346" y="303"/>
            <a:chExt cx="340" cy="340"/>
          </a:xfrm>
          <a:solidFill>
            <a:schemeClr val="accent1"/>
          </a:solidFill>
        </p:grpSpPr>
        <p:sp>
          <p:nvSpPr>
            <p:cNvPr id="143" name="Freeform 9"/>
            <p:cNvSpPr>
              <a:spLocks noEditPoints="1"/>
            </p:cNvSpPr>
            <p:nvPr/>
          </p:nvSpPr>
          <p:spPr bwMode="auto">
            <a:xfrm>
              <a:off x="1346" y="30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solidFill>
                <a:srgbClr val="21B6B6"/>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solidFill>
                  <a:srgbClr val="5DCACA"/>
                </a:solidFill>
              </a:endParaRPr>
            </a:p>
          </p:txBody>
        </p:sp>
        <p:sp>
          <p:nvSpPr>
            <p:cNvPr id="144" name="Freeform 10"/>
            <p:cNvSpPr>
              <a:spLocks noEditPoints="1"/>
            </p:cNvSpPr>
            <p:nvPr/>
          </p:nvSpPr>
          <p:spPr bwMode="auto">
            <a:xfrm>
              <a:off x="1420" y="367"/>
              <a:ext cx="176" cy="212"/>
            </a:xfrm>
            <a:custGeom>
              <a:avLst/>
              <a:gdLst>
                <a:gd name="T0" fmla="*/ 230 w 265"/>
                <a:gd name="T1" fmla="*/ 320 h 320"/>
                <a:gd name="T2" fmla="*/ 222 w 265"/>
                <a:gd name="T3" fmla="*/ 302 h 320"/>
                <a:gd name="T4" fmla="*/ 240 w 265"/>
                <a:gd name="T5" fmla="*/ 192 h 320"/>
                <a:gd name="T6" fmla="*/ 219 w 265"/>
                <a:gd name="T7" fmla="*/ 190 h 320"/>
                <a:gd name="T8" fmla="*/ 209 w 265"/>
                <a:gd name="T9" fmla="*/ 202 h 320"/>
                <a:gd name="T10" fmla="*/ 209 w 265"/>
                <a:gd name="T11" fmla="*/ 202 h 320"/>
                <a:gd name="T12" fmla="*/ 198 w 265"/>
                <a:gd name="T13" fmla="*/ 181 h 320"/>
                <a:gd name="T14" fmla="*/ 177 w 265"/>
                <a:gd name="T15" fmla="*/ 181 h 320"/>
                <a:gd name="T16" fmla="*/ 166 w 265"/>
                <a:gd name="T17" fmla="*/ 202 h 320"/>
                <a:gd name="T18" fmla="*/ 155 w 265"/>
                <a:gd name="T19" fmla="*/ 160 h 320"/>
                <a:gd name="T20" fmla="*/ 134 w 265"/>
                <a:gd name="T21" fmla="*/ 160 h 320"/>
                <a:gd name="T22" fmla="*/ 123 w 265"/>
                <a:gd name="T23" fmla="*/ 202 h 320"/>
                <a:gd name="T24" fmla="*/ 113 w 265"/>
                <a:gd name="T25" fmla="*/ 106 h 320"/>
                <a:gd name="T26" fmla="*/ 91 w 265"/>
                <a:gd name="T27" fmla="*/ 106 h 320"/>
                <a:gd name="T28" fmla="*/ 85 w 265"/>
                <a:gd name="T29" fmla="*/ 244 h 320"/>
                <a:gd name="T30" fmla="*/ 41 w 265"/>
                <a:gd name="T31" fmla="*/ 185 h 320"/>
                <a:gd name="T32" fmla="*/ 27 w 265"/>
                <a:gd name="T33" fmla="*/ 181 h 320"/>
                <a:gd name="T34" fmla="*/ 27 w 265"/>
                <a:gd name="T35" fmla="*/ 199 h 320"/>
                <a:gd name="T36" fmla="*/ 100 w 265"/>
                <a:gd name="T37" fmla="*/ 315 h 320"/>
                <a:gd name="T38" fmla="*/ 86 w 265"/>
                <a:gd name="T39" fmla="*/ 318 h 320"/>
                <a:gd name="T40" fmla="*/ 18 w 265"/>
                <a:gd name="T41" fmla="*/ 162 h 320"/>
                <a:gd name="T42" fmla="*/ 61 w 265"/>
                <a:gd name="T43" fmla="*/ 176 h 320"/>
                <a:gd name="T44" fmla="*/ 70 w 265"/>
                <a:gd name="T45" fmla="*/ 106 h 320"/>
                <a:gd name="T46" fmla="*/ 134 w 265"/>
                <a:gd name="T47" fmla="*/ 106 h 320"/>
                <a:gd name="T48" fmla="*/ 145 w 265"/>
                <a:gd name="T49" fmla="*/ 128 h 320"/>
                <a:gd name="T50" fmla="*/ 187 w 265"/>
                <a:gd name="T51" fmla="*/ 149 h 320"/>
                <a:gd name="T52" fmla="*/ 230 w 265"/>
                <a:gd name="T53" fmla="*/ 160 h 320"/>
                <a:gd name="T54" fmla="*/ 262 w 265"/>
                <a:gd name="T55" fmla="*/ 234 h 320"/>
                <a:gd name="T56" fmla="*/ 102 w 265"/>
                <a:gd name="T57" fmla="*/ 53 h 320"/>
                <a:gd name="T58" fmla="*/ 113 w 265"/>
                <a:gd name="T59" fmla="*/ 10 h 320"/>
                <a:gd name="T60" fmla="*/ 91 w 265"/>
                <a:gd name="T61" fmla="*/ 10 h 320"/>
                <a:gd name="T62" fmla="*/ 102 w 265"/>
                <a:gd name="T63" fmla="*/ 53 h 320"/>
                <a:gd name="T64" fmla="*/ 142 w 265"/>
                <a:gd name="T65" fmla="*/ 61 h 320"/>
                <a:gd name="T66" fmla="*/ 163 w 265"/>
                <a:gd name="T67" fmla="*/ 24 h 320"/>
                <a:gd name="T68" fmla="*/ 126 w 265"/>
                <a:gd name="T69" fmla="*/ 45 h 320"/>
                <a:gd name="T70" fmla="*/ 134 w 265"/>
                <a:gd name="T71" fmla="*/ 64 h 320"/>
                <a:gd name="T72" fmla="*/ 70 w 265"/>
                <a:gd name="T73" fmla="*/ 64 h 320"/>
                <a:gd name="T74" fmla="*/ 78 w 265"/>
                <a:gd name="T75" fmla="*/ 45 h 320"/>
                <a:gd name="T76" fmla="*/ 41 w 265"/>
                <a:gd name="T77" fmla="*/ 24 h 320"/>
                <a:gd name="T78" fmla="*/ 62 w 265"/>
                <a:gd name="T79" fmla="*/ 61 h 320"/>
                <a:gd name="T80" fmla="*/ 155 w 265"/>
                <a:gd name="T81" fmla="*/ 96 h 320"/>
                <a:gd name="T82" fmla="*/ 187 w 265"/>
                <a:gd name="T83" fmla="*/ 85 h 320"/>
                <a:gd name="T84" fmla="*/ 155 w 265"/>
                <a:gd name="T85" fmla="*/ 74 h 320"/>
                <a:gd name="T86" fmla="*/ 27 w 265"/>
                <a:gd name="T87" fmla="*/ 96 h 320"/>
                <a:gd name="T88" fmla="*/ 59 w 265"/>
                <a:gd name="T89" fmla="*/ 85 h 320"/>
                <a:gd name="T90" fmla="*/ 27 w 265"/>
                <a:gd name="T91" fmla="*/ 74 h 320"/>
                <a:gd name="T92" fmla="*/ 27 w 265"/>
                <a:gd name="T93" fmla="*/ 9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5" h="320">
                  <a:moveTo>
                    <a:pt x="238" y="316"/>
                  </a:moveTo>
                  <a:cubicBezTo>
                    <a:pt x="236" y="318"/>
                    <a:pt x="233" y="320"/>
                    <a:pt x="230" y="320"/>
                  </a:cubicBezTo>
                  <a:cubicBezTo>
                    <a:pt x="227" y="320"/>
                    <a:pt x="225" y="319"/>
                    <a:pt x="223" y="317"/>
                  </a:cubicBezTo>
                  <a:cubicBezTo>
                    <a:pt x="218" y="313"/>
                    <a:pt x="218" y="307"/>
                    <a:pt x="222" y="302"/>
                  </a:cubicBezTo>
                  <a:cubicBezTo>
                    <a:pt x="243" y="277"/>
                    <a:pt x="240" y="236"/>
                    <a:pt x="240" y="235"/>
                  </a:cubicBezTo>
                  <a:cubicBezTo>
                    <a:pt x="240" y="192"/>
                    <a:pt x="240" y="192"/>
                    <a:pt x="240" y="192"/>
                  </a:cubicBezTo>
                  <a:cubicBezTo>
                    <a:pt x="240" y="186"/>
                    <a:pt x="235" y="181"/>
                    <a:pt x="230" y="181"/>
                  </a:cubicBezTo>
                  <a:cubicBezTo>
                    <a:pt x="224" y="181"/>
                    <a:pt x="220" y="185"/>
                    <a:pt x="219" y="190"/>
                  </a:cubicBezTo>
                  <a:cubicBezTo>
                    <a:pt x="219" y="192"/>
                    <a:pt x="219" y="192"/>
                    <a:pt x="219" y="192"/>
                  </a:cubicBezTo>
                  <a:cubicBezTo>
                    <a:pt x="219" y="198"/>
                    <a:pt x="215" y="202"/>
                    <a:pt x="209" y="202"/>
                  </a:cubicBezTo>
                  <a:cubicBezTo>
                    <a:pt x="209" y="202"/>
                    <a:pt x="209" y="202"/>
                    <a:pt x="209" y="202"/>
                  </a:cubicBezTo>
                  <a:cubicBezTo>
                    <a:pt x="209" y="202"/>
                    <a:pt x="209" y="202"/>
                    <a:pt x="209" y="202"/>
                  </a:cubicBezTo>
                  <a:cubicBezTo>
                    <a:pt x="203" y="202"/>
                    <a:pt x="198" y="198"/>
                    <a:pt x="198" y="192"/>
                  </a:cubicBezTo>
                  <a:cubicBezTo>
                    <a:pt x="198" y="181"/>
                    <a:pt x="198" y="181"/>
                    <a:pt x="198" y="181"/>
                  </a:cubicBezTo>
                  <a:cubicBezTo>
                    <a:pt x="198" y="175"/>
                    <a:pt x="193" y="170"/>
                    <a:pt x="187" y="170"/>
                  </a:cubicBezTo>
                  <a:cubicBezTo>
                    <a:pt x="181" y="170"/>
                    <a:pt x="177" y="175"/>
                    <a:pt x="177" y="181"/>
                  </a:cubicBezTo>
                  <a:cubicBezTo>
                    <a:pt x="177" y="192"/>
                    <a:pt x="177" y="192"/>
                    <a:pt x="177" y="192"/>
                  </a:cubicBezTo>
                  <a:cubicBezTo>
                    <a:pt x="177" y="198"/>
                    <a:pt x="172" y="202"/>
                    <a:pt x="166" y="202"/>
                  </a:cubicBezTo>
                  <a:cubicBezTo>
                    <a:pt x="160" y="202"/>
                    <a:pt x="155" y="198"/>
                    <a:pt x="155" y="192"/>
                  </a:cubicBezTo>
                  <a:cubicBezTo>
                    <a:pt x="155" y="160"/>
                    <a:pt x="155" y="160"/>
                    <a:pt x="155" y="160"/>
                  </a:cubicBezTo>
                  <a:cubicBezTo>
                    <a:pt x="155" y="154"/>
                    <a:pt x="151" y="149"/>
                    <a:pt x="145" y="149"/>
                  </a:cubicBezTo>
                  <a:cubicBezTo>
                    <a:pt x="139" y="149"/>
                    <a:pt x="134" y="154"/>
                    <a:pt x="134" y="160"/>
                  </a:cubicBezTo>
                  <a:cubicBezTo>
                    <a:pt x="134" y="192"/>
                    <a:pt x="134" y="192"/>
                    <a:pt x="134" y="192"/>
                  </a:cubicBezTo>
                  <a:cubicBezTo>
                    <a:pt x="134" y="198"/>
                    <a:pt x="129" y="202"/>
                    <a:pt x="123" y="202"/>
                  </a:cubicBezTo>
                  <a:cubicBezTo>
                    <a:pt x="117" y="202"/>
                    <a:pt x="113" y="198"/>
                    <a:pt x="113" y="192"/>
                  </a:cubicBezTo>
                  <a:cubicBezTo>
                    <a:pt x="113" y="106"/>
                    <a:pt x="113" y="106"/>
                    <a:pt x="113" y="106"/>
                  </a:cubicBezTo>
                  <a:cubicBezTo>
                    <a:pt x="113" y="100"/>
                    <a:pt x="108" y="96"/>
                    <a:pt x="102" y="96"/>
                  </a:cubicBezTo>
                  <a:cubicBezTo>
                    <a:pt x="96" y="96"/>
                    <a:pt x="91" y="100"/>
                    <a:pt x="91" y="106"/>
                  </a:cubicBezTo>
                  <a:cubicBezTo>
                    <a:pt x="91" y="234"/>
                    <a:pt x="91" y="234"/>
                    <a:pt x="91" y="234"/>
                  </a:cubicBezTo>
                  <a:cubicBezTo>
                    <a:pt x="91" y="239"/>
                    <a:pt x="89" y="242"/>
                    <a:pt x="85" y="244"/>
                  </a:cubicBezTo>
                  <a:cubicBezTo>
                    <a:pt x="81" y="246"/>
                    <a:pt x="77" y="245"/>
                    <a:pt x="74" y="242"/>
                  </a:cubicBezTo>
                  <a:cubicBezTo>
                    <a:pt x="60" y="230"/>
                    <a:pt x="44" y="192"/>
                    <a:pt x="41" y="185"/>
                  </a:cubicBezTo>
                  <a:cubicBezTo>
                    <a:pt x="40" y="183"/>
                    <a:pt x="38" y="181"/>
                    <a:pt x="35" y="180"/>
                  </a:cubicBezTo>
                  <a:cubicBezTo>
                    <a:pt x="33" y="180"/>
                    <a:pt x="30" y="180"/>
                    <a:pt x="27" y="181"/>
                  </a:cubicBezTo>
                  <a:cubicBezTo>
                    <a:pt x="23" y="183"/>
                    <a:pt x="23" y="192"/>
                    <a:pt x="26" y="198"/>
                  </a:cubicBezTo>
                  <a:cubicBezTo>
                    <a:pt x="26" y="198"/>
                    <a:pt x="27" y="198"/>
                    <a:pt x="27" y="199"/>
                  </a:cubicBezTo>
                  <a:cubicBezTo>
                    <a:pt x="27" y="199"/>
                    <a:pt x="54" y="273"/>
                    <a:pt x="97" y="300"/>
                  </a:cubicBezTo>
                  <a:cubicBezTo>
                    <a:pt x="102" y="303"/>
                    <a:pt x="103" y="310"/>
                    <a:pt x="100" y="315"/>
                  </a:cubicBezTo>
                  <a:cubicBezTo>
                    <a:pt x="98" y="318"/>
                    <a:pt x="95" y="320"/>
                    <a:pt x="91" y="320"/>
                  </a:cubicBezTo>
                  <a:cubicBezTo>
                    <a:pt x="89" y="320"/>
                    <a:pt x="87" y="319"/>
                    <a:pt x="86" y="318"/>
                  </a:cubicBezTo>
                  <a:cubicBezTo>
                    <a:pt x="38" y="288"/>
                    <a:pt x="10" y="214"/>
                    <a:pt x="7" y="207"/>
                  </a:cubicBezTo>
                  <a:cubicBezTo>
                    <a:pt x="0" y="191"/>
                    <a:pt x="2" y="170"/>
                    <a:pt x="18" y="162"/>
                  </a:cubicBezTo>
                  <a:cubicBezTo>
                    <a:pt x="25" y="158"/>
                    <a:pt x="34" y="157"/>
                    <a:pt x="42" y="160"/>
                  </a:cubicBezTo>
                  <a:cubicBezTo>
                    <a:pt x="50" y="163"/>
                    <a:pt x="57" y="169"/>
                    <a:pt x="61" y="176"/>
                  </a:cubicBezTo>
                  <a:cubicBezTo>
                    <a:pt x="63" y="183"/>
                    <a:pt x="66" y="190"/>
                    <a:pt x="70" y="197"/>
                  </a:cubicBezTo>
                  <a:cubicBezTo>
                    <a:pt x="70" y="106"/>
                    <a:pt x="70" y="106"/>
                    <a:pt x="70" y="106"/>
                  </a:cubicBezTo>
                  <a:cubicBezTo>
                    <a:pt x="70" y="89"/>
                    <a:pt x="84" y="74"/>
                    <a:pt x="102" y="74"/>
                  </a:cubicBezTo>
                  <a:cubicBezTo>
                    <a:pt x="120" y="74"/>
                    <a:pt x="134" y="89"/>
                    <a:pt x="134" y="106"/>
                  </a:cubicBezTo>
                  <a:cubicBezTo>
                    <a:pt x="134" y="130"/>
                    <a:pt x="134" y="130"/>
                    <a:pt x="134" y="130"/>
                  </a:cubicBezTo>
                  <a:cubicBezTo>
                    <a:pt x="137" y="128"/>
                    <a:pt x="141" y="128"/>
                    <a:pt x="145" y="128"/>
                  </a:cubicBezTo>
                  <a:cubicBezTo>
                    <a:pt x="159" y="128"/>
                    <a:pt x="172" y="138"/>
                    <a:pt x="175" y="151"/>
                  </a:cubicBezTo>
                  <a:cubicBezTo>
                    <a:pt x="179" y="150"/>
                    <a:pt x="183" y="149"/>
                    <a:pt x="187" y="149"/>
                  </a:cubicBezTo>
                  <a:cubicBezTo>
                    <a:pt x="199" y="149"/>
                    <a:pt x="209" y="155"/>
                    <a:pt x="214" y="164"/>
                  </a:cubicBezTo>
                  <a:cubicBezTo>
                    <a:pt x="219" y="161"/>
                    <a:pt x="224" y="160"/>
                    <a:pt x="230" y="160"/>
                  </a:cubicBezTo>
                  <a:cubicBezTo>
                    <a:pt x="247" y="160"/>
                    <a:pt x="262" y="174"/>
                    <a:pt x="262" y="192"/>
                  </a:cubicBezTo>
                  <a:cubicBezTo>
                    <a:pt x="262" y="234"/>
                    <a:pt x="262" y="234"/>
                    <a:pt x="262" y="234"/>
                  </a:cubicBezTo>
                  <a:cubicBezTo>
                    <a:pt x="262" y="236"/>
                    <a:pt x="265" y="284"/>
                    <a:pt x="238" y="316"/>
                  </a:cubicBezTo>
                  <a:close/>
                  <a:moveTo>
                    <a:pt x="102" y="53"/>
                  </a:moveTo>
                  <a:cubicBezTo>
                    <a:pt x="108" y="53"/>
                    <a:pt x="113" y="48"/>
                    <a:pt x="113" y="42"/>
                  </a:cubicBezTo>
                  <a:cubicBezTo>
                    <a:pt x="113" y="10"/>
                    <a:pt x="113" y="10"/>
                    <a:pt x="113" y="10"/>
                  </a:cubicBezTo>
                  <a:cubicBezTo>
                    <a:pt x="113" y="4"/>
                    <a:pt x="108" y="0"/>
                    <a:pt x="102" y="0"/>
                  </a:cubicBezTo>
                  <a:cubicBezTo>
                    <a:pt x="96" y="0"/>
                    <a:pt x="91" y="4"/>
                    <a:pt x="91" y="10"/>
                  </a:cubicBezTo>
                  <a:cubicBezTo>
                    <a:pt x="91" y="42"/>
                    <a:pt x="91" y="42"/>
                    <a:pt x="91" y="42"/>
                  </a:cubicBezTo>
                  <a:cubicBezTo>
                    <a:pt x="91" y="48"/>
                    <a:pt x="96" y="53"/>
                    <a:pt x="102" y="53"/>
                  </a:cubicBezTo>
                  <a:close/>
                  <a:moveTo>
                    <a:pt x="134" y="64"/>
                  </a:moveTo>
                  <a:cubicBezTo>
                    <a:pt x="137" y="64"/>
                    <a:pt x="139" y="63"/>
                    <a:pt x="142" y="61"/>
                  </a:cubicBezTo>
                  <a:cubicBezTo>
                    <a:pt x="163" y="39"/>
                    <a:pt x="163" y="39"/>
                    <a:pt x="163" y="39"/>
                  </a:cubicBezTo>
                  <a:cubicBezTo>
                    <a:pt x="167" y="35"/>
                    <a:pt x="167" y="28"/>
                    <a:pt x="163" y="24"/>
                  </a:cubicBezTo>
                  <a:cubicBezTo>
                    <a:pt x="159" y="20"/>
                    <a:pt x="152" y="20"/>
                    <a:pt x="148" y="24"/>
                  </a:cubicBezTo>
                  <a:cubicBezTo>
                    <a:pt x="126" y="45"/>
                    <a:pt x="126" y="45"/>
                    <a:pt x="126" y="45"/>
                  </a:cubicBezTo>
                  <a:cubicBezTo>
                    <a:pt x="122" y="50"/>
                    <a:pt x="122" y="56"/>
                    <a:pt x="126" y="61"/>
                  </a:cubicBezTo>
                  <a:cubicBezTo>
                    <a:pt x="129" y="63"/>
                    <a:pt x="131" y="64"/>
                    <a:pt x="134" y="64"/>
                  </a:cubicBezTo>
                  <a:close/>
                  <a:moveTo>
                    <a:pt x="62" y="61"/>
                  </a:moveTo>
                  <a:cubicBezTo>
                    <a:pt x="65" y="63"/>
                    <a:pt x="67" y="64"/>
                    <a:pt x="70" y="64"/>
                  </a:cubicBezTo>
                  <a:cubicBezTo>
                    <a:pt x="73" y="64"/>
                    <a:pt x="75" y="63"/>
                    <a:pt x="78" y="61"/>
                  </a:cubicBezTo>
                  <a:cubicBezTo>
                    <a:pt x="82" y="56"/>
                    <a:pt x="82" y="50"/>
                    <a:pt x="78" y="45"/>
                  </a:cubicBezTo>
                  <a:cubicBezTo>
                    <a:pt x="56" y="24"/>
                    <a:pt x="56" y="24"/>
                    <a:pt x="56" y="24"/>
                  </a:cubicBezTo>
                  <a:cubicBezTo>
                    <a:pt x="52" y="20"/>
                    <a:pt x="45" y="20"/>
                    <a:pt x="41" y="24"/>
                  </a:cubicBezTo>
                  <a:cubicBezTo>
                    <a:pt x="37" y="28"/>
                    <a:pt x="37" y="35"/>
                    <a:pt x="41" y="39"/>
                  </a:cubicBezTo>
                  <a:lnTo>
                    <a:pt x="62" y="61"/>
                  </a:lnTo>
                  <a:close/>
                  <a:moveTo>
                    <a:pt x="145" y="85"/>
                  </a:moveTo>
                  <a:cubicBezTo>
                    <a:pt x="145" y="91"/>
                    <a:pt x="149" y="96"/>
                    <a:pt x="155" y="96"/>
                  </a:cubicBezTo>
                  <a:cubicBezTo>
                    <a:pt x="177" y="96"/>
                    <a:pt x="177" y="96"/>
                    <a:pt x="177" y="96"/>
                  </a:cubicBezTo>
                  <a:cubicBezTo>
                    <a:pt x="183" y="96"/>
                    <a:pt x="187" y="91"/>
                    <a:pt x="187" y="85"/>
                  </a:cubicBezTo>
                  <a:cubicBezTo>
                    <a:pt x="187" y="79"/>
                    <a:pt x="183" y="74"/>
                    <a:pt x="177" y="74"/>
                  </a:cubicBezTo>
                  <a:cubicBezTo>
                    <a:pt x="155" y="74"/>
                    <a:pt x="155" y="74"/>
                    <a:pt x="155" y="74"/>
                  </a:cubicBezTo>
                  <a:cubicBezTo>
                    <a:pt x="149" y="74"/>
                    <a:pt x="145" y="79"/>
                    <a:pt x="145" y="85"/>
                  </a:cubicBezTo>
                  <a:close/>
                  <a:moveTo>
                    <a:pt x="27" y="96"/>
                  </a:moveTo>
                  <a:cubicBezTo>
                    <a:pt x="49" y="96"/>
                    <a:pt x="49" y="96"/>
                    <a:pt x="49" y="96"/>
                  </a:cubicBezTo>
                  <a:cubicBezTo>
                    <a:pt x="55" y="96"/>
                    <a:pt x="59" y="91"/>
                    <a:pt x="59" y="85"/>
                  </a:cubicBezTo>
                  <a:cubicBezTo>
                    <a:pt x="59" y="79"/>
                    <a:pt x="55" y="74"/>
                    <a:pt x="49" y="74"/>
                  </a:cubicBezTo>
                  <a:cubicBezTo>
                    <a:pt x="27" y="74"/>
                    <a:pt x="27" y="74"/>
                    <a:pt x="27" y="74"/>
                  </a:cubicBezTo>
                  <a:cubicBezTo>
                    <a:pt x="21" y="74"/>
                    <a:pt x="17" y="79"/>
                    <a:pt x="17" y="85"/>
                  </a:cubicBezTo>
                  <a:cubicBezTo>
                    <a:pt x="17" y="91"/>
                    <a:pt x="21" y="96"/>
                    <a:pt x="27" y="96"/>
                  </a:cubicBezTo>
                  <a:close/>
                </a:path>
              </a:pathLst>
            </a:custGeom>
            <a:grpFill/>
            <a:ln>
              <a:solidFill>
                <a:srgbClr val="21B6B6"/>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solidFill>
                  <a:srgbClr val="5DCACA"/>
                </a:solidFill>
              </a:endParaRPr>
            </a:p>
          </p:txBody>
        </p:sp>
      </p:grpSp>
      <p:grpSp>
        <p:nvGrpSpPr>
          <p:cNvPr id="145" name="Group 144"/>
          <p:cNvGrpSpPr/>
          <p:nvPr/>
        </p:nvGrpSpPr>
        <p:grpSpPr>
          <a:xfrm>
            <a:off x="6913182" y="1922782"/>
            <a:ext cx="4101640" cy="3819200"/>
            <a:chOff x="6949439" y="1998885"/>
            <a:chExt cx="4389345" cy="3345788"/>
          </a:xfrm>
        </p:grpSpPr>
        <p:sp>
          <p:nvSpPr>
            <p:cNvPr id="146" name="Pentagon 145"/>
            <p:cNvSpPr/>
            <p:nvPr/>
          </p:nvSpPr>
          <p:spPr>
            <a:xfrm>
              <a:off x="6949439" y="2012165"/>
              <a:ext cx="3030305" cy="246888"/>
            </a:xfrm>
            <a:prstGeom prst="homePlate">
              <a:avLst/>
            </a:prstGeom>
            <a:solidFill>
              <a:srgbClr val="0055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bg1"/>
                  </a:solidFill>
                  <a:latin typeface="Calibri" panose="020F0502020204030204" pitchFamily="34" charset="0"/>
                  <a:ea typeface="Verdana" panose="020B0604030504040204" pitchFamily="34" charset="0"/>
                  <a:cs typeface="Calibri" panose="020F0502020204030204" pitchFamily="34" charset="0"/>
                </a:rPr>
                <a:t>Engagement Letter / Contract</a:t>
              </a:r>
            </a:p>
          </p:txBody>
        </p:sp>
        <p:grpSp>
          <p:nvGrpSpPr>
            <p:cNvPr id="147" name="Group 146"/>
            <p:cNvGrpSpPr/>
            <p:nvPr/>
          </p:nvGrpSpPr>
          <p:grpSpPr>
            <a:xfrm>
              <a:off x="6949439" y="3434767"/>
              <a:ext cx="3030305" cy="503252"/>
              <a:chOff x="381000" y="4492569"/>
              <a:chExt cx="3657600" cy="503252"/>
            </a:xfrm>
          </p:grpSpPr>
          <p:sp>
            <p:nvSpPr>
              <p:cNvPr id="165" name="Pentagon 164"/>
              <p:cNvSpPr/>
              <p:nvPr/>
            </p:nvSpPr>
            <p:spPr>
              <a:xfrm>
                <a:off x="381000" y="4492569"/>
                <a:ext cx="3657600" cy="246888"/>
              </a:xfrm>
              <a:prstGeom prst="homePlate">
                <a:avLst/>
              </a:prstGeom>
              <a:solidFill>
                <a:srgbClr val="0097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bg1"/>
                    </a:solidFill>
                    <a:latin typeface="Calibri" panose="020F0502020204030204" pitchFamily="34" charset="0"/>
                    <a:ea typeface="Verdana" panose="020B0604030504040204" pitchFamily="34" charset="0"/>
                    <a:cs typeface="Calibri" panose="020F0502020204030204" pitchFamily="34" charset="0"/>
                  </a:rPr>
                  <a:t>Engagement Activities</a:t>
                </a:r>
              </a:p>
            </p:txBody>
          </p:sp>
          <p:sp>
            <p:nvSpPr>
              <p:cNvPr id="166" name="Pentagon 165"/>
              <p:cNvSpPr/>
              <p:nvPr/>
            </p:nvSpPr>
            <p:spPr>
              <a:xfrm>
                <a:off x="381000" y="4748933"/>
                <a:ext cx="3657600" cy="246888"/>
              </a:xfrm>
              <a:prstGeom prst="homePlate">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bg1"/>
                    </a:solidFill>
                    <a:latin typeface="Calibri" panose="020F0502020204030204" pitchFamily="34" charset="0"/>
                    <a:ea typeface="Verdana" panose="020B0604030504040204" pitchFamily="34" charset="0"/>
                    <a:cs typeface="Calibri" panose="020F0502020204030204" pitchFamily="34" charset="0"/>
                  </a:rPr>
                  <a:t>Meetings &amp; Workshops</a:t>
                </a:r>
              </a:p>
            </p:txBody>
          </p:sp>
        </p:grpSp>
        <p:grpSp>
          <p:nvGrpSpPr>
            <p:cNvPr id="148" name="Group 147"/>
            <p:cNvGrpSpPr/>
            <p:nvPr/>
          </p:nvGrpSpPr>
          <p:grpSpPr>
            <a:xfrm>
              <a:off x="6949439" y="4008455"/>
              <a:ext cx="3030305" cy="506167"/>
              <a:chOff x="381000" y="5116935"/>
              <a:chExt cx="3657600" cy="506167"/>
            </a:xfrm>
          </p:grpSpPr>
          <p:sp>
            <p:nvSpPr>
              <p:cNvPr id="163" name="Pentagon 162"/>
              <p:cNvSpPr/>
              <p:nvPr/>
            </p:nvSpPr>
            <p:spPr>
              <a:xfrm>
                <a:off x="381000" y="5116935"/>
                <a:ext cx="3657600" cy="246888"/>
              </a:xfrm>
              <a:prstGeom prst="homePlate">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bg1"/>
                    </a:solidFill>
                    <a:latin typeface="Calibri" panose="020F0502020204030204" pitchFamily="34" charset="0"/>
                    <a:ea typeface="Verdana" panose="020B0604030504040204" pitchFamily="34" charset="0"/>
                    <a:cs typeface="Calibri" panose="020F0502020204030204" pitchFamily="34" charset="0"/>
                  </a:rPr>
                  <a:t>Status Reports</a:t>
                </a:r>
              </a:p>
            </p:txBody>
          </p:sp>
          <p:sp>
            <p:nvSpPr>
              <p:cNvPr id="164" name="Pentagon 163"/>
              <p:cNvSpPr/>
              <p:nvPr/>
            </p:nvSpPr>
            <p:spPr>
              <a:xfrm>
                <a:off x="381000" y="5376214"/>
                <a:ext cx="3657600" cy="246888"/>
              </a:xfrm>
              <a:prstGeom prst="homePlate">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bg1"/>
                    </a:solidFill>
                    <a:latin typeface="Calibri" panose="020F0502020204030204" pitchFamily="34" charset="0"/>
                    <a:ea typeface="Verdana" panose="020B0604030504040204" pitchFamily="34" charset="0"/>
                    <a:cs typeface="Calibri" panose="020F0502020204030204" pitchFamily="34" charset="0"/>
                  </a:rPr>
                  <a:t>Internal Quality Assurance</a:t>
                </a:r>
              </a:p>
            </p:txBody>
          </p:sp>
        </p:grpSp>
        <p:grpSp>
          <p:nvGrpSpPr>
            <p:cNvPr id="149" name="Group 148"/>
            <p:cNvGrpSpPr/>
            <p:nvPr/>
          </p:nvGrpSpPr>
          <p:grpSpPr>
            <a:xfrm>
              <a:off x="6949439" y="4585058"/>
              <a:ext cx="3030305" cy="759615"/>
              <a:chOff x="381000" y="5632578"/>
              <a:chExt cx="3657600" cy="759615"/>
            </a:xfrm>
          </p:grpSpPr>
          <p:sp>
            <p:nvSpPr>
              <p:cNvPr id="160" name="Pentagon 159"/>
              <p:cNvSpPr/>
              <p:nvPr/>
            </p:nvSpPr>
            <p:spPr>
              <a:xfrm>
                <a:off x="381000" y="5632578"/>
                <a:ext cx="3657600" cy="246888"/>
              </a:xfrm>
              <a:prstGeom prst="homePlate">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bg1"/>
                    </a:solidFill>
                    <a:latin typeface="Calibri" panose="020F0502020204030204" pitchFamily="34" charset="0"/>
                    <a:ea typeface="Verdana" panose="020B0604030504040204" pitchFamily="34" charset="0"/>
                    <a:cs typeface="Calibri" panose="020F0502020204030204" pitchFamily="34" charset="0"/>
                  </a:rPr>
                  <a:t>Exit Meeting</a:t>
                </a:r>
              </a:p>
            </p:txBody>
          </p:sp>
          <p:sp>
            <p:nvSpPr>
              <p:cNvPr id="161" name="Pentagon 160"/>
              <p:cNvSpPr/>
              <p:nvPr/>
            </p:nvSpPr>
            <p:spPr>
              <a:xfrm>
                <a:off x="381000" y="5888941"/>
                <a:ext cx="3657600" cy="246888"/>
              </a:xfrm>
              <a:prstGeom prst="homePlate">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bg1"/>
                    </a:solidFill>
                    <a:latin typeface="Calibri" panose="020F0502020204030204" pitchFamily="34" charset="0"/>
                    <a:ea typeface="Verdana" panose="020B0604030504040204" pitchFamily="34" charset="0"/>
                    <a:cs typeface="Calibri" panose="020F0502020204030204" pitchFamily="34" charset="0"/>
                  </a:rPr>
                  <a:t>Management Sign-Off</a:t>
                </a:r>
              </a:p>
            </p:txBody>
          </p:sp>
          <p:sp>
            <p:nvSpPr>
              <p:cNvPr id="162" name="Pentagon 161"/>
              <p:cNvSpPr/>
              <p:nvPr/>
            </p:nvSpPr>
            <p:spPr>
              <a:xfrm>
                <a:off x="381000" y="6145305"/>
                <a:ext cx="3657600" cy="246888"/>
              </a:xfrm>
              <a:prstGeom prst="homePlate">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bg1"/>
                    </a:solidFill>
                    <a:latin typeface="Calibri" panose="020F0502020204030204" pitchFamily="34" charset="0"/>
                    <a:ea typeface="Verdana" panose="020B0604030504040204" pitchFamily="34" charset="0"/>
                    <a:cs typeface="Calibri" panose="020F0502020204030204" pitchFamily="34" charset="0"/>
                  </a:rPr>
                  <a:t>Deliverables</a:t>
                </a:r>
              </a:p>
            </p:txBody>
          </p:sp>
        </p:grpSp>
        <p:grpSp>
          <p:nvGrpSpPr>
            <p:cNvPr id="150" name="Group 149"/>
            <p:cNvGrpSpPr/>
            <p:nvPr/>
          </p:nvGrpSpPr>
          <p:grpSpPr>
            <a:xfrm>
              <a:off x="6949439" y="2329489"/>
              <a:ext cx="3030305" cy="1034842"/>
              <a:chOff x="381000" y="3381029"/>
              <a:chExt cx="3657600" cy="1034842"/>
            </a:xfrm>
          </p:grpSpPr>
          <p:sp>
            <p:nvSpPr>
              <p:cNvPr id="156" name="Pentagon 155"/>
              <p:cNvSpPr/>
              <p:nvPr/>
            </p:nvSpPr>
            <p:spPr>
              <a:xfrm>
                <a:off x="381000" y="3381029"/>
                <a:ext cx="3657600" cy="246888"/>
              </a:xfrm>
              <a:prstGeom prst="homePlat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bg1"/>
                    </a:solidFill>
                    <a:latin typeface="Calibri" panose="020F0502020204030204" pitchFamily="34" charset="0"/>
                    <a:ea typeface="Verdana" panose="020B0604030504040204" pitchFamily="34" charset="0"/>
                    <a:cs typeface="Calibri" panose="020F0502020204030204" pitchFamily="34" charset="0"/>
                  </a:rPr>
                  <a:t>Client Assistance Letter</a:t>
                </a:r>
              </a:p>
            </p:txBody>
          </p:sp>
          <p:sp>
            <p:nvSpPr>
              <p:cNvPr id="157" name="Pentagon 156"/>
              <p:cNvSpPr/>
              <p:nvPr/>
            </p:nvSpPr>
            <p:spPr>
              <a:xfrm>
                <a:off x="381000" y="3643680"/>
                <a:ext cx="3657600" cy="246888"/>
              </a:xfrm>
              <a:prstGeom prst="homePlat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bg1"/>
                    </a:solidFill>
                    <a:latin typeface="Calibri" panose="020F0502020204030204" pitchFamily="34" charset="0"/>
                    <a:ea typeface="Verdana" panose="020B0604030504040204" pitchFamily="34" charset="0"/>
                    <a:cs typeface="Calibri" panose="020F0502020204030204" pitchFamily="34" charset="0"/>
                  </a:rPr>
                  <a:t>Project Plan</a:t>
                </a:r>
              </a:p>
            </p:txBody>
          </p:sp>
          <p:sp>
            <p:nvSpPr>
              <p:cNvPr id="158" name="Pentagon 157"/>
              <p:cNvSpPr/>
              <p:nvPr/>
            </p:nvSpPr>
            <p:spPr>
              <a:xfrm>
                <a:off x="381000" y="3906331"/>
                <a:ext cx="3657600" cy="246888"/>
              </a:xfrm>
              <a:prstGeom prst="homePlat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bg1"/>
                    </a:solidFill>
                    <a:latin typeface="Calibri" panose="020F0502020204030204" pitchFamily="34" charset="0"/>
                    <a:ea typeface="Verdana" panose="020B0604030504040204" pitchFamily="34" charset="0"/>
                    <a:cs typeface="Calibri" panose="020F0502020204030204" pitchFamily="34" charset="0"/>
                  </a:rPr>
                  <a:t>Kick-Off Meeting</a:t>
                </a:r>
              </a:p>
            </p:txBody>
          </p:sp>
          <p:sp>
            <p:nvSpPr>
              <p:cNvPr id="159" name="Pentagon 158"/>
              <p:cNvSpPr/>
              <p:nvPr/>
            </p:nvSpPr>
            <p:spPr>
              <a:xfrm>
                <a:off x="381000" y="4168983"/>
                <a:ext cx="3657600" cy="246888"/>
              </a:xfrm>
              <a:prstGeom prst="homePlate">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bg1"/>
                    </a:solidFill>
                    <a:latin typeface="Calibri" panose="020F0502020204030204" pitchFamily="34" charset="0"/>
                    <a:ea typeface="Verdana" panose="020B0604030504040204" pitchFamily="34" charset="0"/>
                    <a:cs typeface="Calibri" panose="020F0502020204030204" pitchFamily="34" charset="0"/>
                  </a:rPr>
                  <a:t>Request for Information</a:t>
                </a:r>
              </a:p>
            </p:txBody>
          </p:sp>
        </p:grpSp>
        <p:sp>
          <p:nvSpPr>
            <p:cNvPr id="151" name="Rectangle 150"/>
            <p:cNvSpPr/>
            <p:nvPr/>
          </p:nvSpPr>
          <p:spPr>
            <a:xfrm>
              <a:off x="10111010" y="1998885"/>
              <a:ext cx="1227774" cy="2715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tx1"/>
                  </a:solidFill>
                  <a:latin typeface="Calibri" panose="020F0502020204030204" pitchFamily="34" charset="0"/>
                  <a:ea typeface="Verdana" panose="020B0604030504040204" pitchFamily="34" charset="0"/>
                  <a:cs typeface="Calibri" panose="020F0502020204030204" pitchFamily="34" charset="0"/>
                </a:rPr>
                <a:t>Phase I - Initiation</a:t>
              </a:r>
            </a:p>
          </p:txBody>
        </p:sp>
        <p:sp>
          <p:nvSpPr>
            <p:cNvPr id="152" name="Rectangle 151"/>
            <p:cNvSpPr/>
            <p:nvPr/>
          </p:nvSpPr>
          <p:spPr>
            <a:xfrm>
              <a:off x="10111010" y="2338963"/>
              <a:ext cx="1227774" cy="10137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tx1"/>
                  </a:solidFill>
                  <a:latin typeface="Calibri" panose="020F0502020204030204" pitchFamily="34" charset="0"/>
                  <a:ea typeface="Verdana" panose="020B0604030504040204" pitchFamily="34" charset="0"/>
                  <a:cs typeface="Calibri" panose="020F0502020204030204" pitchFamily="34" charset="0"/>
                </a:rPr>
                <a:t>Phase II - Planning</a:t>
              </a:r>
            </a:p>
          </p:txBody>
        </p:sp>
        <p:sp>
          <p:nvSpPr>
            <p:cNvPr id="153" name="Rectangle 152"/>
            <p:cNvSpPr/>
            <p:nvPr/>
          </p:nvSpPr>
          <p:spPr>
            <a:xfrm>
              <a:off x="10111010" y="3434767"/>
              <a:ext cx="1227774" cy="4822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tx1"/>
                  </a:solidFill>
                  <a:latin typeface="Calibri" panose="020F0502020204030204" pitchFamily="34" charset="0"/>
                  <a:ea typeface="Verdana" panose="020B0604030504040204" pitchFamily="34" charset="0"/>
                  <a:cs typeface="Calibri" panose="020F0502020204030204" pitchFamily="34" charset="0"/>
                </a:rPr>
                <a:t>Phase III - Execution</a:t>
              </a:r>
            </a:p>
          </p:txBody>
        </p:sp>
        <p:sp>
          <p:nvSpPr>
            <p:cNvPr id="154" name="Rectangle 153"/>
            <p:cNvSpPr/>
            <p:nvPr/>
          </p:nvSpPr>
          <p:spPr>
            <a:xfrm>
              <a:off x="10111010" y="3992676"/>
              <a:ext cx="1227774" cy="4918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tx1"/>
                  </a:solidFill>
                  <a:latin typeface="Calibri" panose="020F0502020204030204" pitchFamily="34" charset="0"/>
                  <a:ea typeface="Verdana" panose="020B0604030504040204" pitchFamily="34" charset="0"/>
                  <a:cs typeface="Calibri" panose="020F0502020204030204" pitchFamily="34" charset="0"/>
                </a:rPr>
                <a:t>Phase IV - Monitoring</a:t>
              </a:r>
            </a:p>
          </p:txBody>
        </p:sp>
        <p:sp>
          <p:nvSpPr>
            <p:cNvPr id="155" name="Rectangle 154"/>
            <p:cNvSpPr/>
            <p:nvPr/>
          </p:nvSpPr>
          <p:spPr>
            <a:xfrm>
              <a:off x="10111010" y="4566608"/>
              <a:ext cx="1227774" cy="7780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tx1"/>
                  </a:solidFill>
                  <a:latin typeface="Calibri" panose="020F0502020204030204" pitchFamily="34" charset="0"/>
                  <a:ea typeface="Verdana" panose="020B0604030504040204" pitchFamily="34" charset="0"/>
                  <a:cs typeface="Calibri" panose="020F0502020204030204" pitchFamily="34" charset="0"/>
                </a:rPr>
                <a:t>Phase V - Closing</a:t>
              </a:r>
            </a:p>
          </p:txBody>
        </p:sp>
      </p:grpSp>
      <p:grpSp>
        <p:nvGrpSpPr>
          <p:cNvPr id="167" name="Group 166"/>
          <p:cNvGrpSpPr/>
          <p:nvPr/>
        </p:nvGrpSpPr>
        <p:grpSpPr>
          <a:xfrm>
            <a:off x="6912274" y="5917207"/>
            <a:ext cx="1183006" cy="213435"/>
            <a:chOff x="5546771" y="6151913"/>
            <a:chExt cx="1265987" cy="215444"/>
          </a:xfrm>
        </p:grpSpPr>
        <p:sp>
          <p:nvSpPr>
            <p:cNvPr id="168" name="Rectangle 167"/>
            <p:cNvSpPr/>
            <p:nvPr/>
          </p:nvSpPr>
          <p:spPr>
            <a:xfrm>
              <a:off x="5546771" y="6164017"/>
              <a:ext cx="182880" cy="182880"/>
            </a:xfrm>
            <a:prstGeom prst="rect">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endParaRPr lang="en-US" sz="1582" b="1" dirty="0">
                <a:solidFill>
                  <a:schemeClr val="tx1">
                    <a:lumMod val="50000"/>
                    <a:lumOff val="50000"/>
                  </a:schemeClr>
                </a:solidFill>
                <a:latin typeface="Calibri" panose="020F0502020204030204" pitchFamily="34" charset="0"/>
                <a:ea typeface="Verdana" panose="020B0604030504040204" pitchFamily="34" charset="0"/>
                <a:cs typeface="Calibri" panose="020F0502020204030204" pitchFamily="34" charset="0"/>
              </a:endParaRPr>
            </a:p>
          </p:txBody>
        </p:sp>
        <p:sp>
          <p:nvSpPr>
            <p:cNvPr id="169" name="TextBox 168"/>
            <p:cNvSpPr txBox="1"/>
            <p:nvPr/>
          </p:nvSpPr>
          <p:spPr>
            <a:xfrm>
              <a:off x="5668691" y="6151913"/>
              <a:ext cx="1144067" cy="215444"/>
            </a:xfrm>
            <a:prstGeom prst="rect">
              <a:avLst/>
            </a:prstGeom>
            <a:noFill/>
          </p:spPr>
          <p:txBody>
            <a:bodyPr wrap="none" rtlCol="0">
              <a:spAutoFit/>
            </a:bodyPr>
            <a:lstStyle/>
            <a:p>
              <a:r>
                <a:rPr lang="en-US" sz="791" b="1" dirty="0">
                  <a:latin typeface="Calibri" panose="020F0502020204030204" pitchFamily="34" charset="0"/>
                  <a:ea typeface="Verdana" panose="020B0604030504040204" pitchFamily="34" charset="0"/>
                  <a:cs typeface="Calibri" panose="020F0502020204030204" pitchFamily="34" charset="0"/>
                </a:rPr>
                <a:t>Project Management</a:t>
              </a:r>
            </a:p>
          </p:txBody>
        </p:sp>
      </p:grpSp>
      <p:grpSp>
        <p:nvGrpSpPr>
          <p:cNvPr id="170" name="Group 169"/>
          <p:cNvGrpSpPr/>
          <p:nvPr/>
        </p:nvGrpSpPr>
        <p:grpSpPr>
          <a:xfrm>
            <a:off x="8123846" y="5917207"/>
            <a:ext cx="1246561" cy="213435"/>
            <a:chOff x="5546771" y="6151913"/>
            <a:chExt cx="1334001" cy="215444"/>
          </a:xfrm>
        </p:grpSpPr>
        <p:sp>
          <p:nvSpPr>
            <p:cNvPr id="171" name="Rectangle 170"/>
            <p:cNvSpPr/>
            <p:nvPr/>
          </p:nvSpPr>
          <p:spPr>
            <a:xfrm>
              <a:off x="5546771" y="6164017"/>
              <a:ext cx="182880" cy="182880"/>
            </a:xfrm>
            <a:prstGeom prst="rect">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endParaRPr lang="en-US" sz="1582" b="1" dirty="0">
                <a:solidFill>
                  <a:schemeClr val="tx1">
                    <a:lumMod val="50000"/>
                    <a:lumOff val="50000"/>
                  </a:schemeClr>
                </a:solidFill>
                <a:latin typeface="Calibri" panose="020F0502020204030204" pitchFamily="34" charset="0"/>
                <a:ea typeface="Verdana" panose="020B0604030504040204" pitchFamily="34" charset="0"/>
                <a:cs typeface="Calibri" panose="020F0502020204030204" pitchFamily="34" charset="0"/>
              </a:endParaRPr>
            </a:p>
          </p:txBody>
        </p:sp>
        <p:sp>
          <p:nvSpPr>
            <p:cNvPr id="172" name="TextBox 171"/>
            <p:cNvSpPr txBox="1"/>
            <p:nvPr/>
          </p:nvSpPr>
          <p:spPr>
            <a:xfrm>
              <a:off x="5658531" y="6151913"/>
              <a:ext cx="1222241" cy="215444"/>
            </a:xfrm>
            <a:prstGeom prst="rect">
              <a:avLst/>
            </a:prstGeom>
            <a:noFill/>
          </p:spPr>
          <p:txBody>
            <a:bodyPr wrap="none" rtlCol="0">
              <a:spAutoFit/>
            </a:bodyPr>
            <a:lstStyle/>
            <a:p>
              <a:r>
                <a:rPr lang="en-US" sz="791" b="1" dirty="0">
                  <a:latin typeface="Calibri" panose="020F0502020204030204" pitchFamily="34" charset="0"/>
                  <a:ea typeface="Verdana" panose="020B0604030504040204" pitchFamily="34" charset="0"/>
                  <a:cs typeface="Calibri" panose="020F0502020204030204" pitchFamily="34" charset="0"/>
                </a:rPr>
                <a:t>Meetings / Workshops</a:t>
              </a:r>
            </a:p>
          </p:txBody>
        </p:sp>
      </p:grpSp>
      <p:grpSp>
        <p:nvGrpSpPr>
          <p:cNvPr id="173" name="Group 172"/>
          <p:cNvGrpSpPr/>
          <p:nvPr/>
        </p:nvGrpSpPr>
        <p:grpSpPr>
          <a:xfrm>
            <a:off x="9376650" y="5918291"/>
            <a:ext cx="714530" cy="213435"/>
            <a:chOff x="5546771" y="6151913"/>
            <a:chExt cx="764650" cy="215444"/>
          </a:xfrm>
        </p:grpSpPr>
        <p:sp>
          <p:nvSpPr>
            <p:cNvPr id="174" name="Rectangle 173"/>
            <p:cNvSpPr/>
            <p:nvPr/>
          </p:nvSpPr>
          <p:spPr>
            <a:xfrm>
              <a:off x="5546771" y="6164017"/>
              <a:ext cx="182880" cy="182880"/>
            </a:xfrm>
            <a:prstGeom prst="rect">
              <a:avLst/>
            </a:prstGeom>
            <a:solidFill>
              <a:srgbClr val="0097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endParaRPr lang="en-US" sz="1582" b="1" dirty="0">
                <a:solidFill>
                  <a:schemeClr val="tx1">
                    <a:lumMod val="50000"/>
                    <a:lumOff val="50000"/>
                  </a:schemeClr>
                </a:solidFill>
                <a:latin typeface="Calibri" panose="020F0502020204030204" pitchFamily="34" charset="0"/>
                <a:ea typeface="Verdana" panose="020B0604030504040204" pitchFamily="34" charset="0"/>
                <a:cs typeface="Calibri" panose="020F0502020204030204" pitchFamily="34" charset="0"/>
              </a:endParaRPr>
            </a:p>
          </p:txBody>
        </p:sp>
        <p:sp>
          <p:nvSpPr>
            <p:cNvPr id="175" name="TextBox 174"/>
            <p:cNvSpPr txBox="1"/>
            <p:nvPr/>
          </p:nvSpPr>
          <p:spPr>
            <a:xfrm>
              <a:off x="5668691" y="6151913"/>
              <a:ext cx="642730" cy="215444"/>
            </a:xfrm>
            <a:prstGeom prst="rect">
              <a:avLst/>
            </a:prstGeom>
            <a:noFill/>
          </p:spPr>
          <p:txBody>
            <a:bodyPr wrap="none" rtlCol="0">
              <a:spAutoFit/>
            </a:bodyPr>
            <a:lstStyle/>
            <a:p>
              <a:r>
                <a:rPr lang="en-US" sz="791" b="1" dirty="0">
                  <a:latin typeface="Calibri" panose="020F0502020204030204" pitchFamily="34" charset="0"/>
                  <a:ea typeface="Verdana" panose="020B0604030504040204" pitchFamily="34" charset="0"/>
                  <a:cs typeface="Calibri" panose="020F0502020204030204" pitchFamily="34" charset="0"/>
                </a:rPr>
                <a:t>Fieldwork</a:t>
              </a:r>
            </a:p>
          </p:txBody>
        </p:sp>
      </p:grpSp>
      <p:grpSp>
        <p:nvGrpSpPr>
          <p:cNvPr id="176" name="Group 175"/>
          <p:cNvGrpSpPr/>
          <p:nvPr/>
        </p:nvGrpSpPr>
        <p:grpSpPr>
          <a:xfrm>
            <a:off x="10071684" y="5918291"/>
            <a:ext cx="1060726" cy="213435"/>
            <a:chOff x="5546771" y="6151913"/>
            <a:chExt cx="1135129" cy="215444"/>
          </a:xfrm>
        </p:grpSpPr>
        <p:sp>
          <p:nvSpPr>
            <p:cNvPr id="177" name="Rectangle 176"/>
            <p:cNvSpPr/>
            <p:nvPr/>
          </p:nvSpPr>
          <p:spPr>
            <a:xfrm>
              <a:off x="5546771" y="6164017"/>
              <a:ext cx="182880" cy="18288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endParaRPr lang="en-US" sz="1582" b="1" dirty="0">
                <a:solidFill>
                  <a:schemeClr val="tx1">
                    <a:lumMod val="50000"/>
                    <a:lumOff val="50000"/>
                  </a:schemeClr>
                </a:solidFill>
                <a:latin typeface="Calibri" panose="020F0502020204030204" pitchFamily="34" charset="0"/>
                <a:ea typeface="Verdana" panose="020B0604030504040204" pitchFamily="34" charset="0"/>
                <a:cs typeface="Calibri" panose="020F0502020204030204" pitchFamily="34" charset="0"/>
              </a:endParaRPr>
            </a:p>
          </p:txBody>
        </p:sp>
        <p:sp>
          <p:nvSpPr>
            <p:cNvPr id="178" name="TextBox 177"/>
            <p:cNvSpPr txBox="1"/>
            <p:nvPr/>
          </p:nvSpPr>
          <p:spPr>
            <a:xfrm>
              <a:off x="5668691" y="6151913"/>
              <a:ext cx="1013209" cy="215444"/>
            </a:xfrm>
            <a:prstGeom prst="rect">
              <a:avLst/>
            </a:prstGeom>
            <a:noFill/>
          </p:spPr>
          <p:txBody>
            <a:bodyPr wrap="none" rtlCol="0">
              <a:spAutoFit/>
            </a:bodyPr>
            <a:lstStyle/>
            <a:p>
              <a:r>
                <a:rPr lang="en-US" sz="791" b="1" dirty="0">
                  <a:latin typeface="Calibri" panose="020F0502020204030204" pitchFamily="34" charset="0"/>
                  <a:ea typeface="Verdana" panose="020B0604030504040204" pitchFamily="34" charset="0"/>
                  <a:cs typeface="Calibri" panose="020F0502020204030204" pitchFamily="34" charset="0"/>
                </a:rPr>
                <a:t>Quality Assurance</a:t>
              </a:r>
            </a:p>
          </p:txBody>
        </p:sp>
      </p:grpSp>
      <p:sp>
        <p:nvSpPr>
          <p:cNvPr id="179" name="TextBox 178"/>
          <p:cNvSpPr txBox="1"/>
          <p:nvPr/>
        </p:nvSpPr>
        <p:spPr>
          <a:xfrm>
            <a:off x="7314255" y="1494650"/>
            <a:ext cx="2572062" cy="304354"/>
          </a:xfrm>
          <a:prstGeom prst="rect">
            <a:avLst/>
          </a:prstGeom>
          <a:noFill/>
        </p:spPr>
        <p:txBody>
          <a:bodyPr wrap="square" lIns="90051" tIns="45021" rIns="90051" bIns="45021" rtlCol="0">
            <a:spAutoFit/>
          </a:bodyPr>
          <a:lstStyle/>
          <a:p>
            <a:pPr algn="just" fontAlgn="base">
              <a:spcBef>
                <a:spcPts val="300"/>
              </a:spcBef>
              <a:spcAft>
                <a:spcPts val="591"/>
              </a:spcAft>
            </a:pPr>
            <a:r>
              <a:rPr lang="en-US" sz="1391" b="1" dirty="0">
                <a:solidFill>
                  <a:srgbClr val="2EBABA"/>
                </a:solidFill>
                <a:latin typeface="Calibri" panose="020F0502020204030204" pitchFamily="34" charset="0"/>
                <a:ea typeface="Verdana" panose="020B0604030504040204" pitchFamily="34" charset="0"/>
                <a:cs typeface="Calibri" panose="020F0502020204030204" pitchFamily="34" charset="0"/>
              </a:rPr>
              <a:t>Project Management Approach</a:t>
            </a:r>
          </a:p>
        </p:txBody>
      </p:sp>
      <p:sp>
        <p:nvSpPr>
          <p:cNvPr id="58" name="Triangle 28">
            <a:extLst>
              <a:ext uri="{FF2B5EF4-FFF2-40B4-BE49-F238E27FC236}">
                <a16:creationId xmlns:a16="http://schemas.microsoft.com/office/drawing/2014/main" id="{51A79C84-DF31-4F15-B619-C516DB11820C}"/>
              </a:ext>
            </a:extLst>
          </p:cNvPr>
          <p:cNvSpPr/>
          <p:nvPr/>
        </p:nvSpPr>
        <p:spPr>
          <a:xfrm rot="16200000">
            <a:off x="11061924" y="3314790"/>
            <a:ext cx="264966" cy="228419"/>
          </a:xfrm>
          <a:prstGeom prst="triangle">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2" dirty="0">
              <a:latin typeface="Calibri" panose="020F0502020204030204" pitchFamily="34" charset="0"/>
            </a:endParaRPr>
          </a:p>
        </p:txBody>
      </p:sp>
      <p:sp>
        <p:nvSpPr>
          <p:cNvPr id="4" name="Rectangle 3">
            <a:extLst>
              <a:ext uri="{FF2B5EF4-FFF2-40B4-BE49-F238E27FC236}">
                <a16:creationId xmlns:a16="http://schemas.microsoft.com/office/drawing/2014/main" id="{0E011633-1B99-6152-C156-BD64078241EF}"/>
              </a:ext>
            </a:extLst>
          </p:cNvPr>
          <p:cNvSpPr/>
          <p:nvPr/>
        </p:nvSpPr>
        <p:spPr bwMode="gray">
          <a:xfrm>
            <a:off x="0" y="972"/>
            <a:ext cx="163919" cy="6860559"/>
          </a:xfrm>
          <a:prstGeom prst="rect">
            <a:avLst/>
          </a:prstGeom>
          <a:solidFill>
            <a:srgbClr val="00ABAB"/>
          </a:solidFill>
          <a:ln w="19050" algn="ctr">
            <a:noFill/>
            <a:miter lim="800000"/>
            <a:headEnd/>
            <a:tailEnd/>
          </a:ln>
        </p:spPr>
        <p:txBody>
          <a:bodyPr wrap="square" lIns="88071" tIns="88071" rIns="88071" bIns="88071" rtlCol="0" anchor="b"/>
          <a:lstStyle/>
          <a:p>
            <a:pPr algn="ctr">
              <a:lnSpc>
                <a:spcPct val="106000"/>
              </a:lnSpc>
              <a:buFont typeface="Wingdings 2" pitchFamily="18" charset="2"/>
              <a:buNone/>
            </a:pPr>
            <a:endParaRPr lang="en-US" sz="891"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2661876302"/>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2">
            <a:extLst>
              <a:ext uri="{FF2B5EF4-FFF2-40B4-BE49-F238E27FC236}">
                <a16:creationId xmlns:a16="http://schemas.microsoft.com/office/drawing/2014/main" id="{66F94503-D0A3-4D59-B031-E66EEF59E9E1}"/>
              </a:ext>
            </a:extLst>
          </p:cNvPr>
          <p:cNvSpPr>
            <a:spLocks noGrp="1"/>
          </p:cNvSpPr>
          <p:nvPr>
            <p:ph type="title"/>
          </p:nvPr>
        </p:nvSpPr>
        <p:spPr>
          <a:xfrm>
            <a:off x="522373" y="420286"/>
            <a:ext cx="11147258" cy="330986"/>
          </a:xfrm>
        </p:spPr>
        <p:txBody>
          <a:bodyPr/>
          <a:lstStyle/>
          <a:p>
            <a:r>
              <a:rPr lang="en-US" sz="2382" dirty="0"/>
              <a:t>Approach &amp; Methodology </a:t>
            </a:r>
          </a:p>
        </p:txBody>
      </p:sp>
      <p:sp>
        <p:nvSpPr>
          <p:cNvPr id="49" name="Content Placeholder 7"/>
          <p:cNvSpPr>
            <a:spLocks noGrp="1"/>
          </p:cNvSpPr>
          <p:nvPr>
            <p:ph idx="1"/>
          </p:nvPr>
        </p:nvSpPr>
        <p:spPr>
          <a:xfrm>
            <a:off x="522379" y="1300844"/>
            <a:ext cx="10433553" cy="947374"/>
          </a:xfrm>
        </p:spPr>
        <p:txBody>
          <a:bodyPr/>
          <a:lstStyle/>
          <a:p>
            <a:pPr algn="just">
              <a:spcAft>
                <a:spcPts val="300"/>
              </a:spcAft>
            </a:pPr>
            <a:r>
              <a:rPr lang="en-US" sz="1100" dirty="0"/>
              <a:t>We recognize that the quality service and advice we deliver enables our clients to make good decisions and protects their businesses and reputations. Quality is our passion - engrained in our culture and reinforced by our processes and systems. The cornerstone of quality in Deloitte is the caliber of our people and the consultative environment in which they work. </a:t>
            </a:r>
          </a:p>
          <a:p>
            <a:pPr algn="just">
              <a:spcAft>
                <a:spcPts val="300"/>
              </a:spcAft>
            </a:pPr>
            <a:r>
              <a:rPr lang="en-US" sz="1100" dirty="0"/>
              <a:t>Although an iterative process, there are three distinct phases to our Quality Program: Planning, Assurance and Control.</a:t>
            </a:r>
            <a:endParaRPr lang="en-US" sz="1100" dirty="0">
              <a:cs typeface="Arial" charset="0"/>
            </a:endParaRPr>
          </a:p>
        </p:txBody>
      </p:sp>
      <p:sp>
        <p:nvSpPr>
          <p:cNvPr id="53" name="AutoShape 2"/>
          <p:cNvSpPr>
            <a:spLocks noChangeArrowheads="1"/>
          </p:cNvSpPr>
          <p:nvPr/>
        </p:nvSpPr>
        <p:spPr bwMode="auto">
          <a:xfrm>
            <a:off x="507811" y="2291419"/>
            <a:ext cx="3122865" cy="246654"/>
          </a:xfrm>
          <a:prstGeom prst="chevron">
            <a:avLst>
              <a:gd name="adj" fmla="val 136792"/>
            </a:avLst>
          </a:prstGeom>
          <a:solidFill>
            <a:srgbClr val="00ABAB"/>
          </a:solidFill>
          <a:ln w="25400" cap="flat" cmpd="sng" algn="ctr">
            <a:noFill/>
            <a:prstDash val="solid"/>
            <a:headEnd/>
            <a:tailEnd/>
          </a:ln>
          <a:effectLst/>
        </p:spPr>
        <p:txBody>
          <a:bodyPr wrap="none" lIns="89752" tIns="89752" rIns="89752" bIns="89752" anchor="ctr"/>
          <a:lstStyle/>
          <a:p>
            <a:pPr algn="ctr" defTabSz="897739">
              <a:defRPr/>
            </a:pPr>
            <a:r>
              <a:rPr lang="en-GB" sz="1191" b="1" kern="0" dirty="0">
                <a:solidFill>
                  <a:srgbClr val="FFFFFF"/>
                </a:solidFill>
                <a:latin typeface="Calibri" panose="020F0502020204030204" pitchFamily="34" charset="0"/>
              </a:rPr>
              <a:t>    Quality</a:t>
            </a:r>
            <a:r>
              <a:rPr lang="en-GB" sz="1191" b="1" kern="0" dirty="0">
                <a:solidFill>
                  <a:sysClr val="windowText" lastClr="000000"/>
                </a:solidFill>
                <a:latin typeface="Calibri" panose="020F0502020204030204" pitchFamily="34" charset="0"/>
              </a:rPr>
              <a:t> </a:t>
            </a:r>
            <a:r>
              <a:rPr lang="en-GB" sz="1191" b="1" kern="0" dirty="0">
                <a:solidFill>
                  <a:srgbClr val="FFFFFF"/>
                </a:solidFill>
                <a:latin typeface="Calibri" panose="020F0502020204030204" pitchFamily="34" charset="0"/>
              </a:rPr>
              <a:t>Planning</a:t>
            </a:r>
          </a:p>
        </p:txBody>
      </p:sp>
      <p:sp>
        <p:nvSpPr>
          <p:cNvPr id="56" name="AutoShape 3"/>
          <p:cNvSpPr>
            <a:spLocks noChangeArrowheads="1"/>
          </p:cNvSpPr>
          <p:nvPr/>
        </p:nvSpPr>
        <p:spPr bwMode="auto">
          <a:xfrm>
            <a:off x="507908" y="3982809"/>
            <a:ext cx="10448025" cy="218498"/>
          </a:xfrm>
          <a:prstGeom prst="homePlate">
            <a:avLst>
              <a:gd name="adj" fmla="val 112342"/>
            </a:avLst>
          </a:prstGeom>
          <a:solidFill>
            <a:srgbClr val="7F7F7F"/>
          </a:solidFill>
          <a:ln w="25400" cap="flat" cmpd="sng" algn="ctr">
            <a:noFill/>
            <a:prstDash val="solid"/>
            <a:headEnd/>
            <a:tailEnd/>
          </a:ln>
          <a:effectLst/>
        </p:spPr>
        <p:txBody>
          <a:bodyPr lIns="89752" tIns="89752" rIns="89752" bIns="89752" anchor="ctr"/>
          <a:lstStyle/>
          <a:p>
            <a:pPr marL="12488" indent="-12488" algn="ctr" defTabSz="897739" eaLnBrk="0" hangingPunct="0">
              <a:lnSpc>
                <a:spcPct val="110000"/>
              </a:lnSpc>
              <a:defRPr/>
            </a:pPr>
            <a:r>
              <a:rPr lang="en-GB" sz="1191" b="1" kern="0" dirty="0">
                <a:solidFill>
                  <a:srgbClr val="FFFFFF"/>
                </a:solidFill>
                <a:latin typeface="Calibri" panose="020F0502020204030204" pitchFamily="34" charset="0"/>
              </a:rPr>
              <a:t>Deloitte Quality Control Lead</a:t>
            </a:r>
          </a:p>
        </p:txBody>
      </p:sp>
      <p:sp>
        <p:nvSpPr>
          <p:cNvPr id="57" name="Rectangle 4"/>
          <p:cNvSpPr txBox="1">
            <a:spLocks noChangeArrowheads="1"/>
          </p:cNvSpPr>
          <p:nvPr/>
        </p:nvSpPr>
        <p:spPr bwMode="auto">
          <a:xfrm>
            <a:off x="507811" y="2594210"/>
            <a:ext cx="3122865" cy="1340196"/>
          </a:xfrm>
          <a:prstGeom prst="rect">
            <a:avLst/>
          </a:prstGeom>
          <a:solidFill>
            <a:srgbClr val="00ABAB"/>
          </a:solidFill>
          <a:ln w="25400" cap="flat" cmpd="sng" algn="ctr">
            <a:noFill/>
            <a:prstDash val="solid"/>
            <a:headEnd/>
            <a:tailEnd/>
          </a:ln>
          <a:effectLst/>
        </p:spPr>
        <p:txBody>
          <a:bodyPr lIns="89752" tIns="44878" rIns="89752" bIns="44878"/>
          <a:lstStyle/>
          <a:p>
            <a:pPr defTabSz="939821" fontAlgn="base">
              <a:lnSpc>
                <a:spcPct val="80000"/>
              </a:lnSpc>
              <a:spcBef>
                <a:spcPct val="0"/>
              </a:spcBef>
              <a:spcAft>
                <a:spcPts val="791"/>
              </a:spcAft>
              <a:defRPr/>
            </a:pPr>
            <a:r>
              <a:rPr lang="en-GB" sz="591" b="1" kern="0" dirty="0">
                <a:solidFill>
                  <a:srgbClr val="00A1DE"/>
                </a:solidFill>
                <a:latin typeface="Calibri" panose="020F0502020204030204" pitchFamily="34" charset="0"/>
              </a:rPr>
              <a:t>     </a:t>
            </a:r>
          </a:p>
        </p:txBody>
      </p:sp>
      <p:sp>
        <p:nvSpPr>
          <p:cNvPr id="58" name="AutoShape 5"/>
          <p:cNvSpPr>
            <a:spLocks noChangeArrowheads="1"/>
          </p:cNvSpPr>
          <p:nvPr/>
        </p:nvSpPr>
        <p:spPr bwMode="auto">
          <a:xfrm>
            <a:off x="4104953" y="2280486"/>
            <a:ext cx="3122865" cy="246655"/>
          </a:xfrm>
          <a:prstGeom prst="chevron">
            <a:avLst>
              <a:gd name="adj" fmla="val 131943"/>
            </a:avLst>
          </a:prstGeom>
          <a:solidFill>
            <a:srgbClr val="0097A9"/>
          </a:solidFill>
          <a:ln w="25400" cap="flat" cmpd="sng" algn="ctr">
            <a:noFill/>
            <a:prstDash val="solid"/>
            <a:headEnd/>
            <a:tailEnd/>
          </a:ln>
          <a:effectLst/>
        </p:spPr>
        <p:txBody>
          <a:bodyPr wrap="none" lIns="89752" tIns="89752" rIns="89752" bIns="89752" anchor="ctr"/>
          <a:lstStyle/>
          <a:p>
            <a:pPr algn="ctr" defTabSz="897739">
              <a:defRPr/>
            </a:pPr>
            <a:r>
              <a:rPr lang="en-GB" sz="1191" b="1" kern="0" dirty="0">
                <a:solidFill>
                  <a:srgbClr val="FFFFFF"/>
                </a:solidFill>
                <a:latin typeface="Calibri" panose="020F0502020204030204" pitchFamily="34" charset="0"/>
              </a:rPr>
              <a:t>  Quality Assurance</a:t>
            </a:r>
          </a:p>
        </p:txBody>
      </p:sp>
      <p:sp>
        <p:nvSpPr>
          <p:cNvPr id="59" name="AutoShape 6"/>
          <p:cNvSpPr>
            <a:spLocks noChangeArrowheads="1"/>
          </p:cNvSpPr>
          <p:nvPr/>
        </p:nvSpPr>
        <p:spPr bwMode="auto">
          <a:xfrm>
            <a:off x="7704053" y="2277351"/>
            <a:ext cx="3251881" cy="260718"/>
          </a:xfrm>
          <a:prstGeom prst="chevron">
            <a:avLst>
              <a:gd name="adj" fmla="val 127034"/>
            </a:avLst>
          </a:prstGeom>
          <a:solidFill>
            <a:srgbClr val="005560"/>
          </a:solidFill>
          <a:ln w="25400" cap="flat" cmpd="sng" algn="ctr">
            <a:noFill/>
            <a:prstDash val="solid"/>
            <a:headEnd/>
            <a:tailEnd/>
          </a:ln>
          <a:effectLst/>
        </p:spPr>
        <p:txBody>
          <a:bodyPr wrap="none" lIns="89752" tIns="89752" rIns="89752" bIns="89752" anchor="ctr"/>
          <a:lstStyle/>
          <a:p>
            <a:pPr algn="ctr" defTabSz="897739">
              <a:defRPr/>
            </a:pPr>
            <a:r>
              <a:rPr lang="en-GB" sz="1191" b="1" kern="0" dirty="0">
                <a:solidFill>
                  <a:srgbClr val="FFFFFF"/>
                </a:solidFill>
                <a:latin typeface="Calibri" panose="020F0502020204030204" pitchFamily="34" charset="0"/>
              </a:rPr>
              <a:t>    Quality Control</a:t>
            </a:r>
          </a:p>
        </p:txBody>
      </p:sp>
      <p:sp>
        <p:nvSpPr>
          <p:cNvPr id="60" name="Rectangle 7"/>
          <p:cNvSpPr>
            <a:spLocks noChangeArrowheads="1"/>
          </p:cNvSpPr>
          <p:nvPr/>
        </p:nvSpPr>
        <p:spPr bwMode="auto">
          <a:xfrm>
            <a:off x="4104953" y="2592543"/>
            <a:ext cx="3122865" cy="1341653"/>
          </a:xfrm>
          <a:prstGeom prst="rect">
            <a:avLst/>
          </a:prstGeom>
          <a:solidFill>
            <a:srgbClr val="0097A9"/>
          </a:solidFill>
          <a:ln w="25400" cap="flat" cmpd="sng" algn="ctr">
            <a:noFill/>
            <a:prstDash val="solid"/>
            <a:headEnd/>
            <a:tailEnd/>
          </a:ln>
          <a:effectLst/>
        </p:spPr>
        <p:txBody>
          <a:bodyPr lIns="89752" tIns="44878" rIns="89752" bIns="44878"/>
          <a:lstStyle/>
          <a:p>
            <a:pPr defTabSz="939821" fontAlgn="base">
              <a:lnSpc>
                <a:spcPct val="80000"/>
              </a:lnSpc>
              <a:spcBef>
                <a:spcPct val="0"/>
              </a:spcBef>
              <a:spcAft>
                <a:spcPts val="791"/>
              </a:spcAft>
              <a:defRPr/>
            </a:pPr>
            <a:r>
              <a:rPr lang="en-GB" sz="591" kern="0" dirty="0">
                <a:solidFill>
                  <a:srgbClr val="00A1DE"/>
                </a:solidFill>
                <a:latin typeface="Calibri" panose="020F0502020204030204" pitchFamily="34" charset="0"/>
              </a:rPr>
              <a:t>     </a:t>
            </a:r>
          </a:p>
        </p:txBody>
      </p:sp>
      <p:sp>
        <p:nvSpPr>
          <p:cNvPr id="61" name="Rectangle 8"/>
          <p:cNvSpPr>
            <a:spLocks noChangeArrowheads="1"/>
          </p:cNvSpPr>
          <p:nvPr/>
        </p:nvSpPr>
        <p:spPr bwMode="auto">
          <a:xfrm>
            <a:off x="7704054" y="2592543"/>
            <a:ext cx="3251881" cy="1341653"/>
          </a:xfrm>
          <a:prstGeom prst="rect">
            <a:avLst/>
          </a:prstGeom>
          <a:solidFill>
            <a:srgbClr val="005560"/>
          </a:solidFill>
          <a:ln w="25400" cap="flat" cmpd="sng" algn="ctr">
            <a:noFill/>
            <a:prstDash val="solid"/>
            <a:headEnd/>
            <a:tailEnd/>
          </a:ln>
          <a:effectLst/>
        </p:spPr>
        <p:txBody>
          <a:bodyPr lIns="89752" tIns="44878" rIns="89752" bIns="44878"/>
          <a:lstStyle/>
          <a:p>
            <a:pPr marL="187023" indent="-187023" defTabSz="939821" fontAlgn="base">
              <a:lnSpc>
                <a:spcPct val="80000"/>
              </a:lnSpc>
              <a:spcBef>
                <a:spcPct val="0"/>
              </a:spcBef>
              <a:spcAft>
                <a:spcPts val="791"/>
              </a:spcAft>
              <a:tabLst>
                <a:tab pos="5610840" algn="l"/>
              </a:tabLst>
              <a:defRPr/>
            </a:pPr>
            <a:r>
              <a:rPr lang="en-GB" sz="591" kern="0" dirty="0">
                <a:solidFill>
                  <a:srgbClr val="00A1DE"/>
                </a:solidFill>
                <a:latin typeface="Calibri" panose="020F0502020204030204" pitchFamily="34" charset="0"/>
              </a:rPr>
              <a:t>     </a:t>
            </a:r>
          </a:p>
        </p:txBody>
      </p:sp>
      <p:sp>
        <p:nvSpPr>
          <p:cNvPr id="62" name="AutoShape 9"/>
          <p:cNvSpPr>
            <a:spLocks noChangeArrowheads="1"/>
          </p:cNvSpPr>
          <p:nvPr/>
        </p:nvSpPr>
        <p:spPr bwMode="auto">
          <a:xfrm>
            <a:off x="9143006" y="2642758"/>
            <a:ext cx="1675286" cy="360715"/>
          </a:xfrm>
          <a:prstGeom prst="homePlate">
            <a:avLst>
              <a:gd name="adj" fmla="val 90636"/>
            </a:avLst>
          </a:prstGeom>
          <a:solidFill>
            <a:srgbClr val="FFFFFF"/>
          </a:solidFill>
          <a:ln w="6350" algn="ctr">
            <a:noFill/>
            <a:miter lim="800000"/>
            <a:headEnd type="none" w="sm" len="sm"/>
            <a:tailEnd type="none" w="sm" len="sm"/>
          </a:ln>
          <a:effectLst/>
          <a:scene3d>
            <a:camera prst="orthographicFront"/>
            <a:lightRig rig="threePt" dir="t"/>
          </a:scene3d>
          <a:sp3d>
            <a:bevelT/>
            <a:bevelB/>
          </a:sp3d>
        </p:spPr>
        <p:txBody>
          <a:bodyPr lIns="89752" tIns="89752" rIns="89752" bIns="89752" anchor="ctr"/>
          <a:lstStyle/>
          <a:p>
            <a:pPr algn="ctr" defTabSz="897739" eaLnBrk="0" hangingPunct="0">
              <a:defRPr/>
            </a:pPr>
            <a:r>
              <a:rPr lang="en-GB" sz="991" kern="0" dirty="0">
                <a:solidFill>
                  <a:srgbClr val="000000"/>
                </a:solidFill>
                <a:latin typeface="Calibri" panose="020F0502020204030204" pitchFamily="34" charset="0"/>
                <a:cs typeface="Arial" charset="0"/>
              </a:rPr>
              <a:t>Accurate Deliverables</a:t>
            </a:r>
          </a:p>
          <a:p>
            <a:pPr algn="ctr" defTabSz="897739" eaLnBrk="0" hangingPunct="0">
              <a:defRPr/>
            </a:pPr>
            <a:r>
              <a:rPr lang="en-GB" sz="991" kern="0" dirty="0">
                <a:solidFill>
                  <a:srgbClr val="000000"/>
                </a:solidFill>
                <a:latin typeface="Calibri" panose="020F0502020204030204" pitchFamily="34" charset="0"/>
                <a:cs typeface="Arial" charset="0"/>
              </a:rPr>
              <a:t> Meeting Expectations</a:t>
            </a:r>
          </a:p>
        </p:txBody>
      </p:sp>
      <p:sp>
        <p:nvSpPr>
          <p:cNvPr id="63" name="AutoShape 10"/>
          <p:cNvSpPr>
            <a:spLocks noChangeArrowheads="1"/>
          </p:cNvSpPr>
          <p:nvPr/>
        </p:nvSpPr>
        <p:spPr bwMode="auto">
          <a:xfrm>
            <a:off x="7843052" y="3142114"/>
            <a:ext cx="1561432" cy="360715"/>
          </a:xfrm>
          <a:prstGeom prst="homePlate">
            <a:avLst>
              <a:gd name="adj" fmla="val 76727"/>
            </a:avLst>
          </a:prstGeom>
          <a:solidFill>
            <a:srgbClr val="FFFFFF"/>
          </a:solidFill>
          <a:ln w="6350" algn="ctr">
            <a:noFill/>
            <a:miter lim="800000"/>
            <a:headEnd type="none" w="sm" len="sm"/>
            <a:tailEnd type="none" w="sm" len="sm"/>
          </a:ln>
          <a:effectLst/>
          <a:scene3d>
            <a:camera prst="orthographicFront"/>
            <a:lightRig rig="threePt" dir="t"/>
          </a:scene3d>
          <a:sp3d>
            <a:bevelT/>
            <a:bevelB/>
          </a:sp3d>
        </p:spPr>
        <p:txBody>
          <a:bodyPr lIns="89752" tIns="89752" rIns="89752" bIns="89752" anchor="ctr"/>
          <a:lstStyle/>
          <a:p>
            <a:pPr algn="ctr" defTabSz="897739" eaLnBrk="0" hangingPunct="0">
              <a:defRPr/>
            </a:pPr>
            <a:r>
              <a:rPr lang="en-GB" sz="991" kern="0" dirty="0">
                <a:solidFill>
                  <a:srgbClr val="000000"/>
                </a:solidFill>
                <a:latin typeface="Calibri" panose="020F0502020204030204" pitchFamily="34" charset="0"/>
                <a:cs typeface="Arial" charset="0"/>
              </a:rPr>
              <a:t>Document  Quality Issues</a:t>
            </a:r>
          </a:p>
        </p:txBody>
      </p:sp>
      <p:sp>
        <p:nvSpPr>
          <p:cNvPr id="64" name="AutoShape 11"/>
          <p:cNvSpPr>
            <a:spLocks noChangeArrowheads="1"/>
          </p:cNvSpPr>
          <p:nvPr/>
        </p:nvSpPr>
        <p:spPr bwMode="auto">
          <a:xfrm>
            <a:off x="625592" y="3514534"/>
            <a:ext cx="1561432" cy="360715"/>
          </a:xfrm>
          <a:prstGeom prst="homePlate">
            <a:avLst>
              <a:gd name="adj" fmla="val 86916"/>
            </a:avLst>
          </a:prstGeom>
          <a:solidFill>
            <a:srgbClr val="FFFFFF"/>
          </a:solidFill>
          <a:ln w="6350" algn="ctr">
            <a:noFill/>
            <a:miter lim="800000"/>
            <a:headEnd type="none" w="sm" len="sm"/>
            <a:tailEnd type="none" w="sm" len="sm"/>
          </a:ln>
          <a:effectLst/>
          <a:scene3d>
            <a:camera prst="orthographicFront"/>
            <a:lightRig rig="threePt" dir="t"/>
          </a:scene3d>
          <a:sp3d>
            <a:bevelT/>
            <a:bevelB/>
          </a:sp3d>
        </p:spPr>
        <p:txBody>
          <a:bodyPr lIns="89752" tIns="89752" rIns="89752" bIns="89752" anchor="ctr"/>
          <a:lstStyle/>
          <a:p>
            <a:pPr algn="ctr" defTabSz="897739" eaLnBrk="0" hangingPunct="0">
              <a:defRPr/>
            </a:pPr>
            <a:r>
              <a:rPr lang="en-GB" sz="991" kern="0" dirty="0">
                <a:solidFill>
                  <a:srgbClr val="000000"/>
                </a:solidFill>
                <a:latin typeface="Calibri" panose="020F0502020204030204" pitchFamily="34" charset="0"/>
                <a:cs typeface="Arial" charset="0"/>
              </a:rPr>
              <a:t>Define Client Expectations</a:t>
            </a:r>
          </a:p>
        </p:txBody>
      </p:sp>
      <p:sp>
        <p:nvSpPr>
          <p:cNvPr id="65" name="AutoShape 12"/>
          <p:cNvSpPr>
            <a:spLocks noChangeArrowheads="1"/>
          </p:cNvSpPr>
          <p:nvPr/>
        </p:nvSpPr>
        <p:spPr bwMode="auto">
          <a:xfrm>
            <a:off x="1316829" y="3085065"/>
            <a:ext cx="1561432" cy="360715"/>
          </a:xfrm>
          <a:prstGeom prst="homePlate">
            <a:avLst>
              <a:gd name="adj" fmla="val 93403"/>
            </a:avLst>
          </a:prstGeom>
          <a:solidFill>
            <a:srgbClr val="FFFFFF"/>
          </a:solidFill>
          <a:ln w="6350" algn="ctr">
            <a:noFill/>
            <a:miter lim="800000"/>
            <a:headEnd type="none" w="sm" len="sm"/>
            <a:tailEnd type="none" w="sm" len="sm"/>
          </a:ln>
          <a:effectLst/>
          <a:scene3d>
            <a:camera prst="orthographicFront"/>
            <a:lightRig rig="threePt" dir="t"/>
          </a:scene3d>
          <a:sp3d>
            <a:bevelT/>
            <a:bevelB/>
          </a:sp3d>
        </p:spPr>
        <p:txBody>
          <a:bodyPr lIns="89752" tIns="89752" rIns="89752" bIns="89752" anchor="ctr"/>
          <a:lstStyle/>
          <a:p>
            <a:pPr algn="ctr" defTabSz="897739" eaLnBrk="0" hangingPunct="0">
              <a:defRPr/>
            </a:pPr>
            <a:r>
              <a:rPr lang="en-GB" sz="991" kern="0" dirty="0">
                <a:solidFill>
                  <a:srgbClr val="000000"/>
                </a:solidFill>
                <a:latin typeface="Calibri" panose="020F0502020204030204" pitchFamily="34" charset="0"/>
                <a:cs typeface="Arial" charset="0"/>
              </a:rPr>
              <a:t>Communicate Quality Standards</a:t>
            </a:r>
          </a:p>
        </p:txBody>
      </p:sp>
      <p:sp>
        <p:nvSpPr>
          <p:cNvPr id="66" name="AutoShape 13"/>
          <p:cNvSpPr>
            <a:spLocks noChangeArrowheads="1"/>
          </p:cNvSpPr>
          <p:nvPr/>
        </p:nvSpPr>
        <p:spPr bwMode="auto">
          <a:xfrm>
            <a:off x="1932955" y="2649295"/>
            <a:ext cx="1631913" cy="360715"/>
          </a:xfrm>
          <a:prstGeom prst="homePlate">
            <a:avLst>
              <a:gd name="adj" fmla="val 107328"/>
            </a:avLst>
          </a:prstGeom>
          <a:solidFill>
            <a:srgbClr val="FFFFFF"/>
          </a:solidFill>
          <a:ln w="6350" algn="ctr">
            <a:noFill/>
            <a:miter lim="800000"/>
            <a:headEnd type="none" w="sm" len="sm"/>
            <a:tailEnd type="none" w="sm" len="sm"/>
          </a:ln>
          <a:effectLst/>
          <a:scene3d>
            <a:camera prst="orthographicFront"/>
            <a:lightRig rig="threePt" dir="t"/>
          </a:scene3d>
          <a:sp3d>
            <a:bevelT/>
            <a:bevelB/>
          </a:sp3d>
        </p:spPr>
        <p:txBody>
          <a:bodyPr lIns="89752" tIns="89752" rIns="89752" bIns="89752" anchor="ctr"/>
          <a:lstStyle/>
          <a:p>
            <a:pPr algn="ctr" defTabSz="897739" eaLnBrk="0" hangingPunct="0">
              <a:defRPr/>
            </a:pPr>
            <a:r>
              <a:rPr lang="en-GB" sz="991" kern="0" dirty="0">
                <a:solidFill>
                  <a:srgbClr val="000000"/>
                </a:solidFill>
                <a:latin typeface="Calibri" panose="020F0502020204030204" pitchFamily="34" charset="0"/>
                <a:cs typeface="Arial" charset="0"/>
              </a:rPr>
              <a:t>Establish Templates and Procedures</a:t>
            </a:r>
          </a:p>
        </p:txBody>
      </p:sp>
      <p:cxnSp>
        <p:nvCxnSpPr>
          <p:cNvPr id="67" name="AutoShape 14"/>
          <p:cNvCxnSpPr>
            <a:cxnSpLocks noChangeShapeType="1"/>
            <a:stCxn id="66" idx="3"/>
            <a:endCxn id="72" idx="1"/>
          </p:cNvCxnSpPr>
          <p:nvPr/>
        </p:nvCxnSpPr>
        <p:spPr bwMode="auto">
          <a:xfrm>
            <a:off x="3564868" y="2829653"/>
            <a:ext cx="657868" cy="852656"/>
          </a:xfrm>
          <a:prstGeom prst="bentConnector3">
            <a:avLst>
              <a:gd name="adj1" fmla="val 50000"/>
            </a:avLst>
          </a:prstGeom>
          <a:noFill/>
          <a:ln w="38100">
            <a:solidFill>
              <a:srgbClr val="343434"/>
            </a:solidFill>
            <a:round/>
            <a:headEnd/>
            <a:tailEnd type="triangle" w="med" len="med"/>
          </a:ln>
        </p:spPr>
      </p:cxnSp>
      <p:sp>
        <p:nvSpPr>
          <p:cNvPr id="68" name="Rectangle 15"/>
          <p:cNvSpPr>
            <a:spLocks noChangeArrowheads="1"/>
          </p:cNvSpPr>
          <p:nvPr/>
        </p:nvSpPr>
        <p:spPr bwMode="auto">
          <a:xfrm>
            <a:off x="507811" y="4222933"/>
            <a:ext cx="3122865" cy="729401"/>
          </a:xfrm>
          <a:prstGeom prst="rect">
            <a:avLst/>
          </a:prstGeom>
          <a:solidFill>
            <a:srgbClr val="00ABAB"/>
          </a:solidFill>
          <a:ln w="25400" cap="flat" cmpd="sng" algn="ctr">
            <a:noFill/>
            <a:prstDash val="solid"/>
            <a:headEnd type="none" w="sm" len="sm"/>
            <a:tailEnd type="none" w="sm" len="sm"/>
          </a:ln>
          <a:effectLst/>
        </p:spPr>
        <p:txBody>
          <a:bodyPr lIns="89752" tIns="45295" rIns="89752" bIns="89752" anchor="t"/>
          <a:lstStyle/>
          <a:p>
            <a:pPr algn="just" defTabSz="897739">
              <a:spcBef>
                <a:spcPct val="50000"/>
              </a:spcBef>
              <a:defRPr/>
            </a:pPr>
            <a:r>
              <a:rPr lang="en-GB" sz="1041" kern="0" dirty="0">
                <a:solidFill>
                  <a:srgbClr val="FFFFFF"/>
                </a:solidFill>
                <a:latin typeface="Calibri" panose="020F0502020204030204" pitchFamily="34" charset="0"/>
              </a:rPr>
              <a:t>This process identifies the quality standards that are expected by and relevant </a:t>
            </a:r>
            <a:r>
              <a:rPr lang="en-GB" sz="1041" kern="0" dirty="0">
                <a:solidFill>
                  <a:schemeClr val="bg1"/>
                </a:solidFill>
                <a:latin typeface="Calibri" panose="020F0502020204030204" pitchFamily="34" charset="0"/>
              </a:rPr>
              <a:t>to </a:t>
            </a:r>
            <a:r>
              <a:rPr lang="en-US" sz="1041" kern="0" dirty="0">
                <a:solidFill>
                  <a:schemeClr val="bg1"/>
                </a:solidFill>
                <a:latin typeface="Calibri" panose="020F0502020204030204" pitchFamily="34" charset="0"/>
              </a:rPr>
              <a:t>stc</a:t>
            </a:r>
            <a:r>
              <a:rPr lang="en-GB" sz="1041" kern="0" dirty="0">
                <a:solidFill>
                  <a:schemeClr val="bg1"/>
                </a:solidFill>
                <a:latin typeface="Calibri" panose="020F0502020204030204" pitchFamily="34" charset="0"/>
              </a:rPr>
              <a:t> and </a:t>
            </a:r>
            <a:r>
              <a:rPr lang="en-GB" sz="1041" kern="0" dirty="0">
                <a:solidFill>
                  <a:srgbClr val="FFFFFF"/>
                </a:solidFill>
                <a:latin typeface="Calibri" panose="020F0502020204030204" pitchFamily="34" charset="0"/>
              </a:rPr>
              <a:t>determines how to fulfil them.</a:t>
            </a:r>
            <a:endParaRPr lang="en-GB" sz="1041" b="1" kern="0" dirty="0">
              <a:solidFill>
                <a:srgbClr val="FFFFFF"/>
              </a:solidFill>
              <a:latin typeface="Calibri" panose="020F0502020204030204" pitchFamily="34" charset="0"/>
            </a:endParaRPr>
          </a:p>
        </p:txBody>
      </p:sp>
      <p:sp>
        <p:nvSpPr>
          <p:cNvPr id="69" name="Rectangle 16"/>
          <p:cNvSpPr>
            <a:spLocks noChangeArrowheads="1"/>
          </p:cNvSpPr>
          <p:nvPr/>
        </p:nvSpPr>
        <p:spPr bwMode="auto">
          <a:xfrm>
            <a:off x="4104953" y="4222933"/>
            <a:ext cx="3122865" cy="729401"/>
          </a:xfrm>
          <a:prstGeom prst="rect">
            <a:avLst/>
          </a:prstGeom>
          <a:solidFill>
            <a:srgbClr val="0097A9"/>
          </a:solidFill>
          <a:ln w="25400" cap="flat" cmpd="sng" algn="ctr">
            <a:noFill/>
            <a:prstDash val="solid"/>
            <a:headEnd type="none" w="sm" len="sm"/>
            <a:tailEnd type="none" w="sm" len="sm"/>
          </a:ln>
          <a:effectLst/>
        </p:spPr>
        <p:txBody>
          <a:bodyPr lIns="89752" tIns="45295" rIns="89752" bIns="89752" anchor="t"/>
          <a:lstStyle/>
          <a:p>
            <a:pPr algn="just" defTabSz="897739">
              <a:spcBef>
                <a:spcPct val="50000"/>
              </a:spcBef>
              <a:defRPr/>
            </a:pPr>
            <a:r>
              <a:rPr lang="en-GB" sz="1041" kern="0" dirty="0">
                <a:solidFill>
                  <a:srgbClr val="FFFFFF"/>
                </a:solidFill>
                <a:latin typeface="Calibri" panose="020F0502020204030204" pitchFamily="34" charset="0"/>
              </a:rPr>
              <a:t>This process focuses on each deliverable meeting relevant quality standards; and is accomplished through peer reviews, client reviews, and product reviews.</a:t>
            </a:r>
          </a:p>
        </p:txBody>
      </p:sp>
      <p:sp>
        <p:nvSpPr>
          <p:cNvPr id="70" name="Rectangle 17"/>
          <p:cNvSpPr>
            <a:spLocks noChangeArrowheads="1"/>
          </p:cNvSpPr>
          <p:nvPr/>
        </p:nvSpPr>
        <p:spPr bwMode="auto">
          <a:xfrm>
            <a:off x="7675168" y="4222933"/>
            <a:ext cx="3280759" cy="729401"/>
          </a:xfrm>
          <a:prstGeom prst="rect">
            <a:avLst/>
          </a:prstGeom>
          <a:solidFill>
            <a:srgbClr val="005560"/>
          </a:solidFill>
          <a:ln w="25400" cap="flat" cmpd="sng" algn="ctr">
            <a:noFill/>
            <a:prstDash val="solid"/>
            <a:headEnd type="none" w="sm" len="sm"/>
            <a:tailEnd type="none" w="sm" len="sm"/>
          </a:ln>
          <a:effectLst/>
        </p:spPr>
        <p:txBody>
          <a:bodyPr lIns="89752" tIns="45295" rIns="89752" bIns="89752" anchor="t"/>
          <a:lstStyle/>
          <a:p>
            <a:pPr algn="just" defTabSz="897739">
              <a:spcBef>
                <a:spcPct val="50000"/>
              </a:spcBef>
              <a:defRPr/>
            </a:pPr>
            <a:r>
              <a:rPr lang="en-GB" sz="1041" kern="0" dirty="0">
                <a:solidFill>
                  <a:srgbClr val="FFFFFF"/>
                </a:solidFill>
                <a:latin typeface="Calibri" panose="020F0502020204030204" pitchFamily="34" charset="0"/>
              </a:rPr>
              <a:t>This process monitors and manages quality issues so that compliance is maintained, including objective reports of quality issues to Deloitte </a:t>
            </a:r>
            <a:r>
              <a:rPr lang="en-GB" sz="1041" kern="0" dirty="0">
                <a:solidFill>
                  <a:schemeClr val="bg1"/>
                </a:solidFill>
                <a:latin typeface="Calibri" panose="020F0502020204030204" pitchFamily="34" charset="0"/>
              </a:rPr>
              <a:t>leadership and </a:t>
            </a:r>
            <a:r>
              <a:rPr lang="en-US" sz="1041" kern="0" dirty="0">
                <a:solidFill>
                  <a:schemeClr val="bg1"/>
                </a:solidFill>
                <a:latin typeface="Calibri" panose="020F0502020204030204" pitchFamily="34" charset="0"/>
              </a:rPr>
              <a:t>stc</a:t>
            </a:r>
            <a:r>
              <a:rPr lang="en-GB" sz="1041" kern="0" dirty="0">
                <a:solidFill>
                  <a:schemeClr val="bg1"/>
                </a:solidFill>
                <a:latin typeface="Calibri" panose="020F0502020204030204" pitchFamily="34" charset="0"/>
              </a:rPr>
              <a:t>.</a:t>
            </a:r>
          </a:p>
        </p:txBody>
      </p:sp>
      <p:sp>
        <p:nvSpPr>
          <p:cNvPr id="71" name="AutoShape 19"/>
          <p:cNvSpPr>
            <a:spLocks noChangeArrowheads="1"/>
          </p:cNvSpPr>
          <p:nvPr/>
        </p:nvSpPr>
        <p:spPr bwMode="auto">
          <a:xfrm>
            <a:off x="4979624" y="3072482"/>
            <a:ext cx="1561432" cy="360715"/>
          </a:xfrm>
          <a:prstGeom prst="homePlate">
            <a:avLst>
              <a:gd name="adj" fmla="val 106044"/>
            </a:avLst>
          </a:prstGeom>
          <a:solidFill>
            <a:srgbClr val="FFFFFF"/>
          </a:solidFill>
          <a:ln w="6350" algn="ctr">
            <a:noFill/>
            <a:miter lim="800000"/>
            <a:headEnd type="none" w="sm" len="sm"/>
            <a:tailEnd type="none" w="sm" len="sm"/>
          </a:ln>
          <a:effectLst/>
          <a:scene3d>
            <a:camera prst="orthographicFront"/>
            <a:lightRig rig="threePt" dir="t"/>
          </a:scene3d>
          <a:sp3d>
            <a:bevelT/>
            <a:bevelB/>
          </a:sp3d>
        </p:spPr>
        <p:txBody>
          <a:bodyPr lIns="89752" tIns="89752" rIns="89752" bIns="89752" anchor="ctr"/>
          <a:lstStyle/>
          <a:p>
            <a:pPr algn="ctr" defTabSz="897739" eaLnBrk="0" hangingPunct="0">
              <a:defRPr/>
            </a:pPr>
            <a:r>
              <a:rPr lang="en-GB" sz="991" kern="0" dirty="0">
                <a:solidFill>
                  <a:srgbClr val="000000"/>
                </a:solidFill>
                <a:latin typeface="Calibri" panose="020F0502020204030204" pitchFamily="34" charset="0"/>
                <a:cs typeface="Arial" charset="0"/>
              </a:rPr>
              <a:t>Quality Reporting</a:t>
            </a:r>
          </a:p>
        </p:txBody>
      </p:sp>
      <p:sp>
        <p:nvSpPr>
          <p:cNvPr id="72" name="AutoShape 20"/>
          <p:cNvSpPr>
            <a:spLocks noChangeArrowheads="1"/>
          </p:cNvSpPr>
          <p:nvPr/>
        </p:nvSpPr>
        <p:spPr bwMode="auto">
          <a:xfrm>
            <a:off x="4222736" y="3501951"/>
            <a:ext cx="1561432" cy="360715"/>
          </a:xfrm>
          <a:prstGeom prst="homePlate">
            <a:avLst>
              <a:gd name="adj" fmla="val 82981"/>
            </a:avLst>
          </a:prstGeom>
          <a:solidFill>
            <a:srgbClr val="FFFFFF"/>
          </a:solidFill>
          <a:ln w="6350" algn="ctr">
            <a:noFill/>
            <a:miter lim="800000"/>
            <a:headEnd type="none" w="sm" len="sm"/>
            <a:tailEnd type="none" w="sm" len="sm"/>
          </a:ln>
          <a:effectLst/>
          <a:scene3d>
            <a:camera prst="orthographicFront"/>
            <a:lightRig rig="threePt" dir="t"/>
          </a:scene3d>
          <a:sp3d>
            <a:bevelT/>
            <a:bevelB/>
          </a:sp3d>
        </p:spPr>
        <p:txBody>
          <a:bodyPr lIns="89752" tIns="89752" rIns="89752" bIns="89752" anchor="ctr"/>
          <a:lstStyle/>
          <a:p>
            <a:pPr algn="ctr" defTabSz="897739" eaLnBrk="0" hangingPunct="0">
              <a:defRPr/>
            </a:pPr>
            <a:r>
              <a:rPr lang="en-GB" sz="991" kern="0" dirty="0">
                <a:solidFill>
                  <a:srgbClr val="000000"/>
                </a:solidFill>
                <a:latin typeface="Calibri" panose="020F0502020204030204" pitchFamily="34" charset="0"/>
                <a:cs typeface="Arial" charset="0"/>
              </a:rPr>
              <a:t>Deliverable Review Process</a:t>
            </a:r>
          </a:p>
        </p:txBody>
      </p:sp>
      <p:sp>
        <p:nvSpPr>
          <p:cNvPr id="73" name="AutoShape 21"/>
          <p:cNvSpPr>
            <a:spLocks noChangeArrowheads="1"/>
          </p:cNvSpPr>
          <p:nvPr/>
        </p:nvSpPr>
        <p:spPr bwMode="auto">
          <a:xfrm>
            <a:off x="5634174" y="2649295"/>
            <a:ext cx="1561432" cy="360715"/>
          </a:xfrm>
          <a:prstGeom prst="homePlate">
            <a:avLst>
              <a:gd name="adj" fmla="val 73646"/>
            </a:avLst>
          </a:prstGeom>
          <a:solidFill>
            <a:srgbClr val="FFFFFF"/>
          </a:solidFill>
          <a:ln w="6350" algn="ctr">
            <a:noFill/>
            <a:miter lim="800000"/>
            <a:headEnd type="none" w="sm" len="sm"/>
            <a:tailEnd type="none" w="sm" len="sm"/>
          </a:ln>
          <a:effectLst/>
          <a:scene3d>
            <a:camera prst="orthographicFront"/>
            <a:lightRig rig="threePt" dir="t"/>
          </a:scene3d>
          <a:sp3d>
            <a:bevelT/>
            <a:bevelB/>
          </a:sp3d>
        </p:spPr>
        <p:txBody>
          <a:bodyPr lIns="89752" tIns="89752" rIns="89752" bIns="89752" anchor="ctr"/>
          <a:lstStyle/>
          <a:p>
            <a:pPr algn="ctr" defTabSz="897739" eaLnBrk="0" hangingPunct="0">
              <a:defRPr/>
            </a:pPr>
            <a:r>
              <a:rPr lang="en-GB" sz="991" kern="0" dirty="0">
                <a:solidFill>
                  <a:srgbClr val="000000"/>
                </a:solidFill>
                <a:latin typeface="Calibri" panose="020F0502020204030204" pitchFamily="34" charset="0"/>
                <a:cs typeface="Arial" charset="0"/>
              </a:rPr>
              <a:t>Stakeholder Feedback</a:t>
            </a:r>
          </a:p>
        </p:txBody>
      </p:sp>
      <p:cxnSp>
        <p:nvCxnSpPr>
          <p:cNvPr id="74" name="AutoShape 14"/>
          <p:cNvCxnSpPr>
            <a:cxnSpLocks noChangeShapeType="1"/>
            <a:endCxn id="63" idx="1"/>
          </p:cNvCxnSpPr>
          <p:nvPr/>
        </p:nvCxnSpPr>
        <p:spPr bwMode="auto">
          <a:xfrm>
            <a:off x="7227826" y="2829650"/>
            <a:ext cx="615230" cy="492817"/>
          </a:xfrm>
          <a:prstGeom prst="bentConnector3">
            <a:avLst>
              <a:gd name="adj1" fmla="val 50000"/>
            </a:avLst>
          </a:prstGeom>
          <a:noFill/>
          <a:ln w="38100">
            <a:solidFill>
              <a:srgbClr val="343434"/>
            </a:solidFill>
            <a:round/>
            <a:headEnd/>
            <a:tailEnd type="triangle" w="med" len="med"/>
          </a:ln>
        </p:spPr>
      </p:cxnSp>
      <p:sp>
        <p:nvSpPr>
          <p:cNvPr id="76" name="Text Placeholder 1">
            <a:extLst>
              <a:ext uri="{FF2B5EF4-FFF2-40B4-BE49-F238E27FC236}">
                <a16:creationId xmlns:a16="http://schemas.microsoft.com/office/drawing/2014/main" id="{C2BEA3DA-28CA-45CE-84AC-50290D3831B6}"/>
              </a:ext>
            </a:extLst>
          </p:cNvPr>
          <p:cNvSpPr txBox="1">
            <a:spLocks/>
          </p:cNvSpPr>
          <p:nvPr/>
        </p:nvSpPr>
        <p:spPr>
          <a:xfrm>
            <a:off x="522375" y="761804"/>
            <a:ext cx="10549646" cy="337097"/>
          </a:xfrm>
          <a:prstGeom prst="rect">
            <a:avLst/>
          </a:prstGeom>
        </p:spPr>
        <p:txBody>
          <a:bodyPr lIns="0" tIns="0" rIns="0" bIns="0"/>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2382" dirty="0">
                <a:solidFill>
                  <a:srgbClr val="00ABAB"/>
                </a:solidFill>
                <a:latin typeface="Calibri" panose="020F0502020204030204" pitchFamily="34" charset="0"/>
              </a:rPr>
              <a:t>Project and Quality Management</a:t>
            </a:r>
          </a:p>
        </p:txBody>
      </p:sp>
      <p:sp>
        <p:nvSpPr>
          <p:cNvPr id="2" name="Rectangle 1"/>
          <p:cNvSpPr/>
          <p:nvPr/>
        </p:nvSpPr>
        <p:spPr>
          <a:xfrm>
            <a:off x="501908" y="5253449"/>
            <a:ext cx="10454020" cy="769441"/>
          </a:xfrm>
          <a:prstGeom prst="rect">
            <a:avLst/>
          </a:prstGeom>
        </p:spPr>
        <p:txBody>
          <a:bodyPr wrap="square">
            <a:spAutoFit/>
          </a:bodyPr>
          <a:lstStyle/>
          <a:p>
            <a:pPr algn="just">
              <a:spcAft>
                <a:spcPts val="300"/>
              </a:spcAft>
              <a:buSzPct val="100000"/>
            </a:pPr>
            <a:r>
              <a:rPr lang="en-US" sz="1100" dirty="0">
                <a:latin typeface="Calibri" panose="020F0502020204030204" pitchFamily="34" charset="0"/>
              </a:rPr>
              <a:t>The Quality Control Plan depicted above has been designed to manage the quality of work through-out the duration of the engagement. The Quality Control Plan is based on a Quality Control framework that has been established by DTT member firms, refined through years of implementation, and has been successfully used by Deloitte professionals on large public and private sector engagements.  This Quality Control Plan includes items specific to the needs with the goal of producing uniform, clear, concise, deliverables and work products of the highest possible quality throughout our length of service to stc.</a:t>
            </a:r>
          </a:p>
        </p:txBody>
      </p:sp>
      <p:sp>
        <p:nvSpPr>
          <p:cNvPr id="28" name="Triangle 28">
            <a:extLst>
              <a:ext uri="{FF2B5EF4-FFF2-40B4-BE49-F238E27FC236}">
                <a16:creationId xmlns:a16="http://schemas.microsoft.com/office/drawing/2014/main" id="{33E6CA5D-D20F-4D56-AEA6-E19610D2F91C}"/>
              </a:ext>
            </a:extLst>
          </p:cNvPr>
          <p:cNvSpPr/>
          <p:nvPr/>
        </p:nvSpPr>
        <p:spPr>
          <a:xfrm rot="16200000">
            <a:off x="11061923" y="3314790"/>
            <a:ext cx="264966" cy="228419"/>
          </a:xfrm>
          <a:prstGeom prst="triangle">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2" dirty="0">
              <a:latin typeface="Calibri" panose="020F0502020204030204" pitchFamily="34" charset="0"/>
            </a:endParaRPr>
          </a:p>
        </p:txBody>
      </p:sp>
      <p:sp>
        <p:nvSpPr>
          <p:cNvPr id="3" name="Rectangle 2">
            <a:extLst>
              <a:ext uri="{FF2B5EF4-FFF2-40B4-BE49-F238E27FC236}">
                <a16:creationId xmlns:a16="http://schemas.microsoft.com/office/drawing/2014/main" id="{A71851E5-5B8F-88FA-D384-04496D70C951}"/>
              </a:ext>
            </a:extLst>
          </p:cNvPr>
          <p:cNvSpPr/>
          <p:nvPr/>
        </p:nvSpPr>
        <p:spPr bwMode="gray">
          <a:xfrm>
            <a:off x="0" y="972"/>
            <a:ext cx="163919" cy="6860559"/>
          </a:xfrm>
          <a:prstGeom prst="rect">
            <a:avLst/>
          </a:prstGeom>
          <a:solidFill>
            <a:srgbClr val="00ABAB"/>
          </a:solidFill>
          <a:ln w="19050" algn="ctr">
            <a:noFill/>
            <a:miter lim="800000"/>
            <a:headEnd/>
            <a:tailEnd/>
          </a:ln>
        </p:spPr>
        <p:txBody>
          <a:bodyPr wrap="square" lIns="88071" tIns="88071" rIns="88071" bIns="88071" rtlCol="0" anchor="b"/>
          <a:lstStyle/>
          <a:p>
            <a:pPr algn="ctr">
              <a:lnSpc>
                <a:spcPct val="106000"/>
              </a:lnSpc>
              <a:buFont typeface="Wingdings 2" pitchFamily="18" charset="2"/>
              <a:buNone/>
            </a:pPr>
            <a:endParaRPr lang="en-US" sz="891"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2332247531"/>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gray">
          <a:xfrm>
            <a:off x="610686" y="1922788"/>
            <a:ext cx="6049823" cy="2866798"/>
          </a:xfrm>
          <a:prstGeom prst="rect">
            <a:avLst/>
          </a:prstGeom>
          <a:noFill/>
          <a:ln w="3175" algn="ctr">
            <a:solidFill>
              <a:srgbClr val="21B6B6"/>
            </a:solidFill>
            <a:miter lim="800000"/>
            <a:headEnd/>
            <a:tailEnd/>
          </a:ln>
        </p:spPr>
        <p:txBody>
          <a:bodyPr wrap="square" lIns="88071" tIns="88071" rIns="88071" bIns="88071" rtlCol="0" anchor="ctr"/>
          <a:lstStyle/>
          <a:p>
            <a:pPr marL="0" marR="0" lvl="0" indent="0" algn="just" defTabSz="914400" rtl="0" eaLnBrk="1" fontAlgn="auto" latinLnBrk="0" hangingPunct="1">
              <a:lnSpc>
                <a:spcPct val="100000"/>
              </a:lnSpc>
              <a:spcBef>
                <a:spcPts val="0"/>
              </a:spcBef>
              <a:spcAft>
                <a:spcPts val="591"/>
              </a:spcAft>
              <a:buClr>
                <a:srgbClr val="86BC25"/>
              </a:buClr>
              <a:buSzTx/>
              <a:buFontTx/>
              <a:buNone/>
              <a:tabLst/>
              <a:defRPr/>
            </a:pPr>
            <a:r>
              <a:rPr kumimoji="0" lang="en-US" sz="1050" b="1" i="0" u="none" strike="noStrike" kern="1200" cap="none" spc="0" normalizeH="0" baseline="0" noProof="0" dirty="0">
                <a:ln>
                  <a:noFill/>
                </a:ln>
                <a:solidFill>
                  <a:srgbClr val="0097A9"/>
                </a:solidFill>
                <a:effectLst/>
                <a:uLnTx/>
                <a:uFillTx/>
                <a:latin typeface="Calibri" panose="020F0502020204030204" pitchFamily="34" charset="0"/>
                <a:ea typeface="Verdana" panose="020B0604030504040204" pitchFamily="34" charset="0"/>
                <a:cs typeface="Calibri" panose="020F0502020204030204" pitchFamily="34" charset="0"/>
              </a:rPr>
              <a:t>Risk Assessment</a:t>
            </a:r>
          </a:p>
          <a:p>
            <a:pPr marL="0" marR="0" lvl="0" indent="0" algn="just" defTabSz="914400" rtl="0" eaLnBrk="1" fontAlgn="auto" latinLnBrk="0" hangingPunct="1">
              <a:lnSpc>
                <a:spcPct val="100000"/>
              </a:lnSpc>
              <a:spcBef>
                <a:spcPts val="0"/>
              </a:spcBef>
              <a:spcAft>
                <a:spcPts val="591"/>
              </a:spcAft>
              <a:buClr>
                <a:srgbClr val="86BC25"/>
              </a:buClr>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Understand and document the significant threats and hazards that could adversely impact stc products, services and processes. This involves facilitating workshops with relevant stakeholders to understand and document the probability, severity, and impact of these threats and hazards. </a:t>
            </a:r>
          </a:p>
          <a:p>
            <a:pPr marL="0" marR="0" lvl="0" indent="0" algn="just" defTabSz="914400" rtl="0" eaLnBrk="1" fontAlgn="auto" latinLnBrk="0" hangingPunct="1">
              <a:lnSpc>
                <a:spcPct val="100000"/>
              </a:lnSpc>
              <a:spcBef>
                <a:spcPts val="0"/>
              </a:spcBef>
              <a:spcAft>
                <a:spcPts val="591"/>
              </a:spcAft>
              <a:buClr>
                <a:srgbClr val="86BC25"/>
              </a:buClr>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We will do the following activities:</a:t>
            </a:r>
          </a:p>
          <a:p>
            <a:pPr marL="169914" marR="0" lvl="0" indent="-169914" algn="just" defTabSz="914400" rtl="0" eaLnBrk="1" fontAlgn="base" latinLnBrk="0" hangingPunct="1">
              <a:lnSpc>
                <a:spcPct val="100000"/>
              </a:lnSpc>
              <a:spcBef>
                <a:spcPts val="0"/>
              </a:spcBef>
              <a:spcAft>
                <a:spcPts val="100"/>
              </a:spcAft>
              <a:buClr>
                <a:srgbClr val="00ABAB"/>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Develop a customized TRA template tailored to stc need, utilizing the existing risk management framework.</a:t>
            </a:r>
          </a:p>
          <a:p>
            <a:pPr marL="169914" marR="0" lvl="0" indent="-169914" algn="just" defTabSz="914400" rtl="0" eaLnBrk="1" fontAlgn="base" latinLnBrk="0" hangingPunct="1">
              <a:lnSpc>
                <a:spcPct val="100000"/>
              </a:lnSpc>
              <a:spcBef>
                <a:spcPts val="0"/>
              </a:spcBef>
              <a:spcAft>
                <a:spcPts val="100"/>
              </a:spcAft>
              <a:buClr>
                <a:srgbClr val="00ABAB"/>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Identify the threats for the in-scope location (i.e. stc Head office in Riyadh and other locations across the Kingdom), possible likelihood, probability of occurrence and the potential impact of the threats.</a:t>
            </a:r>
          </a:p>
          <a:p>
            <a:pPr marL="169914" marR="0" lvl="0" indent="-169914" algn="just" defTabSz="914400" rtl="0" eaLnBrk="1" fontAlgn="base" latinLnBrk="0" hangingPunct="1">
              <a:lnSpc>
                <a:spcPct val="100000"/>
              </a:lnSpc>
              <a:spcBef>
                <a:spcPts val="0"/>
              </a:spcBef>
              <a:spcAft>
                <a:spcPts val="100"/>
              </a:spcAft>
              <a:buClr>
                <a:srgbClr val="00ABAB"/>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Identify inherent risks associated with various asset categories defined in BETH3V: Buildings, Equipment (hardware), Technology (software), Human Resources, 3rd parties (stakeholders), and Vital Records.</a:t>
            </a:r>
          </a:p>
          <a:p>
            <a:pPr marL="169914" marR="0" lvl="0" indent="-169914" algn="just" defTabSz="914400" rtl="0" eaLnBrk="1" fontAlgn="base" latinLnBrk="0" hangingPunct="1">
              <a:lnSpc>
                <a:spcPct val="100000"/>
              </a:lnSpc>
              <a:spcBef>
                <a:spcPts val="0"/>
              </a:spcBef>
              <a:spcAft>
                <a:spcPts val="100"/>
              </a:spcAft>
              <a:buClr>
                <a:srgbClr val="00ABAB"/>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Identify the existing physical and environmental mitigating controls / measures.</a:t>
            </a:r>
          </a:p>
          <a:p>
            <a:pPr marL="169914" marR="0" lvl="0" indent="-169914" algn="just" defTabSz="914400" rtl="0" eaLnBrk="1" fontAlgn="base" latinLnBrk="0" hangingPunct="1">
              <a:lnSpc>
                <a:spcPct val="100000"/>
              </a:lnSpc>
              <a:spcBef>
                <a:spcPts val="0"/>
              </a:spcBef>
              <a:spcAft>
                <a:spcPts val="100"/>
              </a:spcAft>
              <a:buClr>
                <a:srgbClr val="00ABAB"/>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Measure the risk exposure level after evaluating the identified mitigating measures implemented in stc, using the existing risk management approach.</a:t>
            </a:r>
          </a:p>
          <a:p>
            <a:pPr marL="169914" marR="0" lvl="0" indent="-169914" algn="just" defTabSz="914400" rtl="0" eaLnBrk="1" fontAlgn="base" latinLnBrk="0" hangingPunct="1">
              <a:lnSpc>
                <a:spcPct val="100000"/>
              </a:lnSpc>
              <a:spcBef>
                <a:spcPts val="0"/>
              </a:spcBef>
              <a:spcAft>
                <a:spcPts val="100"/>
              </a:spcAft>
              <a:buClr>
                <a:srgbClr val="00ABAB"/>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Develop a consolidated TRA report outlining all the results captured throughout the TRA exercise.</a:t>
            </a:r>
          </a:p>
          <a:p>
            <a:pPr marL="169914" marR="0" lvl="0" indent="-169914" algn="just" defTabSz="914400" rtl="0" eaLnBrk="1" fontAlgn="base" latinLnBrk="0" hangingPunct="1">
              <a:lnSpc>
                <a:spcPct val="100000"/>
              </a:lnSpc>
              <a:spcBef>
                <a:spcPts val="0"/>
              </a:spcBef>
              <a:spcAft>
                <a:spcPts val="100"/>
              </a:spcAft>
              <a:buClr>
                <a:srgbClr val="00ABAB"/>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Develop a risk assessment presentation for the Senior Management outlining all the key results captured throughout the analysis and assessment exercises.</a:t>
            </a:r>
          </a:p>
        </p:txBody>
      </p:sp>
      <p:sp>
        <p:nvSpPr>
          <p:cNvPr id="40" name="Title 2">
            <a:extLst>
              <a:ext uri="{FF2B5EF4-FFF2-40B4-BE49-F238E27FC236}">
                <a16:creationId xmlns:a16="http://schemas.microsoft.com/office/drawing/2014/main" id="{66F94503-D0A3-4D59-B031-E66EEF59E9E1}"/>
              </a:ext>
            </a:extLst>
          </p:cNvPr>
          <p:cNvSpPr>
            <a:spLocks noGrp="1"/>
          </p:cNvSpPr>
          <p:nvPr>
            <p:ph type="title"/>
          </p:nvPr>
        </p:nvSpPr>
        <p:spPr>
          <a:xfrm>
            <a:off x="522373" y="420286"/>
            <a:ext cx="11147258" cy="330986"/>
          </a:xfrm>
        </p:spPr>
        <p:txBody>
          <a:bodyPr/>
          <a:lstStyle/>
          <a:p>
            <a:r>
              <a:rPr lang="en-US" sz="2382" dirty="0"/>
              <a:t>Approach &amp; Methodology</a:t>
            </a:r>
          </a:p>
        </p:txBody>
      </p:sp>
      <p:sp>
        <p:nvSpPr>
          <p:cNvPr id="56" name="Text Placeholder 1">
            <a:extLst>
              <a:ext uri="{FF2B5EF4-FFF2-40B4-BE49-F238E27FC236}">
                <a16:creationId xmlns:a16="http://schemas.microsoft.com/office/drawing/2014/main" id="{C2BEA3DA-28CA-45CE-84AC-50290D3831B6}"/>
              </a:ext>
            </a:extLst>
          </p:cNvPr>
          <p:cNvSpPr txBox="1">
            <a:spLocks/>
          </p:cNvSpPr>
          <p:nvPr/>
        </p:nvSpPr>
        <p:spPr>
          <a:xfrm>
            <a:off x="522375" y="761804"/>
            <a:ext cx="10549646" cy="337097"/>
          </a:xfrm>
          <a:prstGeom prst="rect">
            <a:avLst/>
          </a:prstGeom>
        </p:spPr>
        <p:txBody>
          <a:bodyPr lIns="0" tIns="0" rIns="0" bIns="0"/>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2382" dirty="0">
                <a:solidFill>
                  <a:srgbClr val="00ABAB"/>
                </a:solidFill>
                <a:latin typeface="Calibri" panose="020F0502020204030204" pitchFamily="34" charset="0"/>
              </a:rPr>
              <a:t>Phase 1: BCM Risk Assessment (1/2)</a:t>
            </a:r>
          </a:p>
        </p:txBody>
      </p:sp>
      <p:sp>
        <p:nvSpPr>
          <p:cNvPr id="94" name="TextBox 93"/>
          <p:cNvSpPr txBox="1"/>
          <p:nvPr/>
        </p:nvSpPr>
        <p:spPr>
          <a:xfrm>
            <a:off x="957160" y="1492749"/>
            <a:ext cx="2572062" cy="304354"/>
          </a:xfrm>
          <a:prstGeom prst="rect">
            <a:avLst/>
          </a:prstGeom>
          <a:noFill/>
        </p:spPr>
        <p:txBody>
          <a:bodyPr wrap="square" lIns="90051" tIns="45021" rIns="90051" bIns="45021" rtlCol="0">
            <a:spAutoFit/>
          </a:bodyPr>
          <a:lstStyle/>
          <a:p>
            <a:pPr algn="just" fontAlgn="base">
              <a:spcBef>
                <a:spcPts val="300"/>
              </a:spcBef>
              <a:spcAft>
                <a:spcPts val="591"/>
              </a:spcAft>
            </a:pPr>
            <a:r>
              <a:rPr lang="en-US" sz="1391" b="1" dirty="0">
                <a:solidFill>
                  <a:srgbClr val="2EBABA"/>
                </a:solidFill>
                <a:latin typeface="Calibri" panose="020F0502020204030204" pitchFamily="34" charset="0"/>
                <a:ea typeface="Verdana" panose="020B0604030504040204" pitchFamily="34" charset="0"/>
                <a:cs typeface="Calibri" panose="020F0502020204030204" pitchFamily="34" charset="0"/>
              </a:rPr>
              <a:t>Key Activities</a:t>
            </a:r>
          </a:p>
        </p:txBody>
      </p:sp>
      <p:grpSp>
        <p:nvGrpSpPr>
          <p:cNvPr id="95" name="Group 39"/>
          <p:cNvGrpSpPr>
            <a:grpSpLocks noChangeAspect="1"/>
          </p:cNvGrpSpPr>
          <p:nvPr/>
        </p:nvGrpSpPr>
        <p:grpSpPr bwMode="auto">
          <a:xfrm>
            <a:off x="581670" y="1453456"/>
            <a:ext cx="364202" cy="364202"/>
            <a:chOff x="3987" y="1509"/>
            <a:chExt cx="340" cy="340"/>
          </a:xfrm>
          <a:solidFill>
            <a:srgbClr val="00ABAB"/>
          </a:solidFill>
        </p:grpSpPr>
        <p:sp>
          <p:nvSpPr>
            <p:cNvPr id="96" name="Freeform 40"/>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sp>
          <p:nvSpPr>
            <p:cNvPr id="97" name="Freeform 41"/>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grpSp>
      <p:sp>
        <p:nvSpPr>
          <p:cNvPr id="98" name="TextBox 97"/>
          <p:cNvSpPr txBox="1"/>
          <p:nvPr/>
        </p:nvSpPr>
        <p:spPr>
          <a:xfrm>
            <a:off x="945872" y="4932504"/>
            <a:ext cx="2572062" cy="304354"/>
          </a:xfrm>
          <a:prstGeom prst="rect">
            <a:avLst/>
          </a:prstGeom>
          <a:noFill/>
        </p:spPr>
        <p:txBody>
          <a:bodyPr wrap="square" lIns="90051" tIns="45021" rIns="90051" bIns="45021" rtlCol="0">
            <a:spAutoFit/>
          </a:bodyPr>
          <a:lstStyle/>
          <a:p>
            <a:pPr algn="just" fontAlgn="base">
              <a:spcBef>
                <a:spcPts val="300"/>
              </a:spcBef>
              <a:spcAft>
                <a:spcPts val="591"/>
              </a:spcAft>
            </a:pPr>
            <a:r>
              <a:rPr lang="en-US" sz="1391" b="1" dirty="0">
                <a:solidFill>
                  <a:srgbClr val="2EBABA"/>
                </a:solidFill>
                <a:latin typeface="Calibri" panose="020F0502020204030204" pitchFamily="34" charset="0"/>
                <a:ea typeface="Verdana" panose="020B0604030504040204" pitchFamily="34" charset="0"/>
                <a:cs typeface="Calibri" panose="020F0502020204030204" pitchFamily="34" charset="0"/>
              </a:rPr>
              <a:t>Deliverables</a:t>
            </a:r>
          </a:p>
        </p:txBody>
      </p:sp>
      <p:grpSp>
        <p:nvGrpSpPr>
          <p:cNvPr id="3" name="Group 2"/>
          <p:cNvGrpSpPr/>
          <p:nvPr/>
        </p:nvGrpSpPr>
        <p:grpSpPr>
          <a:xfrm>
            <a:off x="578654" y="4917988"/>
            <a:ext cx="395072" cy="364202"/>
            <a:chOff x="4913652" y="4808348"/>
            <a:chExt cx="398792" cy="367631"/>
          </a:xfrm>
          <a:solidFill>
            <a:srgbClr val="00ABAB"/>
          </a:solidFill>
        </p:grpSpPr>
        <p:sp>
          <p:nvSpPr>
            <p:cNvPr id="99" name="Freeform 350"/>
            <p:cNvSpPr>
              <a:spLocks noEditPoints="1"/>
            </p:cNvSpPr>
            <p:nvPr/>
          </p:nvSpPr>
          <p:spPr bwMode="auto">
            <a:xfrm>
              <a:off x="4993127" y="4877549"/>
              <a:ext cx="241262" cy="229229"/>
            </a:xfrm>
            <a:custGeom>
              <a:avLst/>
              <a:gdLst>
                <a:gd name="T0" fmla="*/ 160 w 256"/>
                <a:gd name="T1" fmla="*/ 85 h 320"/>
                <a:gd name="T2" fmla="*/ 10 w 256"/>
                <a:gd name="T3" fmla="*/ 85 h 320"/>
                <a:gd name="T4" fmla="*/ 0 w 256"/>
                <a:gd name="T5" fmla="*/ 96 h 320"/>
                <a:gd name="T6" fmla="*/ 0 w 256"/>
                <a:gd name="T7" fmla="*/ 309 h 320"/>
                <a:gd name="T8" fmla="*/ 10 w 256"/>
                <a:gd name="T9" fmla="*/ 320 h 320"/>
                <a:gd name="T10" fmla="*/ 160 w 256"/>
                <a:gd name="T11" fmla="*/ 320 h 320"/>
                <a:gd name="T12" fmla="*/ 170 w 256"/>
                <a:gd name="T13" fmla="*/ 309 h 320"/>
                <a:gd name="T14" fmla="*/ 170 w 256"/>
                <a:gd name="T15" fmla="*/ 96 h 320"/>
                <a:gd name="T16" fmla="*/ 160 w 256"/>
                <a:gd name="T17" fmla="*/ 85 h 320"/>
                <a:gd name="T18" fmla="*/ 149 w 256"/>
                <a:gd name="T19" fmla="*/ 298 h 320"/>
                <a:gd name="T20" fmla="*/ 21 w 256"/>
                <a:gd name="T21" fmla="*/ 298 h 320"/>
                <a:gd name="T22" fmla="*/ 21 w 256"/>
                <a:gd name="T23" fmla="*/ 106 h 320"/>
                <a:gd name="T24" fmla="*/ 149 w 256"/>
                <a:gd name="T25" fmla="*/ 106 h 320"/>
                <a:gd name="T26" fmla="*/ 149 w 256"/>
                <a:gd name="T27" fmla="*/ 298 h 320"/>
                <a:gd name="T28" fmla="*/ 213 w 256"/>
                <a:gd name="T29" fmla="*/ 53 h 320"/>
                <a:gd name="T30" fmla="*/ 213 w 256"/>
                <a:gd name="T31" fmla="*/ 266 h 320"/>
                <a:gd name="T32" fmla="*/ 202 w 256"/>
                <a:gd name="T33" fmla="*/ 277 h 320"/>
                <a:gd name="T34" fmla="*/ 192 w 256"/>
                <a:gd name="T35" fmla="*/ 266 h 320"/>
                <a:gd name="T36" fmla="*/ 192 w 256"/>
                <a:gd name="T37" fmla="*/ 64 h 320"/>
                <a:gd name="T38" fmla="*/ 53 w 256"/>
                <a:gd name="T39" fmla="*/ 64 h 320"/>
                <a:gd name="T40" fmla="*/ 42 w 256"/>
                <a:gd name="T41" fmla="*/ 53 h 320"/>
                <a:gd name="T42" fmla="*/ 53 w 256"/>
                <a:gd name="T43" fmla="*/ 42 h 320"/>
                <a:gd name="T44" fmla="*/ 202 w 256"/>
                <a:gd name="T45" fmla="*/ 42 h 320"/>
                <a:gd name="T46" fmla="*/ 213 w 256"/>
                <a:gd name="T47" fmla="*/ 53 h 320"/>
                <a:gd name="T48" fmla="*/ 256 w 256"/>
                <a:gd name="T49" fmla="*/ 10 h 320"/>
                <a:gd name="T50" fmla="*/ 256 w 256"/>
                <a:gd name="T51" fmla="*/ 224 h 320"/>
                <a:gd name="T52" fmla="*/ 245 w 256"/>
                <a:gd name="T53" fmla="*/ 234 h 320"/>
                <a:gd name="T54" fmla="*/ 234 w 256"/>
                <a:gd name="T55" fmla="*/ 224 h 320"/>
                <a:gd name="T56" fmla="*/ 234 w 256"/>
                <a:gd name="T57" fmla="*/ 21 h 320"/>
                <a:gd name="T58" fmla="*/ 96 w 256"/>
                <a:gd name="T59" fmla="*/ 21 h 320"/>
                <a:gd name="T60" fmla="*/ 85 w 256"/>
                <a:gd name="T61" fmla="*/ 10 h 320"/>
                <a:gd name="T62" fmla="*/ 96 w 256"/>
                <a:gd name="T63" fmla="*/ 0 h 320"/>
                <a:gd name="T64" fmla="*/ 245 w 256"/>
                <a:gd name="T65" fmla="*/ 0 h 320"/>
                <a:gd name="T66" fmla="*/ 256 w 256"/>
                <a:gd name="T67" fmla="*/ 10 h 320"/>
                <a:gd name="T68" fmla="*/ 32 w 256"/>
                <a:gd name="T69" fmla="*/ 266 h 320"/>
                <a:gd name="T70" fmla="*/ 42 w 256"/>
                <a:gd name="T71" fmla="*/ 256 h 320"/>
                <a:gd name="T72" fmla="*/ 128 w 256"/>
                <a:gd name="T73" fmla="*/ 256 h 320"/>
                <a:gd name="T74" fmla="*/ 138 w 256"/>
                <a:gd name="T75" fmla="*/ 266 h 320"/>
                <a:gd name="T76" fmla="*/ 128 w 256"/>
                <a:gd name="T77" fmla="*/ 277 h 320"/>
                <a:gd name="T78" fmla="*/ 42 w 256"/>
                <a:gd name="T79" fmla="*/ 277 h 320"/>
                <a:gd name="T80" fmla="*/ 32 w 256"/>
                <a:gd name="T81" fmla="*/ 266 h 320"/>
                <a:gd name="T82" fmla="*/ 32 w 256"/>
                <a:gd name="T83" fmla="*/ 224 h 320"/>
                <a:gd name="T84" fmla="*/ 42 w 256"/>
                <a:gd name="T85" fmla="*/ 213 h 320"/>
                <a:gd name="T86" fmla="*/ 128 w 256"/>
                <a:gd name="T87" fmla="*/ 213 h 320"/>
                <a:gd name="T88" fmla="*/ 138 w 256"/>
                <a:gd name="T89" fmla="*/ 224 h 320"/>
                <a:gd name="T90" fmla="*/ 128 w 256"/>
                <a:gd name="T91" fmla="*/ 234 h 320"/>
                <a:gd name="T92" fmla="*/ 42 w 256"/>
                <a:gd name="T93" fmla="*/ 234 h 320"/>
                <a:gd name="T94" fmla="*/ 32 w 256"/>
                <a:gd name="T95" fmla="*/ 224 h 320"/>
                <a:gd name="T96" fmla="*/ 32 w 256"/>
                <a:gd name="T97" fmla="*/ 181 h 320"/>
                <a:gd name="T98" fmla="*/ 42 w 256"/>
                <a:gd name="T99" fmla="*/ 170 h 320"/>
                <a:gd name="T100" fmla="*/ 128 w 256"/>
                <a:gd name="T101" fmla="*/ 170 h 320"/>
                <a:gd name="T102" fmla="*/ 138 w 256"/>
                <a:gd name="T103" fmla="*/ 181 h 320"/>
                <a:gd name="T104" fmla="*/ 128 w 256"/>
                <a:gd name="T105" fmla="*/ 192 h 320"/>
                <a:gd name="T106" fmla="*/ 42 w 256"/>
                <a:gd name="T107" fmla="*/ 192 h 320"/>
                <a:gd name="T108" fmla="*/ 32 w 256"/>
                <a:gd name="T109" fmla="*/ 181 h 320"/>
                <a:gd name="T110" fmla="*/ 32 w 256"/>
                <a:gd name="T111" fmla="*/ 138 h 320"/>
                <a:gd name="T112" fmla="*/ 42 w 256"/>
                <a:gd name="T113" fmla="*/ 128 h 320"/>
                <a:gd name="T114" fmla="*/ 128 w 256"/>
                <a:gd name="T115" fmla="*/ 128 h 320"/>
                <a:gd name="T116" fmla="*/ 138 w 256"/>
                <a:gd name="T117" fmla="*/ 138 h 320"/>
                <a:gd name="T118" fmla="*/ 128 w 256"/>
                <a:gd name="T119" fmla="*/ 149 h 320"/>
                <a:gd name="T120" fmla="*/ 42 w 256"/>
                <a:gd name="T121" fmla="*/ 149 h 320"/>
                <a:gd name="T122" fmla="*/ 32 w 256"/>
                <a:gd name="T123" fmla="*/ 13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6" h="320">
                  <a:moveTo>
                    <a:pt x="160" y="85"/>
                  </a:moveTo>
                  <a:cubicBezTo>
                    <a:pt x="10" y="85"/>
                    <a:pt x="10" y="85"/>
                    <a:pt x="10" y="85"/>
                  </a:cubicBezTo>
                  <a:cubicBezTo>
                    <a:pt x="4" y="85"/>
                    <a:pt x="0" y="90"/>
                    <a:pt x="0" y="96"/>
                  </a:cubicBezTo>
                  <a:cubicBezTo>
                    <a:pt x="0" y="309"/>
                    <a:pt x="0" y="309"/>
                    <a:pt x="0" y="309"/>
                  </a:cubicBezTo>
                  <a:cubicBezTo>
                    <a:pt x="0" y="315"/>
                    <a:pt x="4" y="320"/>
                    <a:pt x="10" y="320"/>
                  </a:cubicBezTo>
                  <a:cubicBezTo>
                    <a:pt x="160" y="320"/>
                    <a:pt x="160" y="320"/>
                    <a:pt x="160" y="320"/>
                  </a:cubicBezTo>
                  <a:cubicBezTo>
                    <a:pt x="166" y="320"/>
                    <a:pt x="170" y="315"/>
                    <a:pt x="170" y="309"/>
                  </a:cubicBezTo>
                  <a:cubicBezTo>
                    <a:pt x="170" y="96"/>
                    <a:pt x="170" y="96"/>
                    <a:pt x="170" y="96"/>
                  </a:cubicBezTo>
                  <a:cubicBezTo>
                    <a:pt x="170" y="90"/>
                    <a:pt x="166" y="85"/>
                    <a:pt x="160" y="85"/>
                  </a:cubicBezTo>
                  <a:close/>
                  <a:moveTo>
                    <a:pt x="149" y="298"/>
                  </a:moveTo>
                  <a:cubicBezTo>
                    <a:pt x="21" y="298"/>
                    <a:pt x="21" y="298"/>
                    <a:pt x="21" y="298"/>
                  </a:cubicBezTo>
                  <a:cubicBezTo>
                    <a:pt x="21" y="106"/>
                    <a:pt x="21" y="106"/>
                    <a:pt x="21" y="106"/>
                  </a:cubicBezTo>
                  <a:cubicBezTo>
                    <a:pt x="149" y="106"/>
                    <a:pt x="149" y="106"/>
                    <a:pt x="149" y="106"/>
                  </a:cubicBezTo>
                  <a:lnTo>
                    <a:pt x="149" y="298"/>
                  </a:lnTo>
                  <a:close/>
                  <a:moveTo>
                    <a:pt x="213" y="53"/>
                  </a:moveTo>
                  <a:cubicBezTo>
                    <a:pt x="213" y="266"/>
                    <a:pt x="213" y="266"/>
                    <a:pt x="213" y="266"/>
                  </a:cubicBezTo>
                  <a:cubicBezTo>
                    <a:pt x="213" y="272"/>
                    <a:pt x="208" y="277"/>
                    <a:pt x="202" y="277"/>
                  </a:cubicBezTo>
                  <a:cubicBezTo>
                    <a:pt x="196" y="277"/>
                    <a:pt x="192" y="272"/>
                    <a:pt x="192" y="266"/>
                  </a:cubicBezTo>
                  <a:cubicBezTo>
                    <a:pt x="192" y="64"/>
                    <a:pt x="192" y="64"/>
                    <a:pt x="192" y="64"/>
                  </a:cubicBezTo>
                  <a:cubicBezTo>
                    <a:pt x="53" y="64"/>
                    <a:pt x="53" y="64"/>
                    <a:pt x="53" y="64"/>
                  </a:cubicBezTo>
                  <a:cubicBezTo>
                    <a:pt x="47" y="64"/>
                    <a:pt x="42" y="59"/>
                    <a:pt x="42" y="53"/>
                  </a:cubicBezTo>
                  <a:cubicBezTo>
                    <a:pt x="42" y="47"/>
                    <a:pt x="47" y="42"/>
                    <a:pt x="53" y="42"/>
                  </a:cubicBezTo>
                  <a:cubicBezTo>
                    <a:pt x="202" y="42"/>
                    <a:pt x="202" y="42"/>
                    <a:pt x="202" y="42"/>
                  </a:cubicBezTo>
                  <a:cubicBezTo>
                    <a:pt x="208" y="42"/>
                    <a:pt x="213" y="47"/>
                    <a:pt x="213" y="53"/>
                  </a:cubicBezTo>
                  <a:close/>
                  <a:moveTo>
                    <a:pt x="256" y="10"/>
                  </a:moveTo>
                  <a:cubicBezTo>
                    <a:pt x="256" y="224"/>
                    <a:pt x="256" y="224"/>
                    <a:pt x="256" y="224"/>
                  </a:cubicBezTo>
                  <a:cubicBezTo>
                    <a:pt x="256" y="230"/>
                    <a:pt x="251" y="234"/>
                    <a:pt x="245" y="234"/>
                  </a:cubicBezTo>
                  <a:cubicBezTo>
                    <a:pt x="239" y="234"/>
                    <a:pt x="234" y="230"/>
                    <a:pt x="234" y="224"/>
                  </a:cubicBezTo>
                  <a:cubicBezTo>
                    <a:pt x="234" y="21"/>
                    <a:pt x="234" y="21"/>
                    <a:pt x="234" y="21"/>
                  </a:cubicBezTo>
                  <a:cubicBezTo>
                    <a:pt x="96" y="21"/>
                    <a:pt x="96" y="21"/>
                    <a:pt x="96" y="21"/>
                  </a:cubicBezTo>
                  <a:cubicBezTo>
                    <a:pt x="90" y="21"/>
                    <a:pt x="85" y="16"/>
                    <a:pt x="85" y="10"/>
                  </a:cubicBezTo>
                  <a:cubicBezTo>
                    <a:pt x="85" y="4"/>
                    <a:pt x="90" y="0"/>
                    <a:pt x="96" y="0"/>
                  </a:cubicBezTo>
                  <a:cubicBezTo>
                    <a:pt x="245" y="0"/>
                    <a:pt x="245" y="0"/>
                    <a:pt x="245" y="0"/>
                  </a:cubicBezTo>
                  <a:cubicBezTo>
                    <a:pt x="251" y="0"/>
                    <a:pt x="256" y="4"/>
                    <a:pt x="256" y="10"/>
                  </a:cubicBezTo>
                  <a:close/>
                  <a:moveTo>
                    <a:pt x="32" y="266"/>
                  </a:moveTo>
                  <a:cubicBezTo>
                    <a:pt x="32" y="260"/>
                    <a:pt x="36" y="256"/>
                    <a:pt x="42" y="256"/>
                  </a:cubicBezTo>
                  <a:cubicBezTo>
                    <a:pt x="128" y="256"/>
                    <a:pt x="128" y="256"/>
                    <a:pt x="128" y="256"/>
                  </a:cubicBezTo>
                  <a:cubicBezTo>
                    <a:pt x="134" y="256"/>
                    <a:pt x="138" y="260"/>
                    <a:pt x="138" y="266"/>
                  </a:cubicBezTo>
                  <a:cubicBezTo>
                    <a:pt x="138" y="272"/>
                    <a:pt x="134" y="277"/>
                    <a:pt x="128" y="277"/>
                  </a:cubicBezTo>
                  <a:cubicBezTo>
                    <a:pt x="42" y="277"/>
                    <a:pt x="42" y="277"/>
                    <a:pt x="42" y="277"/>
                  </a:cubicBezTo>
                  <a:cubicBezTo>
                    <a:pt x="36" y="277"/>
                    <a:pt x="32" y="272"/>
                    <a:pt x="32" y="266"/>
                  </a:cubicBezTo>
                  <a:close/>
                  <a:moveTo>
                    <a:pt x="32" y="224"/>
                  </a:moveTo>
                  <a:cubicBezTo>
                    <a:pt x="32" y="218"/>
                    <a:pt x="36" y="213"/>
                    <a:pt x="42" y="213"/>
                  </a:cubicBezTo>
                  <a:cubicBezTo>
                    <a:pt x="128" y="213"/>
                    <a:pt x="128" y="213"/>
                    <a:pt x="128" y="213"/>
                  </a:cubicBezTo>
                  <a:cubicBezTo>
                    <a:pt x="134" y="213"/>
                    <a:pt x="138" y="218"/>
                    <a:pt x="138" y="224"/>
                  </a:cubicBezTo>
                  <a:cubicBezTo>
                    <a:pt x="138" y="230"/>
                    <a:pt x="134" y="234"/>
                    <a:pt x="128" y="234"/>
                  </a:cubicBezTo>
                  <a:cubicBezTo>
                    <a:pt x="42" y="234"/>
                    <a:pt x="42" y="234"/>
                    <a:pt x="42" y="234"/>
                  </a:cubicBezTo>
                  <a:cubicBezTo>
                    <a:pt x="36" y="234"/>
                    <a:pt x="32" y="230"/>
                    <a:pt x="32" y="224"/>
                  </a:cubicBezTo>
                  <a:close/>
                  <a:moveTo>
                    <a:pt x="32" y="181"/>
                  </a:moveTo>
                  <a:cubicBezTo>
                    <a:pt x="32" y="175"/>
                    <a:pt x="36" y="170"/>
                    <a:pt x="42" y="170"/>
                  </a:cubicBezTo>
                  <a:cubicBezTo>
                    <a:pt x="128" y="170"/>
                    <a:pt x="128" y="170"/>
                    <a:pt x="128" y="170"/>
                  </a:cubicBezTo>
                  <a:cubicBezTo>
                    <a:pt x="134" y="170"/>
                    <a:pt x="138" y="175"/>
                    <a:pt x="138" y="181"/>
                  </a:cubicBezTo>
                  <a:cubicBezTo>
                    <a:pt x="138" y="187"/>
                    <a:pt x="134" y="192"/>
                    <a:pt x="128" y="192"/>
                  </a:cubicBezTo>
                  <a:cubicBezTo>
                    <a:pt x="42" y="192"/>
                    <a:pt x="42" y="192"/>
                    <a:pt x="42" y="192"/>
                  </a:cubicBezTo>
                  <a:cubicBezTo>
                    <a:pt x="36" y="192"/>
                    <a:pt x="32" y="187"/>
                    <a:pt x="32" y="181"/>
                  </a:cubicBezTo>
                  <a:close/>
                  <a:moveTo>
                    <a:pt x="32" y="138"/>
                  </a:moveTo>
                  <a:cubicBezTo>
                    <a:pt x="32" y="132"/>
                    <a:pt x="36" y="128"/>
                    <a:pt x="42" y="128"/>
                  </a:cubicBezTo>
                  <a:cubicBezTo>
                    <a:pt x="128" y="128"/>
                    <a:pt x="128" y="128"/>
                    <a:pt x="128" y="128"/>
                  </a:cubicBezTo>
                  <a:cubicBezTo>
                    <a:pt x="134" y="128"/>
                    <a:pt x="138" y="132"/>
                    <a:pt x="138" y="138"/>
                  </a:cubicBezTo>
                  <a:cubicBezTo>
                    <a:pt x="138" y="144"/>
                    <a:pt x="134" y="149"/>
                    <a:pt x="128" y="149"/>
                  </a:cubicBezTo>
                  <a:cubicBezTo>
                    <a:pt x="42" y="149"/>
                    <a:pt x="42" y="149"/>
                    <a:pt x="42" y="149"/>
                  </a:cubicBezTo>
                  <a:cubicBezTo>
                    <a:pt x="36" y="149"/>
                    <a:pt x="32" y="144"/>
                    <a:pt x="32" y="1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sp>
          <p:nvSpPr>
            <p:cNvPr id="100" name="Freeform 351"/>
            <p:cNvSpPr>
              <a:spLocks noEditPoints="1"/>
            </p:cNvSpPr>
            <p:nvPr/>
          </p:nvSpPr>
          <p:spPr bwMode="auto">
            <a:xfrm>
              <a:off x="4913652" y="4808348"/>
              <a:ext cx="398792" cy="36763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grpSp>
      <p:sp>
        <p:nvSpPr>
          <p:cNvPr id="102" name="Rectangle 101"/>
          <p:cNvSpPr/>
          <p:nvPr/>
        </p:nvSpPr>
        <p:spPr bwMode="gray">
          <a:xfrm>
            <a:off x="610686" y="5365262"/>
            <a:ext cx="6049823" cy="883865"/>
          </a:xfrm>
          <a:prstGeom prst="rect">
            <a:avLst/>
          </a:prstGeom>
          <a:noFill/>
          <a:ln w="3175" algn="ctr">
            <a:solidFill>
              <a:srgbClr val="21B6B6"/>
            </a:solidFill>
            <a:miter lim="800000"/>
            <a:headEnd/>
            <a:tailEnd/>
          </a:ln>
        </p:spPr>
        <p:txBody>
          <a:bodyPr wrap="square" lIns="88071" tIns="88071" rIns="88071" bIns="88071" rtlCol="0" anchor="ctr"/>
          <a:lstStyle/>
          <a:p>
            <a:pPr marL="169914" indent="-169914" algn="just" fontAlgn="base">
              <a:buClr>
                <a:srgbClr val="21B6B6"/>
              </a:buClr>
              <a:buFont typeface="Arial" panose="020B0604020202020204" pitchFamily="34" charset="0"/>
              <a:buChar char="•"/>
            </a:pPr>
            <a:r>
              <a:rPr lang="en-US" sz="1000" dirty="0">
                <a:latin typeface="Calibri" panose="020F0502020204030204" pitchFamily="34" charset="0"/>
                <a:ea typeface="Verdana" panose="020B0604030504040204" pitchFamily="34" charset="0"/>
                <a:cs typeface="Calibri" panose="020F0502020204030204" pitchFamily="34" charset="0"/>
              </a:rPr>
              <a:t>Risk Assessment methodology and template</a:t>
            </a:r>
          </a:p>
          <a:p>
            <a:pPr marL="169914" indent="-169914" algn="just" fontAlgn="base">
              <a:buClr>
                <a:srgbClr val="21B6B6"/>
              </a:buClr>
              <a:buFont typeface="Arial" panose="020B0604020202020204" pitchFamily="34" charset="0"/>
              <a:buChar char="•"/>
            </a:pPr>
            <a:r>
              <a:rPr lang="en-US" sz="1000" dirty="0">
                <a:latin typeface="Calibri" panose="020F0502020204030204" pitchFamily="34" charset="0"/>
                <a:ea typeface="Verdana" panose="020B0604030504040204" pitchFamily="34" charset="0"/>
                <a:cs typeface="Calibri" panose="020F0502020204030204" pitchFamily="34" charset="0"/>
              </a:rPr>
              <a:t>BC Risk Register</a:t>
            </a:r>
          </a:p>
          <a:p>
            <a:pPr marL="169914" indent="-169914" algn="just" fontAlgn="base">
              <a:buClr>
                <a:srgbClr val="21B6B6"/>
              </a:buClr>
              <a:buFont typeface="Arial" panose="020B0604020202020204" pitchFamily="34" charset="0"/>
              <a:buChar char="•"/>
            </a:pPr>
            <a:r>
              <a:rPr lang="en-US" sz="1000" dirty="0">
                <a:latin typeface="Calibri" panose="020F0502020204030204" pitchFamily="34" charset="0"/>
                <a:ea typeface="Verdana" panose="020B0604030504040204" pitchFamily="34" charset="0"/>
                <a:cs typeface="Calibri" panose="020F0502020204030204" pitchFamily="34" charset="0"/>
              </a:rPr>
              <a:t>Consolidated BC Risk Assessment Report</a:t>
            </a:r>
          </a:p>
          <a:p>
            <a:pPr marL="169914" indent="-169914" algn="just" fontAlgn="base">
              <a:buClr>
                <a:srgbClr val="21B6B6"/>
              </a:buClr>
              <a:buFont typeface="Arial" panose="020B0604020202020204" pitchFamily="34" charset="0"/>
              <a:buChar char="•"/>
            </a:pPr>
            <a:r>
              <a:rPr lang="en-US" sz="1000" dirty="0">
                <a:latin typeface="Calibri" panose="020F0502020204030204" pitchFamily="34" charset="0"/>
                <a:ea typeface="Verdana" panose="020B0604030504040204" pitchFamily="34" charset="0"/>
                <a:cs typeface="Calibri" panose="020F0502020204030204" pitchFamily="34" charset="0"/>
              </a:rPr>
              <a:t>Presentation to Senior Management</a:t>
            </a:r>
          </a:p>
        </p:txBody>
      </p:sp>
      <p:grpSp>
        <p:nvGrpSpPr>
          <p:cNvPr id="142" name="Group 8"/>
          <p:cNvGrpSpPr>
            <a:grpSpLocks noChangeAspect="1"/>
          </p:cNvGrpSpPr>
          <p:nvPr/>
        </p:nvGrpSpPr>
        <p:grpSpPr bwMode="auto">
          <a:xfrm>
            <a:off x="6913183" y="1455166"/>
            <a:ext cx="363617" cy="363617"/>
            <a:chOff x="1346" y="303"/>
            <a:chExt cx="340" cy="340"/>
          </a:xfrm>
          <a:solidFill>
            <a:schemeClr val="accent1"/>
          </a:solidFill>
        </p:grpSpPr>
        <p:sp>
          <p:nvSpPr>
            <p:cNvPr id="143" name="Freeform 9"/>
            <p:cNvSpPr>
              <a:spLocks noEditPoints="1"/>
            </p:cNvSpPr>
            <p:nvPr/>
          </p:nvSpPr>
          <p:spPr bwMode="auto">
            <a:xfrm>
              <a:off x="1346" y="30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solidFill>
                <a:srgbClr val="21B6B6"/>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solidFill>
                  <a:srgbClr val="5DCACA"/>
                </a:solidFill>
                <a:latin typeface="Calibri" panose="020F0502020204030204" pitchFamily="34" charset="0"/>
                <a:cs typeface="Calibri" panose="020F0502020204030204" pitchFamily="34" charset="0"/>
              </a:endParaRPr>
            </a:p>
          </p:txBody>
        </p:sp>
        <p:sp>
          <p:nvSpPr>
            <p:cNvPr id="144" name="Freeform 10"/>
            <p:cNvSpPr>
              <a:spLocks noEditPoints="1"/>
            </p:cNvSpPr>
            <p:nvPr/>
          </p:nvSpPr>
          <p:spPr bwMode="auto">
            <a:xfrm>
              <a:off x="1420" y="367"/>
              <a:ext cx="176" cy="212"/>
            </a:xfrm>
            <a:custGeom>
              <a:avLst/>
              <a:gdLst>
                <a:gd name="T0" fmla="*/ 230 w 265"/>
                <a:gd name="T1" fmla="*/ 320 h 320"/>
                <a:gd name="T2" fmla="*/ 222 w 265"/>
                <a:gd name="T3" fmla="*/ 302 h 320"/>
                <a:gd name="T4" fmla="*/ 240 w 265"/>
                <a:gd name="T5" fmla="*/ 192 h 320"/>
                <a:gd name="T6" fmla="*/ 219 w 265"/>
                <a:gd name="T7" fmla="*/ 190 h 320"/>
                <a:gd name="T8" fmla="*/ 209 w 265"/>
                <a:gd name="T9" fmla="*/ 202 h 320"/>
                <a:gd name="T10" fmla="*/ 209 w 265"/>
                <a:gd name="T11" fmla="*/ 202 h 320"/>
                <a:gd name="T12" fmla="*/ 198 w 265"/>
                <a:gd name="T13" fmla="*/ 181 h 320"/>
                <a:gd name="T14" fmla="*/ 177 w 265"/>
                <a:gd name="T15" fmla="*/ 181 h 320"/>
                <a:gd name="T16" fmla="*/ 166 w 265"/>
                <a:gd name="T17" fmla="*/ 202 h 320"/>
                <a:gd name="T18" fmla="*/ 155 w 265"/>
                <a:gd name="T19" fmla="*/ 160 h 320"/>
                <a:gd name="T20" fmla="*/ 134 w 265"/>
                <a:gd name="T21" fmla="*/ 160 h 320"/>
                <a:gd name="T22" fmla="*/ 123 w 265"/>
                <a:gd name="T23" fmla="*/ 202 h 320"/>
                <a:gd name="T24" fmla="*/ 113 w 265"/>
                <a:gd name="T25" fmla="*/ 106 h 320"/>
                <a:gd name="T26" fmla="*/ 91 w 265"/>
                <a:gd name="T27" fmla="*/ 106 h 320"/>
                <a:gd name="T28" fmla="*/ 85 w 265"/>
                <a:gd name="T29" fmla="*/ 244 h 320"/>
                <a:gd name="T30" fmla="*/ 41 w 265"/>
                <a:gd name="T31" fmla="*/ 185 h 320"/>
                <a:gd name="T32" fmla="*/ 27 w 265"/>
                <a:gd name="T33" fmla="*/ 181 h 320"/>
                <a:gd name="T34" fmla="*/ 27 w 265"/>
                <a:gd name="T35" fmla="*/ 199 h 320"/>
                <a:gd name="T36" fmla="*/ 100 w 265"/>
                <a:gd name="T37" fmla="*/ 315 h 320"/>
                <a:gd name="T38" fmla="*/ 86 w 265"/>
                <a:gd name="T39" fmla="*/ 318 h 320"/>
                <a:gd name="T40" fmla="*/ 18 w 265"/>
                <a:gd name="T41" fmla="*/ 162 h 320"/>
                <a:gd name="T42" fmla="*/ 61 w 265"/>
                <a:gd name="T43" fmla="*/ 176 h 320"/>
                <a:gd name="T44" fmla="*/ 70 w 265"/>
                <a:gd name="T45" fmla="*/ 106 h 320"/>
                <a:gd name="T46" fmla="*/ 134 w 265"/>
                <a:gd name="T47" fmla="*/ 106 h 320"/>
                <a:gd name="T48" fmla="*/ 145 w 265"/>
                <a:gd name="T49" fmla="*/ 128 h 320"/>
                <a:gd name="T50" fmla="*/ 187 w 265"/>
                <a:gd name="T51" fmla="*/ 149 h 320"/>
                <a:gd name="T52" fmla="*/ 230 w 265"/>
                <a:gd name="T53" fmla="*/ 160 h 320"/>
                <a:gd name="T54" fmla="*/ 262 w 265"/>
                <a:gd name="T55" fmla="*/ 234 h 320"/>
                <a:gd name="T56" fmla="*/ 102 w 265"/>
                <a:gd name="T57" fmla="*/ 53 h 320"/>
                <a:gd name="T58" fmla="*/ 113 w 265"/>
                <a:gd name="T59" fmla="*/ 10 h 320"/>
                <a:gd name="T60" fmla="*/ 91 w 265"/>
                <a:gd name="T61" fmla="*/ 10 h 320"/>
                <a:gd name="T62" fmla="*/ 102 w 265"/>
                <a:gd name="T63" fmla="*/ 53 h 320"/>
                <a:gd name="T64" fmla="*/ 142 w 265"/>
                <a:gd name="T65" fmla="*/ 61 h 320"/>
                <a:gd name="T66" fmla="*/ 163 w 265"/>
                <a:gd name="T67" fmla="*/ 24 h 320"/>
                <a:gd name="T68" fmla="*/ 126 w 265"/>
                <a:gd name="T69" fmla="*/ 45 h 320"/>
                <a:gd name="T70" fmla="*/ 134 w 265"/>
                <a:gd name="T71" fmla="*/ 64 h 320"/>
                <a:gd name="T72" fmla="*/ 70 w 265"/>
                <a:gd name="T73" fmla="*/ 64 h 320"/>
                <a:gd name="T74" fmla="*/ 78 w 265"/>
                <a:gd name="T75" fmla="*/ 45 h 320"/>
                <a:gd name="T76" fmla="*/ 41 w 265"/>
                <a:gd name="T77" fmla="*/ 24 h 320"/>
                <a:gd name="T78" fmla="*/ 62 w 265"/>
                <a:gd name="T79" fmla="*/ 61 h 320"/>
                <a:gd name="T80" fmla="*/ 155 w 265"/>
                <a:gd name="T81" fmla="*/ 96 h 320"/>
                <a:gd name="T82" fmla="*/ 187 w 265"/>
                <a:gd name="T83" fmla="*/ 85 h 320"/>
                <a:gd name="T84" fmla="*/ 155 w 265"/>
                <a:gd name="T85" fmla="*/ 74 h 320"/>
                <a:gd name="T86" fmla="*/ 27 w 265"/>
                <a:gd name="T87" fmla="*/ 96 h 320"/>
                <a:gd name="T88" fmla="*/ 59 w 265"/>
                <a:gd name="T89" fmla="*/ 85 h 320"/>
                <a:gd name="T90" fmla="*/ 27 w 265"/>
                <a:gd name="T91" fmla="*/ 74 h 320"/>
                <a:gd name="T92" fmla="*/ 27 w 265"/>
                <a:gd name="T93" fmla="*/ 9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5" h="320">
                  <a:moveTo>
                    <a:pt x="238" y="316"/>
                  </a:moveTo>
                  <a:cubicBezTo>
                    <a:pt x="236" y="318"/>
                    <a:pt x="233" y="320"/>
                    <a:pt x="230" y="320"/>
                  </a:cubicBezTo>
                  <a:cubicBezTo>
                    <a:pt x="227" y="320"/>
                    <a:pt x="225" y="319"/>
                    <a:pt x="223" y="317"/>
                  </a:cubicBezTo>
                  <a:cubicBezTo>
                    <a:pt x="218" y="313"/>
                    <a:pt x="218" y="307"/>
                    <a:pt x="222" y="302"/>
                  </a:cubicBezTo>
                  <a:cubicBezTo>
                    <a:pt x="243" y="277"/>
                    <a:pt x="240" y="236"/>
                    <a:pt x="240" y="235"/>
                  </a:cubicBezTo>
                  <a:cubicBezTo>
                    <a:pt x="240" y="192"/>
                    <a:pt x="240" y="192"/>
                    <a:pt x="240" y="192"/>
                  </a:cubicBezTo>
                  <a:cubicBezTo>
                    <a:pt x="240" y="186"/>
                    <a:pt x="235" y="181"/>
                    <a:pt x="230" y="181"/>
                  </a:cubicBezTo>
                  <a:cubicBezTo>
                    <a:pt x="224" y="181"/>
                    <a:pt x="220" y="185"/>
                    <a:pt x="219" y="190"/>
                  </a:cubicBezTo>
                  <a:cubicBezTo>
                    <a:pt x="219" y="192"/>
                    <a:pt x="219" y="192"/>
                    <a:pt x="219" y="192"/>
                  </a:cubicBezTo>
                  <a:cubicBezTo>
                    <a:pt x="219" y="198"/>
                    <a:pt x="215" y="202"/>
                    <a:pt x="209" y="202"/>
                  </a:cubicBezTo>
                  <a:cubicBezTo>
                    <a:pt x="209" y="202"/>
                    <a:pt x="209" y="202"/>
                    <a:pt x="209" y="202"/>
                  </a:cubicBezTo>
                  <a:cubicBezTo>
                    <a:pt x="209" y="202"/>
                    <a:pt x="209" y="202"/>
                    <a:pt x="209" y="202"/>
                  </a:cubicBezTo>
                  <a:cubicBezTo>
                    <a:pt x="203" y="202"/>
                    <a:pt x="198" y="198"/>
                    <a:pt x="198" y="192"/>
                  </a:cubicBezTo>
                  <a:cubicBezTo>
                    <a:pt x="198" y="181"/>
                    <a:pt x="198" y="181"/>
                    <a:pt x="198" y="181"/>
                  </a:cubicBezTo>
                  <a:cubicBezTo>
                    <a:pt x="198" y="175"/>
                    <a:pt x="193" y="170"/>
                    <a:pt x="187" y="170"/>
                  </a:cubicBezTo>
                  <a:cubicBezTo>
                    <a:pt x="181" y="170"/>
                    <a:pt x="177" y="175"/>
                    <a:pt x="177" y="181"/>
                  </a:cubicBezTo>
                  <a:cubicBezTo>
                    <a:pt x="177" y="192"/>
                    <a:pt x="177" y="192"/>
                    <a:pt x="177" y="192"/>
                  </a:cubicBezTo>
                  <a:cubicBezTo>
                    <a:pt x="177" y="198"/>
                    <a:pt x="172" y="202"/>
                    <a:pt x="166" y="202"/>
                  </a:cubicBezTo>
                  <a:cubicBezTo>
                    <a:pt x="160" y="202"/>
                    <a:pt x="155" y="198"/>
                    <a:pt x="155" y="192"/>
                  </a:cubicBezTo>
                  <a:cubicBezTo>
                    <a:pt x="155" y="160"/>
                    <a:pt x="155" y="160"/>
                    <a:pt x="155" y="160"/>
                  </a:cubicBezTo>
                  <a:cubicBezTo>
                    <a:pt x="155" y="154"/>
                    <a:pt x="151" y="149"/>
                    <a:pt x="145" y="149"/>
                  </a:cubicBezTo>
                  <a:cubicBezTo>
                    <a:pt x="139" y="149"/>
                    <a:pt x="134" y="154"/>
                    <a:pt x="134" y="160"/>
                  </a:cubicBezTo>
                  <a:cubicBezTo>
                    <a:pt x="134" y="192"/>
                    <a:pt x="134" y="192"/>
                    <a:pt x="134" y="192"/>
                  </a:cubicBezTo>
                  <a:cubicBezTo>
                    <a:pt x="134" y="198"/>
                    <a:pt x="129" y="202"/>
                    <a:pt x="123" y="202"/>
                  </a:cubicBezTo>
                  <a:cubicBezTo>
                    <a:pt x="117" y="202"/>
                    <a:pt x="113" y="198"/>
                    <a:pt x="113" y="192"/>
                  </a:cubicBezTo>
                  <a:cubicBezTo>
                    <a:pt x="113" y="106"/>
                    <a:pt x="113" y="106"/>
                    <a:pt x="113" y="106"/>
                  </a:cubicBezTo>
                  <a:cubicBezTo>
                    <a:pt x="113" y="100"/>
                    <a:pt x="108" y="96"/>
                    <a:pt x="102" y="96"/>
                  </a:cubicBezTo>
                  <a:cubicBezTo>
                    <a:pt x="96" y="96"/>
                    <a:pt x="91" y="100"/>
                    <a:pt x="91" y="106"/>
                  </a:cubicBezTo>
                  <a:cubicBezTo>
                    <a:pt x="91" y="234"/>
                    <a:pt x="91" y="234"/>
                    <a:pt x="91" y="234"/>
                  </a:cubicBezTo>
                  <a:cubicBezTo>
                    <a:pt x="91" y="239"/>
                    <a:pt x="89" y="242"/>
                    <a:pt x="85" y="244"/>
                  </a:cubicBezTo>
                  <a:cubicBezTo>
                    <a:pt x="81" y="246"/>
                    <a:pt x="77" y="245"/>
                    <a:pt x="74" y="242"/>
                  </a:cubicBezTo>
                  <a:cubicBezTo>
                    <a:pt x="60" y="230"/>
                    <a:pt x="44" y="192"/>
                    <a:pt x="41" y="185"/>
                  </a:cubicBezTo>
                  <a:cubicBezTo>
                    <a:pt x="40" y="183"/>
                    <a:pt x="38" y="181"/>
                    <a:pt x="35" y="180"/>
                  </a:cubicBezTo>
                  <a:cubicBezTo>
                    <a:pt x="33" y="180"/>
                    <a:pt x="30" y="180"/>
                    <a:pt x="27" y="181"/>
                  </a:cubicBezTo>
                  <a:cubicBezTo>
                    <a:pt x="23" y="183"/>
                    <a:pt x="23" y="192"/>
                    <a:pt x="26" y="198"/>
                  </a:cubicBezTo>
                  <a:cubicBezTo>
                    <a:pt x="26" y="198"/>
                    <a:pt x="27" y="198"/>
                    <a:pt x="27" y="199"/>
                  </a:cubicBezTo>
                  <a:cubicBezTo>
                    <a:pt x="27" y="199"/>
                    <a:pt x="54" y="273"/>
                    <a:pt x="97" y="300"/>
                  </a:cubicBezTo>
                  <a:cubicBezTo>
                    <a:pt x="102" y="303"/>
                    <a:pt x="103" y="310"/>
                    <a:pt x="100" y="315"/>
                  </a:cubicBezTo>
                  <a:cubicBezTo>
                    <a:pt x="98" y="318"/>
                    <a:pt x="95" y="320"/>
                    <a:pt x="91" y="320"/>
                  </a:cubicBezTo>
                  <a:cubicBezTo>
                    <a:pt x="89" y="320"/>
                    <a:pt x="87" y="319"/>
                    <a:pt x="86" y="318"/>
                  </a:cubicBezTo>
                  <a:cubicBezTo>
                    <a:pt x="38" y="288"/>
                    <a:pt x="10" y="214"/>
                    <a:pt x="7" y="207"/>
                  </a:cubicBezTo>
                  <a:cubicBezTo>
                    <a:pt x="0" y="191"/>
                    <a:pt x="2" y="170"/>
                    <a:pt x="18" y="162"/>
                  </a:cubicBezTo>
                  <a:cubicBezTo>
                    <a:pt x="25" y="158"/>
                    <a:pt x="34" y="157"/>
                    <a:pt x="42" y="160"/>
                  </a:cubicBezTo>
                  <a:cubicBezTo>
                    <a:pt x="50" y="163"/>
                    <a:pt x="57" y="169"/>
                    <a:pt x="61" y="176"/>
                  </a:cubicBezTo>
                  <a:cubicBezTo>
                    <a:pt x="63" y="183"/>
                    <a:pt x="66" y="190"/>
                    <a:pt x="70" y="197"/>
                  </a:cubicBezTo>
                  <a:cubicBezTo>
                    <a:pt x="70" y="106"/>
                    <a:pt x="70" y="106"/>
                    <a:pt x="70" y="106"/>
                  </a:cubicBezTo>
                  <a:cubicBezTo>
                    <a:pt x="70" y="89"/>
                    <a:pt x="84" y="74"/>
                    <a:pt x="102" y="74"/>
                  </a:cubicBezTo>
                  <a:cubicBezTo>
                    <a:pt x="120" y="74"/>
                    <a:pt x="134" y="89"/>
                    <a:pt x="134" y="106"/>
                  </a:cubicBezTo>
                  <a:cubicBezTo>
                    <a:pt x="134" y="130"/>
                    <a:pt x="134" y="130"/>
                    <a:pt x="134" y="130"/>
                  </a:cubicBezTo>
                  <a:cubicBezTo>
                    <a:pt x="137" y="128"/>
                    <a:pt x="141" y="128"/>
                    <a:pt x="145" y="128"/>
                  </a:cubicBezTo>
                  <a:cubicBezTo>
                    <a:pt x="159" y="128"/>
                    <a:pt x="172" y="138"/>
                    <a:pt x="175" y="151"/>
                  </a:cubicBezTo>
                  <a:cubicBezTo>
                    <a:pt x="179" y="150"/>
                    <a:pt x="183" y="149"/>
                    <a:pt x="187" y="149"/>
                  </a:cubicBezTo>
                  <a:cubicBezTo>
                    <a:pt x="199" y="149"/>
                    <a:pt x="209" y="155"/>
                    <a:pt x="214" y="164"/>
                  </a:cubicBezTo>
                  <a:cubicBezTo>
                    <a:pt x="219" y="161"/>
                    <a:pt x="224" y="160"/>
                    <a:pt x="230" y="160"/>
                  </a:cubicBezTo>
                  <a:cubicBezTo>
                    <a:pt x="247" y="160"/>
                    <a:pt x="262" y="174"/>
                    <a:pt x="262" y="192"/>
                  </a:cubicBezTo>
                  <a:cubicBezTo>
                    <a:pt x="262" y="234"/>
                    <a:pt x="262" y="234"/>
                    <a:pt x="262" y="234"/>
                  </a:cubicBezTo>
                  <a:cubicBezTo>
                    <a:pt x="262" y="236"/>
                    <a:pt x="265" y="284"/>
                    <a:pt x="238" y="316"/>
                  </a:cubicBezTo>
                  <a:close/>
                  <a:moveTo>
                    <a:pt x="102" y="53"/>
                  </a:moveTo>
                  <a:cubicBezTo>
                    <a:pt x="108" y="53"/>
                    <a:pt x="113" y="48"/>
                    <a:pt x="113" y="42"/>
                  </a:cubicBezTo>
                  <a:cubicBezTo>
                    <a:pt x="113" y="10"/>
                    <a:pt x="113" y="10"/>
                    <a:pt x="113" y="10"/>
                  </a:cubicBezTo>
                  <a:cubicBezTo>
                    <a:pt x="113" y="4"/>
                    <a:pt x="108" y="0"/>
                    <a:pt x="102" y="0"/>
                  </a:cubicBezTo>
                  <a:cubicBezTo>
                    <a:pt x="96" y="0"/>
                    <a:pt x="91" y="4"/>
                    <a:pt x="91" y="10"/>
                  </a:cubicBezTo>
                  <a:cubicBezTo>
                    <a:pt x="91" y="42"/>
                    <a:pt x="91" y="42"/>
                    <a:pt x="91" y="42"/>
                  </a:cubicBezTo>
                  <a:cubicBezTo>
                    <a:pt x="91" y="48"/>
                    <a:pt x="96" y="53"/>
                    <a:pt x="102" y="53"/>
                  </a:cubicBezTo>
                  <a:close/>
                  <a:moveTo>
                    <a:pt x="134" y="64"/>
                  </a:moveTo>
                  <a:cubicBezTo>
                    <a:pt x="137" y="64"/>
                    <a:pt x="139" y="63"/>
                    <a:pt x="142" y="61"/>
                  </a:cubicBezTo>
                  <a:cubicBezTo>
                    <a:pt x="163" y="39"/>
                    <a:pt x="163" y="39"/>
                    <a:pt x="163" y="39"/>
                  </a:cubicBezTo>
                  <a:cubicBezTo>
                    <a:pt x="167" y="35"/>
                    <a:pt x="167" y="28"/>
                    <a:pt x="163" y="24"/>
                  </a:cubicBezTo>
                  <a:cubicBezTo>
                    <a:pt x="159" y="20"/>
                    <a:pt x="152" y="20"/>
                    <a:pt x="148" y="24"/>
                  </a:cubicBezTo>
                  <a:cubicBezTo>
                    <a:pt x="126" y="45"/>
                    <a:pt x="126" y="45"/>
                    <a:pt x="126" y="45"/>
                  </a:cubicBezTo>
                  <a:cubicBezTo>
                    <a:pt x="122" y="50"/>
                    <a:pt x="122" y="56"/>
                    <a:pt x="126" y="61"/>
                  </a:cubicBezTo>
                  <a:cubicBezTo>
                    <a:pt x="129" y="63"/>
                    <a:pt x="131" y="64"/>
                    <a:pt x="134" y="64"/>
                  </a:cubicBezTo>
                  <a:close/>
                  <a:moveTo>
                    <a:pt x="62" y="61"/>
                  </a:moveTo>
                  <a:cubicBezTo>
                    <a:pt x="65" y="63"/>
                    <a:pt x="67" y="64"/>
                    <a:pt x="70" y="64"/>
                  </a:cubicBezTo>
                  <a:cubicBezTo>
                    <a:pt x="73" y="64"/>
                    <a:pt x="75" y="63"/>
                    <a:pt x="78" y="61"/>
                  </a:cubicBezTo>
                  <a:cubicBezTo>
                    <a:pt x="82" y="56"/>
                    <a:pt x="82" y="50"/>
                    <a:pt x="78" y="45"/>
                  </a:cubicBezTo>
                  <a:cubicBezTo>
                    <a:pt x="56" y="24"/>
                    <a:pt x="56" y="24"/>
                    <a:pt x="56" y="24"/>
                  </a:cubicBezTo>
                  <a:cubicBezTo>
                    <a:pt x="52" y="20"/>
                    <a:pt x="45" y="20"/>
                    <a:pt x="41" y="24"/>
                  </a:cubicBezTo>
                  <a:cubicBezTo>
                    <a:pt x="37" y="28"/>
                    <a:pt x="37" y="35"/>
                    <a:pt x="41" y="39"/>
                  </a:cubicBezTo>
                  <a:lnTo>
                    <a:pt x="62" y="61"/>
                  </a:lnTo>
                  <a:close/>
                  <a:moveTo>
                    <a:pt x="145" y="85"/>
                  </a:moveTo>
                  <a:cubicBezTo>
                    <a:pt x="145" y="91"/>
                    <a:pt x="149" y="96"/>
                    <a:pt x="155" y="96"/>
                  </a:cubicBezTo>
                  <a:cubicBezTo>
                    <a:pt x="177" y="96"/>
                    <a:pt x="177" y="96"/>
                    <a:pt x="177" y="96"/>
                  </a:cubicBezTo>
                  <a:cubicBezTo>
                    <a:pt x="183" y="96"/>
                    <a:pt x="187" y="91"/>
                    <a:pt x="187" y="85"/>
                  </a:cubicBezTo>
                  <a:cubicBezTo>
                    <a:pt x="187" y="79"/>
                    <a:pt x="183" y="74"/>
                    <a:pt x="177" y="74"/>
                  </a:cubicBezTo>
                  <a:cubicBezTo>
                    <a:pt x="155" y="74"/>
                    <a:pt x="155" y="74"/>
                    <a:pt x="155" y="74"/>
                  </a:cubicBezTo>
                  <a:cubicBezTo>
                    <a:pt x="149" y="74"/>
                    <a:pt x="145" y="79"/>
                    <a:pt x="145" y="85"/>
                  </a:cubicBezTo>
                  <a:close/>
                  <a:moveTo>
                    <a:pt x="27" y="96"/>
                  </a:moveTo>
                  <a:cubicBezTo>
                    <a:pt x="49" y="96"/>
                    <a:pt x="49" y="96"/>
                    <a:pt x="49" y="96"/>
                  </a:cubicBezTo>
                  <a:cubicBezTo>
                    <a:pt x="55" y="96"/>
                    <a:pt x="59" y="91"/>
                    <a:pt x="59" y="85"/>
                  </a:cubicBezTo>
                  <a:cubicBezTo>
                    <a:pt x="59" y="79"/>
                    <a:pt x="55" y="74"/>
                    <a:pt x="49" y="74"/>
                  </a:cubicBezTo>
                  <a:cubicBezTo>
                    <a:pt x="27" y="74"/>
                    <a:pt x="27" y="74"/>
                    <a:pt x="27" y="74"/>
                  </a:cubicBezTo>
                  <a:cubicBezTo>
                    <a:pt x="21" y="74"/>
                    <a:pt x="17" y="79"/>
                    <a:pt x="17" y="85"/>
                  </a:cubicBezTo>
                  <a:cubicBezTo>
                    <a:pt x="17" y="91"/>
                    <a:pt x="21" y="96"/>
                    <a:pt x="27" y="96"/>
                  </a:cubicBezTo>
                  <a:close/>
                </a:path>
              </a:pathLst>
            </a:custGeom>
            <a:grpFill/>
            <a:ln>
              <a:solidFill>
                <a:srgbClr val="21B6B6"/>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solidFill>
                  <a:srgbClr val="5DCACA"/>
                </a:solidFill>
                <a:latin typeface="Calibri" panose="020F0502020204030204" pitchFamily="34" charset="0"/>
                <a:cs typeface="Calibri" panose="020F0502020204030204" pitchFamily="34" charset="0"/>
              </a:endParaRPr>
            </a:p>
          </p:txBody>
        </p:sp>
      </p:grpSp>
      <p:sp>
        <p:nvSpPr>
          <p:cNvPr id="179" name="TextBox 178"/>
          <p:cNvSpPr txBox="1"/>
          <p:nvPr/>
        </p:nvSpPr>
        <p:spPr>
          <a:xfrm>
            <a:off x="7314251" y="1494650"/>
            <a:ext cx="3346496" cy="304354"/>
          </a:xfrm>
          <a:prstGeom prst="rect">
            <a:avLst/>
          </a:prstGeom>
          <a:noFill/>
        </p:spPr>
        <p:txBody>
          <a:bodyPr wrap="square" lIns="90051" tIns="45021" rIns="90051" bIns="45021" rtlCol="0">
            <a:spAutoFit/>
          </a:bodyPr>
          <a:lstStyle/>
          <a:p>
            <a:pPr algn="just" fontAlgn="base">
              <a:spcBef>
                <a:spcPts val="300"/>
              </a:spcBef>
              <a:spcAft>
                <a:spcPts val="591"/>
              </a:spcAft>
            </a:pPr>
            <a:r>
              <a:rPr lang="en-US" sz="1391" b="1" dirty="0">
                <a:solidFill>
                  <a:srgbClr val="2EBABA"/>
                </a:solidFill>
                <a:latin typeface="Calibri" panose="020F0502020204030204" pitchFamily="34" charset="0"/>
                <a:ea typeface="Verdana" panose="020B0604030504040204" pitchFamily="34" charset="0"/>
                <a:cs typeface="Calibri" panose="020F0502020204030204" pitchFamily="34" charset="0"/>
              </a:rPr>
              <a:t>Methodologies / Sample Deliverables</a:t>
            </a:r>
          </a:p>
        </p:txBody>
      </p:sp>
      <p:pic>
        <p:nvPicPr>
          <p:cNvPr id="74" name="Picture 73"/>
          <p:cNvPicPr>
            <a:picLocks noChangeAspect="1"/>
          </p:cNvPicPr>
          <p:nvPr/>
        </p:nvPicPr>
        <p:blipFill rotWithShape="1">
          <a:blip r:embed="rId2"/>
          <a:srcRect t="5204"/>
          <a:stretch/>
        </p:blipFill>
        <p:spPr>
          <a:xfrm>
            <a:off x="6875621" y="2194759"/>
            <a:ext cx="4211317" cy="2061456"/>
          </a:xfrm>
          <a:prstGeom prst="rect">
            <a:avLst/>
          </a:prstGeom>
          <a:ln>
            <a:solidFill>
              <a:schemeClr val="bg2"/>
            </a:solidFill>
          </a:ln>
          <a:effectLst>
            <a:outerShdw blurRad="50800" dist="38100" dir="2700000" algn="tl" rotWithShape="0">
              <a:prstClr val="black">
                <a:alpha val="40000"/>
              </a:prstClr>
            </a:outerShdw>
          </a:effectLst>
        </p:spPr>
      </p:pic>
      <p:sp>
        <p:nvSpPr>
          <p:cNvPr id="75" name="TextBox 74"/>
          <p:cNvSpPr txBox="1"/>
          <p:nvPr/>
        </p:nvSpPr>
        <p:spPr>
          <a:xfrm rot="19785134">
            <a:off x="7448970" y="3281092"/>
            <a:ext cx="2795710" cy="259170"/>
          </a:xfrm>
          <a:prstGeom prst="rect">
            <a:avLst/>
          </a:prstGeom>
          <a:solidFill>
            <a:schemeClr val="bg1">
              <a:alpha val="35000"/>
            </a:schemeClr>
          </a:solidFill>
          <a:ln>
            <a:solidFill>
              <a:schemeClr val="accent6"/>
            </a:solidFill>
          </a:ln>
        </p:spPr>
        <p:txBody>
          <a:bodyPr wrap="square" rtlCol="0">
            <a:spAutoFit/>
          </a:bodyPr>
          <a:lstStyle/>
          <a:p>
            <a:pPr algn="ctr"/>
            <a:r>
              <a:rPr lang="en-US" sz="1091" b="1" dirty="0">
                <a:solidFill>
                  <a:srgbClr val="DA291C"/>
                </a:solidFill>
              </a:rPr>
              <a:t>For Illustration Purposes Only</a:t>
            </a:r>
          </a:p>
        </p:txBody>
      </p:sp>
      <p:sp>
        <p:nvSpPr>
          <p:cNvPr id="23" name="Triangle 28">
            <a:extLst>
              <a:ext uri="{FF2B5EF4-FFF2-40B4-BE49-F238E27FC236}">
                <a16:creationId xmlns:a16="http://schemas.microsoft.com/office/drawing/2014/main" id="{267075F6-4A85-489B-870C-D0B4A13AF0AE}"/>
              </a:ext>
            </a:extLst>
          </p:cNvPr>
          <p:cNvSpPr/>
          <p:nvPr/>
        </p:nvSpPr>
        <p:spPr>
          <a:xfrm rot="16200000">
            <a:off x="11061923" y="3314790"/>
            <a:ext cx="264966" cy="228419"/>
          </a:xfrm>
          <a:prstGeom prst="triangle">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2" dirty="0">
              <a:latin typeface="Calibri" panose="020F0502020204030204" pitchFamily="34" charset="0"/>
            </a:endParaRPr>
          </a:p>
        </p:txBody>
      </p:sp>
      <p:sp>
        <p:nvSpPr>
          <p:cNvPr id="4" name="Rectangle 3">
            <a:extLst>
              <a:ext uri="{FF2B5EF4-FFF2-40B4-BE49-F238E27FC236}">
                <a16:creationId xmlns:a16="http://schemas.microsoft.com/office/drawing/2014/main" id="{33AA50A0-EBA0-EED4-23B5-95A79BD48065}"/>
              </a:ext>
            </a:extLst>
          </p:cNvPr>
          <p:cNvSpPr/>
          <p:nvPr/>
        </p:nvSpPr>
        <p:spPr bwMode="gray">
          <a:xfrm>
            <a:off x="0" y="972"/>
            <a:ext cx="163919" cy="6860559"/>
          </a:xfrm>
          <a:prstGeom prst="rect">
            <a:avLst/>
          </a:prstGeom>
          <a:solidFill>
            <a:srgbClr val="00ABAB"/>
          </a:solidFill>
          <a:ln w="19050" algn="ctr">
            <a:noFill/>
            <a:miter lim="800000"/>
            <a:headEnd/>
            <a:tailEnd/>
          </a:ln>
        </p:spPr>
        <p:txBody>
          <a:bodyPr wrap="square" lIns="88071" tIns="88071" rIns="88071" bIns="88071" rtlCol="0" anchor="b"/>
          <a:lstStyle/>
          <a:p>
            <a:pPr algn="ctr">
              <a:lnSpc>
                <a:spcPct val="106000"/>
              </a:lnSpc>
              <a:buFont typeface="Wingdings 2" pitchFamily="18" charset="2"/>
              <a:buNone/>
            </a:pPr>
            <a:endParaRPr lang="en-US" sz="891"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1561488064"/>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2">
            <a:extLst>
              <a:ext uri="{FF2B5EF4-FFF2-40B4-BE49-F238E27FC236}">
                <a16:creationId xmlns:a16="http://schemas.microsoft.com/office/drawing/2014/main" id="{66F94503-D0A3-4D59-B031-E66EEF59E9E1}"/>
              </a:ext>
            </a:extLst>
          </p:cNvPr>
          <p:cNvSpPr>
            <a:spLocks noGrp="1"/>
          </p:cNvSpPr>
          <p:nvPr>
            <p:ph type="title"/>
          </p:nvPr>
        </p:nvSpPr>
        <p:spPr>
          <a:xfrm>
            <a:off x="522373" y="420286"/>
            <a:ext cx="11147258" cy="330986"/>
          </a:xfrm>
        </p:spPr>
        <p:txBody>
          <a:bodyPr/>
          <a:lstStyle/>
          <a:p>
            <a:r>
              <a:rPr lang="en-US" sz="2382" dirty="0"/>
              <a:t>Approach &amp; Methodology</a:t>
            </a:r>
          </a:p>
        </p:txBody>
      </p:sp>
      <p:sp>
        <p:nvSpPr>
          <p:cNvPr id="23" name="Triangle 28">
            <a:extLst>
              <a:ext uri="{FF2B5EF4-FFF2-40B4-BE49-F238E27FC236}">
                <a16:creationId xmlns:a16="http://schemas.microsoft.com/office/drawing/2014/main" id="{267075F6-4A85-489B-870C-D0B4A13AF0AE}"/>
              </a:ext>
            </a:extLst>
          </p:cNvPr>
          <p:cNvSpPr/>
          <p:nvPr/>
        </p:nvSpPr>
        <p:spPr>
          <a:xfrm rot="16200000">
            <a:off x="11061923" y="3314790"/>
            <a:ext cx="264966" cy="228419"/>
          </a:xfrm>
          <a:prstGeom prst="triangle">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2" dirty="0">
              <a:latin typeface="Calibri" panose="020F0502020204030204" pitchFamily="34" charset="0"/>
            </a:endParaRPr>
          </a:p>
        </p:txBody>
      </p:sp>
      <p:sp>
        <p:nvSpPr>
          <p:cNvPr id="4" name="Rectangle 3">
            <a:extLst>
              <a:ext uri="{FF2B5EF4-FFF2-40B4-BE49-F238E27FC236}">
                <a16:creationId xmlns:a16="http://schemas.microsoft.com/office/drawing/2014/main" id="{33AA50A0-EBA0-EED4-23B5-95A79BD48065}"/>
              </a:ext>
            </a:extLst>
          </p:cNvPr>
          <p:cNvSpPr/>
          <p:nvPr/>
        </p:nvSpPr>
        <p:spPr bwMode="gray">
          <a:xfrm>
            <a:off x="0" y="972"/>
            <a:ext cx="163919" cy="6860559"/>
          </a:xfrm>
          <a:prstGeom prst="rect">
            <a:avLst/>
          </a:prstGeom>
          <a:solidFill>
            <a:srgbClr val="00ABAB"/>
          </a:solidFill>
          <a:ln w="19050" algn="ctr">
            <a:noFill/>
            <a:miter lim="800000"/>
            <a:headEnd/>
            <a:tailEnd/>
          </a:ln>
        </p:spPr>
        <p:txBody>
          <a:bodyPr wrap="square" lIns="88071" tIns="88071" rIns="88071" bIns="88071" rtlCol="0" anchor="b"/>
          <a:lstStyle/>
          <a:p>
            <a:pPr algn="ctr">
              <a:lnSpc>
                <a:spcPct val="106000"/>
              </a:lnSpc>
              <a:buFont typeface="Wingdings 2" pitchFamily="18" charset="2"/>
              <a:buNone/>
            </a:pPr>
            <a:endParaRPr lang="en-US" sz="891" b="1" dirty="0">
              <a:solidFill>
                <a:schemeClr val="bg1"/>
              </a:solidFill>
              <a:latin typeface="Calibri" panose="020F0502020204030204" pitchFamily="34" charset="0"/>
            </a:endParaRPr>
          </a:p>
        </p:txBody>
      </p:sp>
      <p:sp>
        <p:nvSpPr>
          <p:cNvPr id="9" name="Rectangle 8">
            <a:extLst>
              <a:ext uri="{FF2B5EF4-FFF2-40B4-BE49-F238E27FC236}">
                <a16:creationId xmlns:a16="http://schemas.microsoft.com/office/drawing/2014/main" id="{3EDC6D09-879A-1990-808B-8A2F6B00C3D3}"/>
              </a:ext>
            </a:extLst>
          </p:cNvPr>
          <p:cNvSpPr/>
          <p:nvPr/>
        </p:nvSpPr>
        <p:spPr bwMode="gray">
          <a:xfrm>
            <a:off x="469899" y="1110700"/>
            <a:ext cx="10479057" cy="5342897"/>
          </a:xfrm>
          <a:prstGeom prst="rect">
            <a:avLst/>
          </a:prstGeom>
          <a:solidFill>
            <a:schemeClr val="accent4">
              <a:alpha val="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4DA347BF-E82C-8655-8FE7-A27E4387282A}"/>
              </a:ext>
            </a:extLst>
          </p:cNvPr>
          <p:cNvSpPr txBox="1"/>
          <p:nvPr/>
        </p:nvSpPr>
        <p:spPr>
          <a:xfrm>
            <a:off x="498819" y="1133421"/>
            <a:ext cx="10450137" cy="688202"/>
          </a:xfrm>
          <a:prstGeom prst="rect">
            <a:avLst/>
          </a:prstGeom>
          <a:noFill/>
        </p:spPr>
        <p:txBody>
          <a:bodyPr wrap="square" lIns="0" rIns="0">
            <a:spAutoFit/>
          </a:bodyPr>
          <a:lstStyle/>
          <a:p>
            <a:pPr algn="just" defTabSz="1219170">
              <a:lnSpc>
                <a:spcPct val="120000"/>
              </a:lnSpc>
              <a:spcAft>
                <a:spcPts val="300"/>
              </a:spcAft>
              <a:buSzPct val="100000"/>
            </a:pPr>
            <a:r>
              <a:rPr lang="en-US" sz="1091" dirty="0">
                <a:latin typeface="Calibri" panose="020F0502020204030204" pitchFamily="34" charset="0"/>
                <a:cs typeface="Calibri" panose="020F0502020204030204" pitchFamily="34" charset="0"/>
              </a:rPr>
              <a:t>Threat Risk Assessment (TRA) methodology will be tailored / customized in alignment with the currently adopted Risk Management to meet stc needs and requirements. The TRA targets the understanding and documentation of significant threats and hazards which could adversely impact stc operations and services; a sample of key threats and risks are outlined in the diagram below:</a:t>
            </a:r>
          </a:p>
        </p:txBody>
      </p:sp>
      <p:graphicFrame>
        <p:nvGraphicFramePr>
          <p:cNvPr id="11" name="Table 10">
            <a:extLst>
              <a:ext uri="{FF2B5EF4-FFF2-40B4-BE49-F238E27FC236}">
                <a16:creationId xmlns:a16="http://schemas.microsoft.com/office/drawing/2014/main" id="{6C37F49E-B483-B3B5-28A6-469378C1AD5A}"/>
              </a:ext>
            </a:extLst>
          </p:cNvPr>
          <p:cNvGraphicFramePr>
            <a:graphicFrameLocks noGrp="1"/>
          </p:cNvGraphicFramePr>
          <p:nvPr>
            <p:extLst>
              <p:ext uri="{D42A27DB-BD31-4B8C-83A1-F6EECF244321}">
                <p14:modId xmlns:p14="http://schemas.microsoft.com/office/powerpoint/2010/main" val="2894487887"/>
              </p:ext>
            </p:extLst>
          </p:nvPr>
        </p:nvGraphicFramePr>
        <p:xfrm>
          <a:off x="653510" y="1993187"/>
          <a:ext cx="10140751" cy="4098856"/>
        </p:xfrm>
        <a:graphic>
          <a:graphicData uri="http://schemas.openxmlformats.org/drawingml/2006/table">
            <a:tbl>
              <a:tblPr firstRow="1" bandRow="1">
                <a:tableStyleId>{5C22544A-7EE6-4342-B048-85BDC9FD1C3A}</a:tableStyleId>
              </a:tblPr>
              <a:tblGrid>
                <a:gridCol w="668673">
                  <a:extLst>
                    <a:ext uri="{9D8B030D-6E8A-4147-A177-3AD203B41FA5}">
                      <a16:colId xmlns:a16="http://schemas.microsoft.com/office/drawing/2014/main" val="2998645968"/>
                    </a:ext>
                  </a:extLst>
                </a:gridCol>
                <a:gridCol w="752150">
                  <a:extLst>
                    <a:ext uri="{9D8B030D-6E8A-4147-A177-3AD203B41FA5}">
                      <a16:colId xmlns:a16="http://schemas.microsoft.com/office/drawing/2014/main" val="752375835"/>
                    </a:ext>
                  </a:extLst>
                </a:gridCol>
                <a:gridCol w="2343663">
                  <a:extLst>
                    <a:ext uri="{9D8B030D-6E8A-4147-A177-3AD203B41FA5}">
                      <a16:colId xmlns:a16="http://schemas.microsoft.com/office/drawing/2014/main" val="1925736016"/>
                    </a:ext>
                  </a:extLst>
                </a:gridCol>
                <a:gridCol w="910895">
                  <a:extLst>
                    <a:ext uri="{9D8B030D-6E8A-4147-A177-3AD203B41FA5}">
                      <a16:colId xmlns:a16="http://schemas.microsoft.com/office/drawing/2014/main" val="2022227256"/>
                    </a:ext>
                  </a:extLst>
                </a:gridCol>
                <a:gridCol w="910895">
                  <a:extLst>
                    <a:ext uri="{9D8B030D-6E8A-4147-A177-3AD203B41FA5}">
                      <a16:colId xmlns:a16="http://schemas.microsoft.com/office/drawing/2014/main" val="2843054398"/>
                    </a:ext>
                  </a:extLst>
                </a:gridCol>
                <a:gridCol w="910895">
                  <a:extLst>
                    <a:ext uri="{9D8B030D-6E8A-4147-A177-3AD203B41FA5}">
                      <a16:colId xmlns:a16="http://schemas.microsoft.com/office/drawing/2014/main" val="721633929"/>
                    </a:ext>
                  </a:extLst>
                </a:gridCol>
                <a:gridCol w="910895">
                  <a:extLst>
                    <a:ext uri="{9D8B030D-6E8A-4147-A177-3AD203B41FA5}">
                      <a16:colId xmlns:a16="http://schemas.microsoft.com/office/drawing/2014/main" val="2349038693"/>
                    </a:ext>
                  </a:extLst>
                </a:gridCol>
                <a:gridCol w="910895">
                  <a:extLst>
                    <a:ext uri="{9D8B030D-6E8A-4147-A177-3AD203B41FA5}">
                      <a16:colId xmlns:a16="http://schemas.microsoft.com/office/drawing/2014/main" val="1105863963"/>
                    </a:ext>
                  </a:extLst>
                </a:gridCol>
                <a:gridCol w="910895">
                  <a:extLst>
                    <a:ext uri="{9D8B030D-6E8A-4147-A177-3AD203B41FA5}">
                      <a16:colId xmlns:a16="http://schemas.microsoft.com/office/drawing/2014/main" val="2658591474"/>
                    </a:ext>
                  </a:extLst>
                </a:gridCol>
                <a:gridCol w="910895">
                  <a:extLst>
                    <a:ext uri="{9D8B030D-6E8A-4147-A177-3AD203B41FA5}">
                      <a16:colId xmlns:a16="http://schemas.microsoft.com/office/drawing/2014/main" val="2320334014"/>
                    </a:ext>
                  </a:extLst>
                </a:gridCol>
              </a:tblGrid>
              <a:tr h="640080">
                <a:tc>
                  <a:txBody>
                    <a:bodyPr/>
                    <a:lstStyle/>
                    <a:p>
                      <a:pPr algn="ctr"/>
                      <a:r>
                        <a:rPr lang="en-US" sz="1000" b="1" i="0" u="none" strike="noStrike" cap="none" spc="0" baseline="0" dirty="0">
                          <a:ln>
                            <a:noFill/>
                          </a:ln>
                          <a:solidFill>
                            <a:srgbClr val="FFFFFF"/>
                          </a:solidFill>
                          <a:effectLst/>
                          <a:uFillTx/>
                          <a:latin typeface="Calibri" panose="020F0502020204030204" pitchFamily="34" charset="0"/>
                          <a:ea typeface="+mn-ea"/>
                          <a:cs typeface="Calibri" panose="020F0502020204030204" pitchFamily="34" charset="0"/>
                          <a:sym typeface="Calibri"/>
                        </a:rPr>
                        <a:t>Reference</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algn="ctr"/>
                      <a:r>
                        <a:rPr lang="en-US" sz="1000" b="1" dirty="0">
                          <a:latin typeface="Calibri" panose="020F0502020204030204" pitchFamily="34" charset="0"/>
                          <a:ea typeface="Verdana" panose="020B0604030504040204" pitchFamily="34" charset="0"/>
                          <a:cs typeface="Calibri" panose="020F0502020204030204" pitchFamily="34" charset="0"/>
                        </a:rPr>
                        <a:t>Threat / Risk Category</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4"/>
                    </a:solidFill>
                  </a:tcPr>
                </a:tc>
                <a:tc>
                  <a:txBody>
                    <a:bodyPr/>
                    <a:lstStyle/>
                    <a:p>
                      <a:pPr algn="ctr"/>
                      <a:r>
                        <a:rPr lang="en-US" sz="1000" b="1" dirty="0">
                          <a:latin typeface="Calibri" panose="020F0502020204030204" pitchFamily="34" charset="0"/>
                          <a:ea typeface="Verdana" panose="020B0604030504040204" pitchFamily="34" charset="0"/>
                          <a:cs typeface="Calibri" panose="020F0502020204030204" pitchFamily="34" charset="0"/>
                        </a:rPr>
                        <a:t>Threat / Risk Description</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4"/>
                    </a:solidFill>
                  </a:tcPr>
                </a:tc>
                <a:tc>
                  <a:txBody>
                    <a:bodyPr/>
                    <a:lstStyle/>
                    <a:p>
                      <a:pPr algn="ctr"/>
                      <a:r>
                        <a:rPr lang="en-US" sz="1000" b="1" dirty="0">
                          <a:latin typeface="Calibri" panose="020F0502020204030204" pitchFamily="34" charset="0"/>
                          <a:ea typeface="Verdana" panose="020B0604030504040204" pitchFamily="34" charset="0"/>
                          <a:cs typeface="Calibri" panose="020F0502020204030204" pitchFamily="34" charset="0"/>
                        </a:rPr>
                        <a:t>Impacted Resource Types</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4"/>
                    </a:solidFill>
                  </a:tcPr>
                </a:tc>
                <a:tc>
                  <a:txBody>
                    <a:bodyPr/>
                    <a:lstStyle/>
                    <a:p>
                      <a:pPr algn="ctr" fontAlgn="b"/>
                      <a:r>
                        <a:rPr lang="en-US" sz="1000" b="1" kern="1200" dirty="0">
                          <a:solidFill>
                            <a:schemeClr val="lt1"/>
                          </a:solidFill>
                          <a:latin typeface="Calibri" panose="020F0502020204030204" pitchFamily="34" charset="0"/>
                          <a:ea typeface="Verdana" panose="020B0604030504040204" pitchFamily="34" charset="0"/>
                          <a:cs typeface="Calibri" panose="020F0502020204030204" pitchFamily="34" charset="0"/>
                        </a:rPr>
                        <a:t>Likelihood</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4"/>
                    </a:solidFill>
                  </a:tcPr>
                </a:tc>
                <a:tc>
                  <a:txBody>
                    <a:bodyPr/>
                    <a:lstStyle/>
                    <a:p>
                      <a:pPr algn="ctr" fontAlgn="b"/>
                      <a:r>
                        <a:rPr lang="en-US" sz="1000" b="1" kern="1200" dirty="0">
                          <a:solidFill>
                            <a:schemeClr val="lt1"/>
                          </a:solidFill>
                          <a:latin typeface="Calibri" panose="020F0502020204030204" pitchFamily="34" charset="0"/>
                          <a:ea typeface="Verdana" panose="020B0604030504040204" pitchFamily="34" charset="0"/>
                          <a:cs typeface="Calibri" panose="020F0502020204030204" pitchFamily="34" charset="0"/>
                        </a:rPr>
                        <a:t>Impact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4"/>
                    </a:solidFill>
                  </a:tcPr>
                </a:tc>
                <a:tc>
                  <a:txBody>
                    <a:bodyPr/>
                    <a:lstStyle/>
                    <a:p>
                      <a:pPr algn="ctr" fontAlgn="b"/>
                      <a:r>
                        <a:rPr lang="en-US" sz="1000" b="1" kern="1200" dirty="0">
                          <a:solidFill>
                            <a:schemeClr val="lt1"/>
                          </a:solidFill>
                          <a:latin typeface="Calibri" panose="020F0502020204030204" pitchFamily="34" charset="0"/>
                          <a:ea typeface="Verdana" panose="020B0604030504040204" pitchFamily="34" charset="0"/>
                          <a:cs typeface="Calibri" panose="020F0502020204030204" pitchFamily="34" charset="0"/>
                        </a:rPr>
                        <a:t>Inherent Risk </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4"/>
                    </a:solidFill>
                  </a:tcPr>
                </a:tc>
                <a:tc>
                  <a:txBody>
                    <a:bodyPr/>
                    <a:lstStyle/>
                    <a:p>
                      <a:pPr algn="ctr" fontAlgn="b"/>
                      <a:r>
                        <a:rPr lang="en-US" sz="1000" b="1" kern="1200" dirty="0">
                          <a:solidFill>
                            <a:schemeClr val="lt1"/>
                          </a:solidFill>
                          <a:latin typeface="Calibri" panose="020F0502020204030204" pitchFamily="34" charset="0"/>
                          <a:ea typeface="Verdana" panose="020B0604030504040204" pitchFamily="34" charset="0"/>
                          <a:cs typeface="Calibri" panose="020F0502020204030204" pitchFamily="34" charset="0"/>
                        </a:rPr>
                        <a:t>Exciting Controls</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4"/>
                    </a:solidFill>
                  </a:tcPr>
                </a:tc>
                <a:tc>
                  <a:txBody>
                    <a:bodyPr/>
                    <a:lstStyle/>
                    <a:p>
                      <a:pPr algn="ctr" fontAlgn="b"/>
                      <a:r>
                        <a:rPr lang="en-US" sz="1000" b="1" kern="1200" dirty="0">
                          <a:solidFill>
                            <a:schemeClr val="lt1"/>
                          </a:solidFill>
                          <a:latin typeface="Calibri" panose="020F0502020204030204" pitchFamily="34" charset="0"/>
                          <a:ea typeface="Verdana" panose="020B0604030504040204" pitchFamily="34" charset="0"/>
                          <a:cs typeface="Calibri" panose="020F0502020204030204" pitchFamily="34" charset="0"/>
                        </a:rPr>
                        <a:t>Control Effectiveness</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4"/>
                    </a:solidFill>
                  </a:tcPr>
                </a:tc>
                <a:tc>
                  <a:txBody>
                    <a:bodyPr/>
                    <a:lstStyle/>
                    <a:p>
                      <a:pPr algn="ctr" fontAlgn="b"/>
                      <a:r>
                        <a:rPr lang="en-US" sz="1000" b="1" kern="1200" dirty="0">
                          <a:solidFill>
                            <a:schemeClr val="lt1"/>
                          </a:solidFill>
                          <a:latin typeface="Calibri" panose="020F0502020204030204" pitchFamily="34" charset="0"/>
                          <a:ea typeface="Verdana" panose="020B0604030504040204" pitchFamily="34" charset="0"/>
                          <a:cs typeface="Calibri" panose="020F0502020204030204" pitchFamily="34" charset="0"/>
                        </a:rPr>
                        <a:t>Residual Risk</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1527568969"/>
                  </a:ext>
                </a:extLst>
              </a:tr>
              <a:tr h="432347">
                <a:tc>
                  <a:txBody>
                    <a:bodyPr/>
                    <a:lstStyle/>
                    <a:p>
                      <a:pPr algn="ctr"/>
                      <a:r>
                        <a:rPr lang="en-US" sz="1000" b="1" dirty="0">
                          <a:solidFill>
                            <a:schemeClr val="accent4"/>
                          </a:solidFill>
                          <a:latin typeface="Calibri" panose="020F0502020204030204" pitchFamily="34" charset="0"/>
                          <a:ea typeface="Verdana" panose="020B0604030504040204" pitchFamily="34" charset="0"/>
                          <a:cs typeface="Calibri" panose="020F0502020204030204" pitchFamily="34" charset="0"/>
                        </a:rPr>
                        <a:t>1</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lumMod val="75000"/>
                        <a:alpha val="5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indent="0" algn="l" defTabSz="914400" rtl="0" latinLnBrk="0">
                        <a:lnSpc>
                          <a:spcPct val="100000"/>
                        </a:lnSpc>
                        <a:spcBef>
                          <a:spcPts val="0"/>
                        </a:spcBef>
                        <a:spcAft>
                          <a:spcPts val="0"/>
                        </a:spcAft>
                        <a:buClrTx/>
                        <a:buSzTx/>
                        <a:buFontTx/>
                        <a:buNone/>
                        <a:tabLst/>
                      </a:pPr>
                      <a:r>
                        <a:rPr lang="en-US" sz="11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Safety hazards</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C00000"/>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FFC000"/>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C00000"/>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92D050"/>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3271080356"/>
                  </a:ext>
                </a:extLst>
              </a:tr>
              <a:tr h="432347">
                <a:tc>
                  <a:txBody>
                    <a:bodyPr/>
                    <a:lstStyle/>
                    <a:p>
                      <a:pPr algn="ctr"/>
                      <a:r>
                        <a:rPr lang="en-US" sz="1000" b="1" dirty="0">
                          <a:solidFill>
                            <a:schemeClr val="accent4"/>
                          </a:solidFill>
                          <a:latin typeface="Calibri" panose="020F0502020204030204" pitchFamily="34" charset="0"/>
                          <a:ea typeface="Verdana" panose="020B0604030504040204" pitchFamily="34" charset="0"/>
                          <a:cs typeface="Calibri" panose="020F0502020204030204" pitchFamily="34" charset="0"/>
                        </a:rPr>
                        <a:t>2</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lumMod val="75000"/>
                        <a:alpha val="5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indent="0" algn="l" defTabSz="914400" rtl="0" latinLnBrk="0">
                        <a:lnSpc>
                          <a:spcPct val="100000"/>
                        </a:lnSpc>
                        <a:spcBef>
                          <a:spcPts val="0"/>
                        </a:spcBef>
                        <a:spcAft>
                          <a:spcPts val="0"/>
                        </a:spcAft>
                        <a:buClrTx/>
                        <a:buSzTx/>
                        <a:buFontTx/>
                        <a:buNone/>
                        <a:tabLst/>
                      </a:pPr>
                      <a:r>
                        <a:rPr lang="en-US" sz="11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Health hazards</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FFC000"/>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C00000"/>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C00000"/>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92D050"/>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4252845196"/>
                  </a:ext>
                </a:extLst>
              </a:tr>
              <a:tr h="432347">
                <a:tc>
                  <a:txBody>
                    <a:bodyPr/>
                    <a:lstStyle/>
                    <a:p>
                      <a:pPr algn="ctr"/>
                      <a:r>
                        <a:rPr lang="en-US" sz="1000" b="1" dirty="0">
                          <a:solidFill>
                            <a:schemeClr val="accent4"/>
                          </a:solidFill>
                          <a:latin typeface="Calibri" panose="020F0502020204030204" pitchFamily="34" charset="0"/>
                          <a:ea typeface="Verdana" panose="020B0604030504040204" pitchFamily="34" charset="0"/>
                          <a:cs typeface="Calibri" panose="020F0502020204030204" pitchFamily="34" charset="0"/>
                        </a:rPr>
                        <a:t>3</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lumMod val="75000"/>
                        <a:alpha val="5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indent="0" algn="l" defTabSz="914400" rtl="0" latinLnBrk="0">
                        <a:lnSpc>
                          <a:spcPct val="100000"/>
                        </a:lnSpc>
                        <a:spcBef>
                          <a:spcPts val="0"/>
                        </a:spcBef>
                        <a:spcAft>
                          <a:spcPts val="0"/>
                        </a:spcAft>
                        <a:buClrTx/>
                        <a:buSzTx/>
                        <a:buFontTx/>
                        <a:buNone/>
                        <a:tabLst/>
                      </a:pPr>
                      <a:r>
                        <a:rPr lang="en-US" sz="11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Environmental hazards</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FFFF00"/>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FFC000"/>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FFC000"/>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92D050"/>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460993557"/>
                  </a:ext>
                </a:extLst>
              </a:tr>
              <a:tr h="432347">
                <a:tc>
                  <a:txBody>
                    <a:bodyPr/>
                    <a:lstStyle/>
                    <a:p>
                      <a:pPr algn="ctr"/>
                      <a:r>
                        <a:rPr lang="en-US" sz="1000" b="1" dirty="0">
                          <a:solidFill>
                            <a:schemeClr val="accent4"/>
                          </a:solidFill>
                          <a:latin typeface="Calibri" panose="020F0502020204030204" pitchFamily="34" charset="0"/>
                          <a:ea typeface="Verdana" panose="020B0604030504040204" pitchFamily="34" charset="0"/>
                          <a:cs typeface="Calibri" panose="020F0502020204030204" pitchFamily="34" charset="0"/>
                        </a:rPr>
                        <a:t>4</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lumMod val="75000"/>
                        <a:alpha val="5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indent="0" algn="l" defTabSz="914400" rtl="0" latinLnBrk="0">
                        <a:lnSpc>
                          <a:spcPct val="100000"/>
                        </a:lnSpc>
                        <a:spcBef>
                          <a:spcPts val="0"/>
                        </a:spcBef>
                        <a:spcAft>
                          <a:spcPts val="0"/>
                        </a:spcAft>
                        <a:buClrTx/>
                        <a:buSzTx/>
                        <a:buFontTx/>
                        <a:buNone/>
                        <a:tabLst/>
                      </a:pPr>
                      <a:r>
                        <a:rPr lang="en-US" sz="11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Property Damage</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FFC000"/>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FFC000"/>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FFC000"/>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92D050"/>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534094976"/>
                  </a:ext>
                </a:extLst>
              </a:tr>
              <a:tr h="432347">
                <a:tc>
                  <a:txBody>
                    <a:bodyPr/>
                    <a:lstStyle/>
                    <a:p>
                      <a:pPr algn="ctr"/>
                      <a:r>
                        <a:rPr lang="en-US" sz="1000" b="1" dirty="0">
                          <a:solidFill>
                            <a:schemeClr val="accent4"/>
                          </a:solidFill>
                          <a:latin typeface="Calibri" panose="020F0502020204030204" pitchFamily="34" charset="0"/>
                          <a:ea typeface="Verdana" panose="020B0604030504040204" pitchFamily="34" charset="0"/>
                          <a:cs typeface="Calibri" panose="020F0502020204030204" pitchFamily="34" charset="0"/>
                        </a:rPr>
                        <a:t>5</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lumMod val="75000"/>
                        <a:alpha val="5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indent="0" algn="l" defTabSz="914400" rtl="0" latinLnBrk="0">
                        <a:lnSpc>
                          <a:spcPct val="100000"/>
                        </a:lnSpc>
                        <a:spcBef>
                          <a:spcPts val="0"/>
                        </a:spcBef>
                        <a:spcAft>
                          <a:spcPts val="0"/>
                        </a:spcAft>
                        <a:buClrTx/>
                        <a:buSzTx/>
                        <a:buFontTx/>
                        <a:buNone/>
                        <a:tabLst/>
                      </a:pPr>
                      <a:r>
                        <a:rPr lang="en-US" sz="11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Fire, flood or storm</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FFC000"/>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FFC000"/>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FFC000"/>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92D050"/>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2606773185"/>
                  </a:ext>
                </a:extLst>
              </a:tr>
              <a:tr h="432347">
                <a:tc>
                  <a:txBody>
                    <a:bodyPr/>
                    <a:lstStyle/>
                    <a:p>
                      <a:pPr algn="ctr"/>
                      <a:r>
                        <a:rPr lang="en-US" sz="1000" b="1" dirty="0">
                          <a:solidFill>
                            <a:schemeClr val="accent4"/>
                          </a:solidFill>
                          <a:latin typeface="Calibri" panose="020F0502020204030204" pitchFamily="34" charset="0"/>
                          <a:ea typeface="Verdana" panose="020B0604030504040204" pitchFamily="34" charset="0"/>
                          <a:cs typeface="Calibri" panose="020F0502020204030204" pitchFamily="34" charset="0"/>
                        </a:rPr>
                        <a:t>6</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lumMod val="75000"/>
                        <a:alpha val="5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indent="0" algn="l" defTabSz="914400" rtl="0" latinLnBrk="0">
                        <a:lnSpc>
                          <a:spcPct val="100000"/>
                        </a:lnSpc>
                        <a:spcBef>
                          <a:spcPts val="0"/>
                        </a:spcBef>
                        <a:spcAft>
                          <a:spcPts val="0"/>
                        </a:spcAft>
                        <a:buClrTx/>
                        <a:buSzTx/>
                        <a:buFontTx/>
                        <a:buNone/>
                        <a:tabLst/>
                      </a:pPr>
                      <a:r>
                        <a:rPr lang="fr-FR" sz="11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Terrorist / sabotage </a:t>
                      </a:r>
                      <a:r>
                        <a:rPr lang="en-US" sz="1100" b="0" i="0" u="none" strike="noStrike" cap="none" spc="0" baseline="0" noProof="0" dirty="0">
                          <a:ln>
                            <a:noFill/>
                          </a:ln>
                          <a:solidFill>
                            <a:srgbClr val="000000"/>
                          </a:solidFill>
                          <a:effectLst/>
                          <a:uFillTx/>
                          <a:latin typeface="Calibri" panose="020F0502020204030204" pitchFamily="34" charset="0"/>
                          <a:ea typeface="+mn-ea"/>
                          <a:cs typeface="Calibri" panose="020F0502020204030204" pitchFamily="34" charset="0"/>
                          <a:sym typeface="Calibri"/>
                        </a:rPr>
                        <a:t>attacks</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1"/>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FFC000"/>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FFFF00"/>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92D050"/>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1673794964"/>
                  </a:ext>
                </a:extLst>
              </a:tr>
              <a:tr h="432347">
                <a:tc>
                  <a:txBody>
                    <a:bodyPr/>
                    <a:lstStyle/>
                    <a:p>
                      <a:pPr algn="ctr"/>
                      <a:r>
                        <a:rPr lang="en-US" sz="1000" b="1" dirty="0">
                          <a:solidFill>
                            <a:schemeClr val="accent4"/>
                          </a:solidFill>
                          <a:latin typeface="Calibri" panose="020F0502020204030204" pitchFamily="34" charset="0"/>
                          <a:ea typeface="Verdana" panose="020B0604030504040204" pitchFamily="34" charset="0"/>
                          <a:cs typeface="Calibri" panose="020F0502020204030204" pitchFamily="34" charset="0"/>
                        </a:rPr>
                        <a:t>7</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lumMod val="75000"/>
                        <a:alpha val="5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indent="0" algn="l" defTabSz="914400" rtl="0" latinLnBrk="0">
                        <a:lnSpc>
                          <a:spcPct val="100000"/>
                        </a:lnSpc>
                        <a:spcBef>
                          <a:spcPts val="0"/>
                        </a:spcBef>
                        <a:spcAft>
                          <a:spcPts val="0"/>
                        </a:spcAft>
                        <a:buClrTx/>
                        <a:buSzTx/>
                        <a:buFontTx/>
                        <a:buNone/>
                        <a:tabLst/>
                      </a:pPr>
                      <a:r>
                        <a:rPr lang="en-US" sz="11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Power outage</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FFC000"/>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C00000"/>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C00000"/>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92D050"/>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296279026"/>
                  </a:ext>
                </a:extLst>
              </a:tr>
              <a:tr h="432347">
                <a:tc>
                  <a:txBody>
                    <a:bodyPr/>
                    <a:lstStyle/>
                    <a:p>
                      <a:pPr algn="ctr"/>
                      <a:r>
                        <a:rPr lang="en-US" sz="1000" b="1" dirty="0">
                          <a:solidFill>
                            <a:schemeClr val="accent4"/>
                          </a:solidFill>
                          <a:latin typeface="Calibri" panose="020F0502020204030204" pitchFamily="34" charset="0"/>
                          <a:ea typeface="Verdana" panose="020B0604030504040204" pitchFamily="34" charset="0"/>
                          <a:cs typeface="Calibri" panose="020F0502020204030204" pitchFamily="34" charset="0"/>
                        </a:rPr>
                        <a:t>8</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lumMod val="75000"/>
                        <a:alpha val="50000"/>
                      </a:schemeClr>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indent="0" algn="l" defTabSz="914400" rtl="0" latinLnBrk="0">
                        <a:lnSpc>
                          <a:spcPct val="100000"/>
                        </a:lnSpc>
                        <a:spcBef>
                          <a:spcPts val="0"/>
                        </a:spcBef>
                        <a:spcAft>
                          <a:spcPts val="0"/>
                        </a:spcAft>
                        <a:buClrTx/>
                        <a:buSzTx/>
                        <a:buFontTx/>
                        <a:buNone/>
                        <a:tabLst/>
                      </a:pPr>
                      <a:r>
                        <a:rPr lang="en-US" sz="11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Visibility into 3</a:t>
                      </a:r>
                      <a:r>
                        <a:rPr lang="en-US" sz="1100" b="0" i="0" u="none" strike="noStrike" cap="none" spc="0" baseline="30000" dirty="0">
                          <a:ln>
                            <a:noFill/>
                          </a:ln>
                          <a:solidFill>
                            <a:srgbClr val="000000"/>
                          </a:solidFill>
                          <a:effectLst/>
                          <a:uFillTx/>
                          <a:latin typeface="Calibri" panose="020F0502020204030204" pitchFamily="34" charset="0"/>
                          <a:ea typeface="+mn-ea"/>
                          <a:cs typeface="Calibri" panose="020F0502020204030204" pitchFamily="34" charset="0"/>
                          <a:sym typeface="Calibri"/>
                        </a:rPr>
                        <a:t>rd</a:t>
                      </a:r>
                      <a:r>
                        <a:rPr lang="en-US" sz="11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 party risks</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FFC000"/>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FFC000"/>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FFC000"/>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92D050"/>
                    </a:solidFill>
                  </a:tcPr>
                </a:tc>
                <a:tc>
                  <a:txBody>
                    <a:bodyPr/>
                    <a:lstStyle/>
                    <a:p>
                      <a:pPr marL="0" marR="0" indent="0" algn="ctr" defTabSz="914400" rtl="0" latinLnBrk="0">
                        <a:lnSpc>
                          <a:spcPct val="100000"/>
                        </a:lnSpc>
                        <a:spcBef>
                          <a:spcPts val="0"/>
                        </a:spcBef>
                        <a:spcAft>
                          <a:spcPts val="0"/>
                        </a:spcAft>
                        <a:buClrTx/>
                        <a:buSzTx/>
                        <a:buFontTx/>
                        <a:buNone/>
                        <a:tabLst/>
                      </a:pPr>
                      <a:r>
                        <a:rPr lang="en-US" sz="1000" b="0" i="0" u="none" strike="noStrike" cap="none" spc="0" baseline="0" dirty="0">
                          <a:ln>
                            <a:noFill/>
                          </a:ln>
                          <a:solidFill>
                            <a:srgbClr val="000000"/>
                          </a:solidFill>
                          <a:effectLst/>
                          <a:uFillTx/>
                          <a:latin typeface="Calibri" panose="020F0502020204030204" pitchFamily="34" charset="0"/>
                          <a:ea typeface="+mn-ea"/>
                          <a:cs typeface="Calibri" panose="020F0502020204030204" pitchFamily="34" charset="0"/>
                          <a:sym typeface="Calibri"/>
                        </a:rPr>
                        <a:t>-</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3590569458"/>
                  </a:ext>
                </a:extLst>
              </a:tr>
            </a:tbl>
          </a:graphicData>
        </a:graphic>
      </p:graphicFrame>
      <p:sp>
        <p:nvSpPr>
          <p:cNvPr id="12" name="TextBox 11">
            <a:extLst>
              <a:ext uri="{FF2B5EF4-FFF2-40B4-BE49-F238E27FC236}">
                <a16:creationId xmlns:a16="http://schemas.microsoft.com/office/drawing/2014/main" id="{24CE084A-27ED-FFD3-0CE7-7C0A44188906}"/>
              </a:ext>
            </a:extLst>
          </p:cNvPr>
          <p:cNvSpPr txBox="1"/>
          <p:nvPr/>
        </p:nvSpPr>
        <p:spPr>
          <a:xfrm rot="19409072">
            <a:off x="5013561" y="3411158"/>
            <a:ext cx="5322718" cy="1446550"/>
          </a:xfrm>
          <a:prstGeom prst="rect">
            <a:avLst/>
          </a:prstGeom>
          <a:solidFill>
            <a:schemeClr val="bg1">
              <a:alpha val="35000"/>
            </a:schemeClr>
          </a:solidFill>
          <a:ln>
            <a:solidFill>
              <a:schemeClr val="tx1"/>
            </a:solidFill>
            <a:prstDash val="dash"/>
          </a:ln>
        </p:spPr>
        <p:txBody>
          <a:bodyPr wrap="square" rtlCol="0">
            <a:spAutoFit/>
          </a:bodyPr>
          <a:lstStyle/>
          <a:p>
            <a:pPr algn="ctr"/>
            <a:r>
              <a:rPr lang="en-US" sz="4400" b="1" dirty="0">
                <a:latin typeface="Calibri" panose="020F0502020204030204" pitchFamily="34" charset="0"/>
                <a:cs typeface="Calibri" panose="020F0502020204030204" pitchFamily="34" charset="0"/>
              </a:rPr>
              <a:t>For illustrative purposes only</a:t>
            </a:r>
          </a:p>
        </p:txBody>
      </p:sp>
      <p:sp>
        <p:nvSpPr>
          <p:cNvPr id="2" name="Text Placeholder 1">
            <a:extLst>
              <a:ext uri="{FF2B5EF4-FFF2-40B4-BE49-F238E27FC236}">
                <a16:creationId xmlns:a16="http://schemas.microsoft.com/office/drawing/2014/main" id="{944ECC0F-09E2-7313-036E-4E6B7E5FDAD5}"/>
              </a:ext>
            </a:extLst>
          </p:cNvPr>
          <p:cNvSpPr txBox="1">
            <a:spLocks/>
          </p:cNvSpPr>
          <p:nvPr/>
        </p:nvSpPr>
        <p:spPr>
          <a:xfrm>
            <a:off x="522375" y="761804"/>
            <a:ext cx="10549646" cy="337097"/>
          </a:xfrm>
          <a:prstGeom prst="rect">
            <a:avLst/>
          </a:prstGeom>
        </p:spPr>
        <p:txBody>
          <a:bodyPr lIns="0" tIns="0" rIns="0" bIns="0"/>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2382" dirty="0">
                <a:solidFill>
                  <a:srgbClr val="00ABAB"/>
                </a:solidFill>
                <a:latin typeface="Calibri" panose="020F0502020204030204" pitchFamily="34" charset="0"/>
              </a:rPr>
              <a:t>Phase 1: BCM Risk Assessment (2/2)</a:t>
            </a:r>
          </a:p>
        </p:txBody>
      </p:sp>
    </p:spTree>
    <p:extLst>
      <p:ext uri="{BB962C8B-B14F-4D97-AF65-F5344CB8AC3E}">
        <p14:creationId xmlns:p14="http://schemas.microsoft.com/office/powerpoint/2010/main" val="1898465707"/>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gray">
          <a:xfrm>
            <a:off x="610686" y="1872464"/>
            <a:ext cx="6049823" cy="3715591"/>
          </a:xfrm>
          <a:prstGeom prst="rect">
            <a:avLst/>
          </a:prstGeom>
          <a:noFill/>
          <a:ln w="3175" algn="ctr">
            <a:solidFill>
              <a:srgbClr val="21B6B6"/>
            </a:solidFill>
            <a:miter lim="800000"/>
            <a:headEnd/>
            <a:tailEnd/>
          </a:ln>
        </p:spPr>
        <p:txBody>
          <a:bodyPr wrap="square" lIns="88071" tIns="88071" rIns="88071" bIns="88071" rtlCol="0" anchor="ctr"/>
          <a:lstStyle/>
          <a:p>
            <a:pPr marL="0" marR="0" lvl="0" indent="0" algn="just" defTabSz="914400" rtl="0" eaLnBrk="1" fontAlgn="auto" latinLnBrk="0" hangingPunct="1">
              <a:lnSpc>
                <a:spcPct val="100000"/>
              </a:lnSpc>
              <a:spcBef>
                <a:spcPts val="300"/>
              </a:spcBef>
              <a:spcAft>
                <a:spcPts val="300"/>
              </a:spcAft>
              <a:buClr>
                <a:srgbClr val="86BC25"/>
              </a:buClr>
              <a:buSzPct val="100000"/>
              <a:buFont typeface="Open Sans Light" panose="020B0306030504020204" pitchFamily="34" charset="0"/>
              <a:buNone/>
              <a:tabLst/>
              <a:defRPr/>
            </a:pPr>
            <a:r>
              <a:rPr kumimoji="0" lang="en-US" sz="1050" b="1" i="0" u="none" strike="noStrike" kern="1200" cap="none" spc="0" normalizeH="0" baseline="0" noProof="0" dirty="0">
                <a:ln>
                  <a:noFill/>
                </a:ln>
                <a:solidFill>
                  <a:srgbClr val="00ABAB"/>
                </a:solidFill>
                <a:effectLst/>
                <a:uLnTx/>
                <a:uFillTx/>
                <a:latin typeface="Calibri" panose="020F0502020204030204" pitchFamily="34" charset="0"/>
                <a:ea typeface="Verdana" panose="020B0604030504040204" pitchFamily="34" charset="0"/>
                <a:cs typeface="Calibri" panose="020F0502020204030204" pitchFamily="34" charset="0"/>
              </a:rPr>
              <a:t>Current State Assessment</a:t>
            </a:r>
          </a:p>
          <a:p>
            <a:pPr marL="171450" marR="0" lvl="0" indent="-171450" algn="just" defTabSz="914400" rtl="0" eaLnBrk="1" fontAlgn="auto" latinLnBrk="0" hangingPunct="1">
              <a:lnSpc>
                <a:spcPct val="100000"/>
              </a:lnSpc>
              <a:spcBef>
                <a:spcPts val="300"/>
              </a:spcBef>
              <a:spcAft>
                <a:spcPts val="300"/>
              </a:spcAft>
              <a:buClr>
                <a:srgbClr val="00ABAB"/>
              </a:buClr>
              <a:buSzPct val="100000"/>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A current state assessment will be carried out using Deloitte’s proprietary Capabilities Assessment of Resilience and Recoverability (CARR) methodology, which is aligned to ISO 22301:2019, ISO 22361:2022 and industry best practices and will enable a comprehensive approach to understanding stc’s current business continuity, disaster recovery, incident management and crisis management capabilities and BCMS maturity.</a:t>
            </a:r>
          </a:p>
          <a:p>
            <a:pPr marL="171450" marR="0" lvl="0" indent="-171450" algn="just" defTabSz="914400" rtl="0" eaLnBrk="1" fontAlgn="auto" latinLnBrk="0" hangingPunct="1">
              <a:lnSpc>
                <a:spcPct val="100000"/>
              </a:lnSpc>
              <a:spcBef>
                <a:spcPts val="300"/>
              </a:spcBef>
              <a:spcAft>
                <a:spcPts val="300"/>
              </a:spcAft>
              <a:buClr>
                <a:srgbClr val="00ABAB"/>
              </a:buClr>
              <a:buSzPct val="100000"/>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Key activities include:</a:t>
            </a:r>
          </a:p>
          <a:p>
            <a:pPr marL="356400" marR="0" lvl="3" indent="-176400" algn="just" defTabSz="914400" rtl="0" eaLnBrk="1" fontAlgn="auto" latinLnBrk="0" hangingPunct="1">
              <a:lnSpc>
                <a:spcPct val="100000"/>
              </a:lnSpc>
              <a:spcBef>
                <a:spcPts val="0"/>
              </a:spcBef>
              <a:spcAft>
                <a:spcPts val="0"/>
              </a:spcAft>
              <a:buClr>
                <a:srgbClr val="00ABAB"/>
              </a:buClr>
              <a:buSzPct val="100000"/>
              <a:buFont typeface="Courier New" panose="02070309020205020404" pitchFamily="49" charset="0"/>
              <a:buChar char="o"/>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Collaborate with stc teams to seek existing documentation relevant to services restoration, BCM and Crisis Management such as (BCM Policy, BCM Plan high level summary of key functional processes, etc.)</a:t>
            </a:r>
          </a:p>
          <a:p>
            <a:pPr marL="356400" marR="0" lvl="3" indent="-176400" algn="just" defTabSz="914400" rtl="0" eaLnBrk="1" fontAlgn="auto" latinLnBrk="0" hangingPunct="1">
              <a:lnSpc>
                <a:spcPct val="100000"/>
              </a:lnSpc>
              <a:spcBef>
                <a:spcPts val="0"/>
              </a:spcBef>
              <a:spcAft>
                <a:spcPts val="0"/>
              </a:spcAft>
              <a:buClr>
                <a:srgbClr val="00ABAB"/>
              </a:buClr>
              <a:buSzPct val="100000"/>
              <a:buFont typeface="Courier New" panose="02070309020205020404" pitchFamily="49" charset="0"/>
              <a:buChar char="o"/>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Evaluate and assess key criteria of the business continuity capabilities, including but not limited to buildings, equipment, technology, third parties and vendors, vital records, structures and processes, plans and procedures, capabilities of response teams, communication channels and protocols</a:t>
            </a:r>
          </a:p>
          <a:p>
            <a:pPr marL="356400" marR="0" lvl="3" indent="-176400" algn="just" defTabSz="914400" rtl="0" eaLnBrk="1" fontAlgn="auto" latinLnBrk="0" hangingPunct="1">
              <a:lnSpc>
                <a:spcPct val="100000"/>
              </a:lnSpc>
              <a:spcBef>
                <a:spcPts val="0"/>
              </a:spcBef>
              <a:spcAft>
                <a:spcPts val="0"/>
              </a:spcAft>
              <a:buClr>
                <a:srgbClr val="00ABAB"/>
              </a:buClr>
              <a:buSzPct val="100000"/>
              <a:buFont typeface="Courier New" panose="02070309020205020404" pitchFamily="49" charset="0"/>
              <a:buChar char="o"/>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Conduct interviews with key stc stakeholders from a range of key functions (such as IT Operations, Cybersecurity, Business Operations, Communications, Legal and HR, etc.) to develop an understanding of the current practices</a:t>
            </a:r>
          </a:p>
          <a:p>
            <a:pPr marL="356400" marR="0" lvl="3" indent="-176400" algn="just" defTabSz="914400" rtl="0" eaLnBrk="1" fontAlgn="auto" latinLnBrk="0" hangingPunct="1">
              <a:lnSpc>
                <a:spcPct val="100000"/>
              </a:lnSpc>
              <a:spcBef>
                <a:spcPts val="0"/>
              </a:spcBef>
              <a:spcAft>
                <a:spcPts val="0"/>
              </a:spcAft>
              <a:buClr>
                <a:srgbClr val="00ABAB"/>
              </a:buClr>
              <a:buSzPct val="100000"/>
              <a:buFont typeface="Courier New" panose="02070309020205020404" pitchFamily="49" charset="0"/>
              <a:buChar char="o"/>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Review output of any resilience exercises and Internal Audits.</a:t>
            </a:r>
            <a:endParaRPr lang="en-US" sz="1000" dirty="0">
              <a:solidFill>
                <a:prstClr val="black"/>
              </a:solidFill>
              <a:latin typeface="Calibri" panose="020F0502020204030204" pitchFamily="34" charset="0"/>
              <a:cs typeface="Calibri" panose="020F0502020204030204" pitchFamily="34" charset="0"/>
            </a:endParaRPr>
          </a:p>
          <a:p>
            <a:pPr algn="just">
              <a:spcBef>
                <a:spcPts val="300"/>
              </a:spcBef>
              <a:spcAft>
                <a:spcPts val="300"/>
              </a:spcAft>
              <a:buClr>
                <a:srgbClr val="86BC25"/>
              </a:buClr>
              <a:buSzPct val="100000"/>
              <a:defRPr/>
            </a:pPr>
            <a:r>
              <a:rPr lang="en-US" sz="1050" b="1" dirty="0">
                <a:solidFill>
                  <a:srgbClr val="00ABAB"/>
                </a:solidFill>
                <a:latin typeface="Calibri" panose="020F0502020204030204" pitchFamily="34" charset="0"/>
                <a:ea typeface="Verdana" panose="020B0604030504040204" pitchFamily="34" charset="0"/>
                <a:cs typeface="Calibri" panose="020F0502020204030204" pitchFamily="34" charset="0"/>
              </a:rPr>
              <a:t>BCM Strategy and Roadmap</a:t>
            </a:r>
          </a:p>
          <a:p>
            <a:pPr marL="171450" indent="-171450" algn="just">
              <a:spcAft>
                <a:spcPts val="300"/>
              </a:spcAft>
              <a:buClr>
                <a:srgbClr val="00ABAB"/>
              </a:buClr>
              <a:buSzPct val="100000"/>
              <a:buFont typeface="Arial" panose="020B0604020202020204" pitchFamily="34" charset="0"/>
              <a:buChar char="•"/>
              <a:defRPr/>
            </a:pPr>
            <a:r>
              <a:rPr lang="en-US" sz="1000" dirty="0">
                <a:solidFill>
                  <a:prstClr val="black"/>
                </a:solidFill>
                <a:latin typeface="Calibri" panose="020F0502020204030204" pitchFamily="34" charset="0"/>
                <a:ea typeface="Verdana" panose="020B0604030504040204" pitchFamily="34" charset="0"/>
                <a:cs typeface="Calibri" panose="020F0502020204030204" pitchFamily="34" charset="0"/>
              </a:rPr>
              <a:t>Define Vision, Mission and objectives for stc BCMS</a:t>
            </a:r>
          </a:p>
          <a:p>
            <a:pPr marL="171450" indent="-171450" algn="just">
              <a:spcAft>
                <a:spcPts val="300"/>
              </a:spcAft>
              <a:buClr>
                <a:srgbClr val="00ABAB"/>
              </a:buClr>
              <a:buSzPct val="100000"/>
              <a:buFont typeface="Arial" panose="020B0604020202020204" pitchFamily="34" charset="0"/>
              <a:buChar char="•"/>
              <a:defRPr/>
            </a:pPr>
            <a:r>
              <a:rPr lang="en-US" sz="1000" dirty="0">
                <a:solidFill>
                  <a:prstClr val="black"/>
                </a:solidFill>
                <a:latin typeface="Calibri" panose="020F0502020204030204" pitchFamily="34" charset="0"/>
                <a:ea typeface="Verdana" panose="020B0604030504040204" pitchFamily="34" charset="0"/>
                <a:cs typeface="Calibri" panose="020F0502020204030204" pitchFamily="34" charset="0"/>
              </a:rPr>
              <a:t>Identify gaps between the current BCM maturity and target maturity state over a period of 3 years</a:t>
            </a:r>
          </a:p>
          <a:p>
            <a:pPr marL="171450" indent="-171450" algn="just">
              <a:spcAft>
                <a:spcPts val="300"/>
              </a:spcAft>
              <a:buClr>
                <a:srgbClr val="00ABAB"/>
              </a:buClr>
              <a:buSzPct val="100000"/>
              <a:buFont typeface="Arial" panose="020B0604020202020204" pitchFamily="34" charset="0"/>
              <a:buChar char="•"/>
              <a:defRPr/>
            </a:pPr>
            <a:r>
              <a:rPr lang="en-US" sz="1000" dirty="0">
                <a:solidFill>
                  <a:prstClr val="black"/>
                </a:solidFill>
                <a:latin typeface="Calibri" panose="020F0502020204030204" pitchFamily="34" charset="0"/>
                <a:ea typeface="Verdana" panose="020B0604030504040204" pitchFamily="34" charset="0"/>
                <a:cs typeface="Calibri" panose="020F0502020204030204" pitchFamily="34" charset="0"/>
              </a:rPr>
              <a:t>Identify initiatives and activities required to achieve the target BCM maturity state</a:t>
            </a:r>
          </a:p>
          <a:p>
            <a:pPr marL="171450" indent="-171450" algn="just">
              <a:spcAft>
                <a:spcPts val="300"/>
              </a:spcAft>
              <a:buClr>
                <a:srgbClr val="00ABAB"/>
              </a:buClr>
              <a:buSzPct val="100000"/>
              <a:buFont typeface="Arial" panose="020B0604020202020204" pitchFamily="34" charset="0"/>
              <a:buChar char="•"/>
              <a:defRPr/>
            </a:pPr>
            <a:r>
              <a:rPr lang="en-US" sz="1000" dirty="0">
                <a:solidFill>
                  <a:prstClr val="black"/>
                </a:solidFill>
                <a:latin typeface="Calibri" panose="020F0502020204030204" pitchFamily="34" charset="0"/>
                <a:ea typeface="Verdana" panose="020B0604030504040204" pitchFamily="34" charset="0"/>
                <a:cs typeface="Calibri" panose="020F0502020204030204" pitchFamily="34" charset="0"/>
              </a:rPr>
              <a:t>Develop 3-year roadmap for implementation of the identified initiatives and activities with high-level timelines.</a:t>
            </a:r>
          </a:p>
        </p:txBody>
      </p:sp>
      <p:sp>
        <p:nvSpPr>
          <p:cNvPr id="40" name="Title 2">
            <a:extLst>
              <a:ext uri="{FF2B5EF4-FFF2-40B4-BE49-F238E27FC236}">
                <a16:creationId xmlns:a16="http://schemas.microsoft.com/office/drawing/2014/main" id="{66F94503-D0A3-4D59-B031-E66EEF59E9E1}"/>
              </a:ext>
            </a:extLst>
          </p:cNvPr>
          <p:cNvSpPr>
            <a:spLocks noGrp="1"/>
          </p:cNvSpPr>
          <p:nvPr>
            <p:ph type="title"/>
          </p:nvPr>
        </p:nvSpPr>
        <p:spPr>
          <a:xfrm>
            <a:off x="522373" y="420286"/>
            <a:ext cx="11147258" cy="330986"/>
          </a:xfrm>
        </p:spPr>
        <p:txBody>
          <a:bodyPr/>
          <a:lstStyle/>
          <a:p>
            <a:r>
              <a:rPr lang="en-US" sz="2382" dirty="0"/>
              <a:t>Approach &amp; Methodology</a:t>
            </a:r>
          </a:p>
        </p:txBody>
      </p:sp>
      <p:sp>
        <p:nvSpPr>
          <p:cNvPr id="56" name="Text Placeholder 1">
            <a:extLst>
              <a:ext uri="{FF2B5EF4-FFF2-40B4-BE49-F238E27FC236}">
                <a16:creationId xmlns:a16="http://schemas.microsoft.com/office/drawing/2014/main" id="{C2BEA3DA-28CA-45CE-84AC-50290D3831B6}"/>
              </a:ext>
            </a:extLst>
          </p:cNvPr>
          <p:cNvSpPr txBox="1">
            <a:spLocks/>
          </p:cNvSpPr>
          <p:nvPr/>
        </p:nvSpPr>
        <p:spPr>
          <a:xfrm>
            <a:off x="522375" y="761804"/>
            <a:ext cx="10549646" cy="337097"/>
          </a:xfrm>
          <a:prstGeom prst="rect">
            <a:avLst/>
          </a:prstGeom>
        </p:spPr>
        <p:txBody>
          <a:bodyPr lIns="0" tIns="0" rIns="0" bIns="0"/>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2382" dirty="0">
                <a:solidFill>
                  <a:srgbClr val="00ABAB"/>
                </a:solidFill>
                <a:latin typeface="Calibri" panose="020F0502020204030204" pitchFamily="34" charset="0"/>
              </a:rPr>
              <a:t>Phase 2: BCM Strategy and Roadmap (1/2)</a:t>
            </a:r>
          </a:p>
        </p:txBody>
      </p:sp>
      <p:sp>
        <p:nvSpPr>
          <p:cNvPr id="94" name="TextBox 93"/>
          <p:cNvSpPr txBox="1"/>
          <p:nvPr/>
        </p:nvSpPr>
        <p:spPr>
          <a:xfrm>
            <a:off x="957160" y="1492749"/>
            <a:ext cx="2572062" cy="304354"/>
          </a:xfrm>
          <a:prstGeom prst="rect">
            <a:avLst/>
          </a:prstGeom>
          <a:noFill/>
        </p:spPr>
        <p:txBody>
          <a:bodyPr wrap="square" lIns="90051" tIns="45021" rIns="90051" bIns="45021" rtlCol="0">
            <a:spAutoFit/>
          </a:bodyPr>
          <a:lstStyle/>
          <a:p>
            <a:pPr algn="just" fontAlgn="base">
              <a:spcBef>
                <a:spcPts val="300"/>
              </a:spcBef>
              <a:spcAft>
                <a:spcPts val="591"/>
              </a:spcAft>
            </a:pPr>
            <a:r>
              <a:rPr lang="en-US" sz="1391" b="1" dirty="0">
                <a:solidFill>
                  <a:srgbClr val="2EBABA"/>
                </a:solidFill>
                <a:latin typeface="Calibri" panose="020F0502020204030204" pitchFamily="34" charset="0"/>
                <a:ea typeface="Verdana" panose="020B0604030504040204" pitchFamily="34" charset="0"/>
                <a:cs typeface="Calibri" panose="020F0502020204030204" pitchFamily="34" charset="0"/>
              </a:rPr>
              <a:t>Key Activities</a:t>
            </a:r>
          </a:p>
        </p:txBody>
      </p:sp>
      <p:grpSp>
        <p:nvGrpSpPr>
          <p:cNvPr id="95" name="Group 39"/>
          <p:cNvGrpSpPr>
            <a:grpSpLocks noChangeAspect="1"/>
          </p:cNvGrpSpPr>
          <p:nvPr/>
        </p:nvGrpSpPr>
        <p:grpSpPr bwMode="auto">
          <a:xfrm>
            <a:off x="581670" y="1453456"/>
            <a:ext cx="364202" cy="364202"/>
            <a:chOff x="3987" y="1509"/>
            <a:chExt cx="340" cy="340"/>
          </a:xfrm>
          <a:solidFill>
            <a:srgbClr val="00ABAB"/>
          </a:solidFill>
        </p:grpSpPr>
        <p:sp>
          <p:nvSpPr>
            <p:cNvPr id="96" name="Freeform 40"/>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sp>
          <p:nvSpPr>
            <p:cNvPr id="97" name="Freeform 41"/>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grpSp>
      <p:sp>
        <p:nvSpPr>
          <p:cNvPr id="98" name="TextBox 97"/>
          <p:cNvSpPr txBox="1"/>
          <p:nvPr/>
        </p:nvSpPr>
        <p:spPr>
          <a:xfrm>
            <a:off x="945872" y="5699801"/>
            <a:ext cx="2572062" cy="304354"/>
          </a:xfrm>
          <a:prstGeom prst="rect">
            <a:avLst/>
          </a:prstGeom>
          <a:noFill/>
        </p:spPr>
        <p:txBody>
          <a:bodyPr wrap="square" lIns="90051" tIns="45021" rIns="90051" bIns="45021" rtlCol="0">
            <a:spAutoFit/>
          </a:bodyPr>
          <a:lstStyle/>
          <a:p>
            <a:pPr algn="just" fontAlgn="base">
              <a:spcBef>
                <a:spcPts val="300"/>
              </a:spcBef>
              <a:spcAft>
                <a:spcPts val="591"/>
              </a:spcAft>
            </a:pPr>
            <a:r>
              <a:rPr lang="en-US" sz="1391" b="1" dirty="0">
                <a:solidFill>
                  <a:srgbClr val="2EBABA"/>
                </a:solidFill>
                <a:latin typeface="Calibri" panose="020F0502020204030204" pitchFamily="34" charset="0"/>
                <a:ea typeface="Verdana" panose="020B0604030504040204" pitchFamily="34" charset="0"/>
                <a:cs typeface="Calibri" panose="020F0502020204030204" pitchFamily="34" charset="0"/>
              </a:rPr>
              <a:t>Deliverables</a:t>
            </a:r>
          </a:p>
        </p:txBody>
      </p:sp>
      <p:grpSp>
        <p:nvGrpSpPr>
          <p:cNvPr id="3" name="Group 2"/>
          <p:cNvGrpSpPr/>
          <p:nvPr/>
        </p:nvGrpSpPr>
        <p:grpSpPr>
          <a:xfrm>
            <a:off x="578654" y="5685283"/>
            <a:ext cx="395072" cy="364202"/>
            <a:chOff x="4913652" y="4808348"/>
            <a:chExt cx="398792" cy="367631"/>
          </a:xfrm>
          <a:solidFill>
            <a:srgbClr val="00ABAB"/>
          </a:solidFill>
        </p:grpSpPr>
        <p:sp>
          <p:nvSpPr>
            <p:cNvPr id="99" name="Freeform 350"/>
            <p:cNvSpPr>
              <a:spLocks noEditPoints="1"/>
            </p:cNvSpPr>
            <p:nvPr/>
          </p:nvSpPr>
          <p:spPr bwMode="auto">
            <a:xfrm>
              <a:off x="4993127" y="4877549"/>
              <a:ext cx="241262" cy="229229"/>
            </a:xfrm>
            <a:custGeom>
              <a:avLst/>
              <a:gdLst>
                <a:gd name="T0" fmla="*/ 160 w 256"/>
                <a:gd name="T1" fmla="*/ 85 h 320"/>
                <a:gd name="T2" fmla="*/ 10 w 256"/>
                <a:gd name="T3" fmla="*/ 85 h 320"/>
                <a:gd name="T4" fmla="*/ 0 w 256"/>
                <a:gd name="T5" fmla="*/ 96 h 320"/>
                <a:gd name="T6" fmla="*/ 0 w 256"/>
                <a:gd name="T7" fmla="*/ 309 h 320"/>
                <a:gd name="T8" fmla="*/ 10 w 256"/>
                <a:gd name="T9" fmla="*/ 320 h 320"/>
                <a:gd name="T10" fmla="*/ 160 w 256"/>
                <a:gd name="T11" fmla="*/ 320 h 320"/>
                <a:gd name="T12" fmla="*/ 170 w 256"/>
                <a:gd name="T13" fmla="*/ 309 h 320"/>
                <a:gd name="T14" fmla="*/ 170 w 256"/>
                <a:gd name="T15" fmla="*/ 96 h 320"/>
                <a:gd name="T16" fmla="*/ 160 w 256"/>
                <a:gd name="T17" fmla="*/ 85 h 320"/>
                <a:gd name="T18" fmla="*/ 149 w 256"/>
                <a:gd name="T19" fmla="*/ 298 h 320"/>
                <a:gd name="T20" fmla="*/ 21 w 256"/>
                <a:gd name="T21" fmla="*/ 298 h 320"/>
                <a:gd name="T22" fmla="*/ 21 w 256"/>
                <a:gd name="T23" fmla="*/ 106 h 320"/>
                <a:gd name="T24" fmla="*/ 149 w 256"/>
                <a:gd name="T25" fmla="*/ 106 h 320"/>
                <a:gd name="T26" fmla="*/ 149 w 256"/>
                <a:gd name="T27" fmla="*/ 298 h 320"/>
                <a:gd name="T28" fmla="*/ 213 w 256"/>
                <a:gd name="T29" fmla="*/ 53 h 320"/>
                <a:gd name="T30" fmla="*/ 213 w 256"/>
                <a:gd name="T31" fmla="*/ 266 h 320"/>
                <a:gd name="T32" fmla="*/ 202 w 256"/>
                <a:gd name="T33" fmla="*/ 277 h 320"/>
                <a:gd name="T34" fmla="*/ 192 w 256"/>
                <a:gd name="T35" fmla="*/ 266 h 320"/>
                <a:gd name="T36" fmla="*/ 192 w 256"/>
                <a:gd name="T37" fmla="*/ 64 h 320"/>
                <a:gd name="T38" fmla="*/ 53 w 256"/>
                <a:gd name="T39" fmla="*/ 64 h 320"/>
                <a:gd name="T40" fmla="*/ 42 w 256"/>
                <a:gd name="T41" fmla="*/ 53 h 320"/>
                <a:gd name="T42" fmla="*/ 53 w 256"/>
                <a:gd name="T43" fmla="*/ 42 h 320"/>
                <a:gd name="T44" fmla="*/ 202 w 256"/>
                <a:gd name="T45" fmla="*/ 42 h 320"/>
                <a:gd name="T46" fmla="*/ 213 w 256"/>
                <a:gd name="T47" fmla="*/ 53 h 320"/>
                <a:gd name="T48" fmla="*/ 256 w 256"/>
                <a:gd name="T49" fmla="*/ 10 h 320"/>
                <a:gd name="T50" fmla="*/ 256 w 256"/>
                <a:gd name="T51" fmla="*/ 224 h 320"/>
                <a:gd name="T52" fmla="*/ 245 w 256"/>
                <a:gd name="T53" fmla="*/ 234 h 320"/>
                <a:gd name="T54" fmla="*/ 234 w 256"/>
                <a:gd name="T55" fmla="*/ 224 h 320"/>
                <a:gd name="T56" fmla="*/ 234 w 256"/>
                <a:gd name="T57" fmla="*/ 21 h 320"/>
                <a:gd name="T58" fmla="*/ 96 w 256"/>
                <a:gd name="T59" fmla="*/ 21 h 320"/>
                <a:gd name="T60" fmla="*/ 85 w 256"/>
                <a:gd name="T61" fmla="*/ 10 h 320"/>
                <a:gd name="T62" fmla="*/ 96 w 256"/>
                <a:gd name="T63" fmla="*/ 0 h 320"/>
                <a:gd name="T64" fmla="*/ 245 w 256"/>
                <a:gd name="T65" fmla="*/ 0 h 320"/>
                <a:gd name="T66" fmla="*/ 256 w 256"/>
                <a:gd name="T67" fmla="*/ 10 h 320"/>
                <a:gd name="T68" fmla="*/ 32 w 256"/>
                <a:gd name="T69" fmla="*/ 266 h 320"/>
                <a:gd name="T70" fmla="*/ 42 w 256"/>
                <a:gd name="T71" fmla="*/ 256 h 320"/>
                <a:gd name="T72" fmla="*/ 128 w 256"/>
                <a:gd name="T73" fmla="*/ 256 h 320"/>
                <a:gd name="T74" fmla="*/ 138 w 256"/>
                <a:gd name="T75" fmla="*/ 266 h 320"/>
                <a:gd name="T76" fmla="*/ 128 w 256"/>
                <a:gd name="T77" fmla="*/ 277 h 320"/>
                <a:gd name="T78" fmla="*/ 42 w 256"/>
                <a:gd name="T79" fmla="*/ 277 h 320"/>
                <a:gd name="T80" fmla="*/ 32 w 256"/>
                <a:gd name="T81" fmla="*/ 266 h 320"/>
                <a:gd name="T82" fmla="*/ 32 w 256"/>
                <a:gd name="T83" fmla="*/ 224 h 320"/>
                <a:gd name="T84" fmla="*/ 42 w 256"/>
                <a:gd name="T85" fmla="*/ 213 h 320"/>
                <a:gd name="T86" fmla="*/ 128 w 256"/>
                <a:gd name="T87" fmla="*/ 213 h 320"/>
                <a:gd name="T88" fmla="*/ 138 w 256"/>
                <a:gd name="T89" fmla="*/ 224 h 320"/>
                <a:gd name="T90" fmla="*/ 128 w 256"/>
                <a:gd name="T91" fmla="*/ 234 h 320"/>
                <a:gd name="T92" fmla="*/ 42 w 256"/>
                <a:gd name="T93" fmla="*/ 234 h 320"/>
                <a:gd name="T94" fmla="*/ 32 w 256"/>
                <a:gd name="T95" fmla="*/ 224 h 320"/>
                <a:gd name="T96" fmla="*/ 32 w 256"/>
                <a:gd name="T97" fmla="*/ 181 h 320"/>
                <a:gd name="T98" fmla="*/ 42 w 256"/>
                <a:gd name="T99" fmla="*/ 170 h 320"/>
                <a:gd name="T100" fmla="*/ 128 w 256"/>
                <a:gd name="T101" fmla="*/ 170 h 320"/>
                <a:gd name="T102" fmla="*/ 138 w 256"/>
                <a:gd name="T103" fmla="*/ 181 h 320"/>
                <a:gd name="T104" fmla="*/ 128 w 256"/>
                <a:gd name="T105" fmla="*/ 192 h 320"/>
                <a:gd name="T106" fmla="*/ 42 w 256"/>
                <a:gd name="T107" fmla="*/ 192 h 320"/>
                <a:gd name="T108" fmla="*/ 32 w 256"/>
                <a:gd name="T109" fmla="*/ 181 h 320"/>
                <a:gd name="T110" fmla="*/ 32 w 256"/>
                <a:gd name="T111" fmla="*/ 138 h 320"/>
                <a:gd name="T112" fmla="*/ 42 w 256"/>
                <a:gd name="T113" fmla="*/ 128 h 320"/>
                <a:gd name="T114" fmla="*/ 128 w 256"/>
                <a:gd name="T115" fmla="*/ 128 h 320"/>
                <a:gd name="T116" fmla="*/ 138 w 256"/>
                <a:gd name="T117" fmla="*/ 138 h 320"/>
                <a:gd name="T118" fmla="*/ 128 w 256"/>
                <a:gd name="T119" fmla="*/ 149 h 320"/>
                <a:gd name="T120" fmla="*/ 42 w 256"/>
                <a:gd name="T121" fmla="*/ 149 h 320"/>
                <a:gd name="T122" fmla="*/ 32 w 256"/>
                <a:gd name="T123" fmla="*/ 13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6" h="320">
                  <a:moveTo>
                    <a:pt x="160" y="85"/>
                  </a:moveTo>
                  <a:cubicBezTo>
                    <a:pt x="10" y="85"/>
                    <a:pt x="10" y="85"/>
                    <a:pt x="10" y="85"/>
                  </a:cubicBezTo>
                  <a:cubicBezTo>
                    <a:pt x="4" y="85"/>
                    <a:pt x="0" y="90"/>
                    <a:pt x="0" y="96"/>
                  </a:cubicBezTo>
                  <a:cubicBezTo>
                    <a:pt x="0" y="309"/>
                    <a:pt x="0" y="309"/>
                    <a:pt x="0" y="309"/>
                  </a:cubicBezTo>
                  <a:cubicBezTo>
                    <a:pt x="0" y="315"/>
                    <a:pt x="4" y="320"/>
                    <a:pt x="10" y="320"/>
                  </a:cubicBezTo>
                  <a:cubicBezTo>
                    <a:pt x="160" y="320"/>
                    <a:pt x="160" y="320"/>
                    <a:pt x="160" y="320"/>
                  </a:cubicBezTo>
                  <a:cubicBezTo>
                    <a:pt x="166" y="320"/>
                    <a:pt x="170" y="315"/>
                    <a:pt x="170" y="309"/>
                  </a:cubicBezTo>
                  <a:cubicBezTo>
                    <a:pt x="170" y="96"/>
                    <a:pt x="170" y="96"/>
                    <a:pt x="170" y="96"/>
                  </a:cubicBezTo>
                  <a:cubicBezTo>
                    <a:pt x="170" y="90"/>
                    <a:pt x="166" y="85"/>
                    <a:pt x="160" y="85"/>
                  </a:cubicBezTo>
                  <a:close/>
                  <a:moveTo>
                    <a:pt x="149" y="298"/>
                  </a:moveTo>
                  <a:cubicBezTo>
                    <a:pt x="21" y="298"/>
                    <a:pt x="21" y="298"/>
                    <a:pt x="21" y="298"/>
                  </a:cubicBezTo>
                  <a:cubicBezTo>
                    <a:pt x="21" y="106"/>
                    <a:pt x="21" y="106"/>
                    <a:pt x="21" y="106"/>
                  </a:cubicBezTo>
                  <a:cubicBezTo>
                    <a:pt x="149" y="106"/>
                    <a:pt x="149" y="106"/>
                    <a:pt x="149" y="106"/>
                  </a:cubicBezTo>
                  <a:lnTo>
                    <a:pt x="149" y="298"/>
                  </a:lnTo>
                  <a:close/>
                  <a:moveTo>
                    <a:pt x="213" y="53"/>
                  </a:moveTo>
                  <a:cubicBezTo>
                    <a:pt x="213" y="266"/>
                    <a:pt x="213" y="266"/>
                    <a:pt x="213" y="266"/>
                  </a:cubicBezTo>
                  <a:cubicBezTo>
                    <a:pt x="213" y="272"/>
                    <a:pt x="208" y="277"/>
                    <a:pt x="202" y="277"/>
                  </a:cubicBezTo>
                  <a:cubicBezTo>
                    <a:pt x="196" y="277"/>
                    <a:pt x="192" y="272"/>
                    <a:pt x="192" y="266"/>
                  </a:cubicBezTo>
                  <a:cubicBezTo>
                    <a:pt x="192" y="64"/>
                    <a:pt x="192" y="64"/>
                    <a:pt x="192" y="64"/>
                  </a:cubicBezTo>
                  <a:cubicBezTo>
                    <a:pt x="53" y="64"/>
                    <a:pt x="53" y="64"/>
                    <a:pt x="53" y="64"/>
                  </a:cubicBezTo>
                  <a:cubicBezTo>
                    <a:pt x="47" y="64"/>
                    <a:pt x="42" y="59"/>
                    <a:pt x="42" y="53"/>
                  </a:cubicBezTo>
                  <a:cubicBezTo>
                    <a:pt x="42" y="47"/>
                    <a:pt x="47" y="42"/>
                    <a:pt x="53" y="42"/>
                  </a:cubicBezTo>
                  <a:cubicBezTo>
                    <a:pt x="202" y="42"/>
                    <a:pt x="202" y="42"/>
                    <a:pt x="202" y="42"/>
                  </a:cubicBezTo>
                  <a:cubicBezTo>
                    <a:pt x="208" y="42"/>
                    <a:pt x="213" y="47"/>
                    <a:pt x="213" y="53"/>
                  </a:cubicBezTo>
                  <a:close/>
                  <a:moveTo>
                    <a:pt x="256" y="10"/>
                  </a:moveTo>
                  <a:cubicBezTo>
                    <a:pt x="256" y="224"/>
                    <a:pt x="256" y="224"/>
                    <a:pt x="256" y="224"/>
                  </a:cubicBezTo>
                  <a:cubicBezTo>
                    <a:pt x="256" y="230"/>
                    <a:pt x="251" y="234"/>
                    <a:pt x="245" y="234"/>
                  </a:cubicBezTo>
                  <a:cubicBezTo>
                    <a:pt x="239" y="234"/>
                    <a:pt x="234" y="230"/>
                    <a:pt x="234" y="224"/>
                  </a:cubicBezTo>
                  <a:cubicBezTo>
                    <a:pt x="234" y="21"/>
                    <a:pt x="234" y="21"/>
                    <a:pt x="234" y="21"/>
                  </a:cubicBezTo>
                  <a:cubicBezTo>
                    <a:pt x="96" y="21"/>
                    <a:pt x="96" y="21"/>
                    <a:pt x="96" y="21"/>
                  </a:cubicBezTo>
                  <a:cubicBezTo>
                    <a:pt x="90" y="21"/>
                    <a:pt x="85" y="16"/>
                    <a:pt x="85" y="10"/>
                  </a:cubicBezTo>
                  <a:cubicBezTo>
                    <a:pt x="85" y="4"/>
                    <a:pt x="90" y="0"/>
                    <a:pt x="96" y="0"/>
                  </a:cubicBezTo>
                  <a:cubicBezTo>
                    <a:pt x="245" y="0"/>
                    <a:pt x="245" y="0"/>
                    <a:pt x="245" y="0"/>
                  </a:cubicBezTo>
                  <a:cubicBezTo>
                    <a:pt x="251" y="0"/>
                    <a:pt x="256" y="4"/>
                    <a:pt x="256" y="10"/>
                  </a:cubicBezTo>
                  <a:close/>
                  <a:moveTo>
                    <a:pt x="32" y="266"/>
                  </a:moveTo>
                  <a:cubicBezTo>
                    <a:pt x="32" y="260"/>
                    <a:pt x="36" y="256"/>
                    <a:pt x="42" y="256"/>
                  </a:cubicBezTo>
                  <a:cubicBezTo>
                    <a:pt x="128" y="256"/>
                    <a:pt x="128" y="256"/>
                    <a:pt x="128" y="256"/>
                  </a:cubicBezTo>
                  <a:cubicBezTo>
                    <a:pt x="134" y="256"/>
                    <a:pt x="138" y="260"/>
                    <a:pt x="138" y="266"/>
                  </a:cubicBezTo>
                  <a:cubicBezTo>
                    <a:pt x="138" y="272"/>
                    <a:pt x="134" y="277"/>
                    <a:pt x="128" y="277"/>
                  </a:cubicBezTo>
                  <a:cubicBezTo>
                    <a:pt x="42" y="277"/>
                    <a:pt x="42" y="277"/>
                    <a:pt x="42" y="277"/>
                  </a:cubicBezTo>
                  <a:cubicBezTo>
                    <a:pt x="36" y="277"/>
                    <a:pt x="32" y="272"/>
                    <a:pt x="32" y="266"/>
                  </a:cubicBezTo>
                  <a:close/>
                  <a:moveTo>
                    <a:pt x="32" y="224"/>
                  </a:moveTo>
                  <a:cubicBezTo>
                    <a:pt x="32" y="218"/>
                    <a:pt x="36" y="213"/>
                    <a:pt x="42" y="213"/>
                  </a:cubicBezTo>
                  <a:cubicBezTo>
                    <a:pt x="128" y="213"/>
                    <a:pt x="128" y="213"/>
                    <a:pt x="128" y="213"/>
                  </a:cubicBezTo>
                  <a:cubicBezTo>
                    <a:pt x="134" y="213"/>
                    <a:pt x="138" y="218"/>
                    <a:pt x="138" y="224"/>
                  </a:cubicBezTo>
                  <a:cubicBezTo>
                    <a:pt x="138" y="230"/>
                    <a:pt x="134" y="234"/>
                    <a:pt x="128" y="234"/>
                  </a:cubicBezTo>
                  <a:cubicBezTo>
                    <a:pt x="42" y="234"/>
                    <a:pt x="42" y="234"/>
                    <a:pt x="42" y="234"/>
                  </a:cubicBezTo>
                  <a:cubicBezTo>
                    <a:pt x="36" y="234"/>
                    <a:pt x="32" y="230"/>
                    <a:pt x="32" y="224"/>
                  </a:cubicBezTo>
                  <a:close/>
                  <a:moveTo>
                    <a:pt x="32" y="181"/>
                  </a:moveTo>
                  <a:cubicBezTo>
                    <a:pt x="32" y="175"/>
                    <a:pt x="36" y="170"/>
                    <a:pt x="42" y="170"/>
                  </a:cubicBezTo>
                  <a:cubicBezTo>
                    <a:pt x="128" y="170"/>
                    <a:pt x="128" y="170"/>
                    <a:pt x="128" y="170"/>
                  </a:cubicBezTo>
                  <a:cubicBezTo>
                    <a:pt x="134" y="170"/>
                    <a:pt x="138" y="175"/>
                    <a:pt x="138" y="181"/>
                  </a:cubicBezTo>
                  <a:cubicBezTo>
                    <a:pt x="138" y="187"/>
                    <a:pt x="134" y="192"/>
                    <a:pt x="128" y="192"/>
                  </a:cubicBezTo>
                  <a:cubicBezTo>
                    <a:pt x="42" y="192"/>
                    <a:pt x="42" y="192"/>
                    <a:pt x="42" y="192"/>
                  </a:cubicBezTo>
                  <a:cubicBezTo>
                    <a:pt x="36" y="192"/>
                    <a:pt x="32" y="187"/>
                    <a:pt x="32" y="181"/>
                  </a:cubicBezTo>
                  <a:close/>
                  <a:moveTo>
                    <a:pt x="32" y="138"/>
                  </a:moveTo>
                  <a:cubicBezTo>
                    <a:pt x="32" y="132"/>
                    <a:pt x="36" y="128"/>
                    <a:pt x="42" y="128"/>
                  </a:cubicBezTo>
                  <a:cubicBezTo>
                    <a:pt x="128" y="128"/>
                    <a:pt x="128" y="128"/>
                    <a:pt x="128" y="128"/>
                  </a:cubicBezTo>
                  <a:cubicBezTo>
                    <a:pt x="134" y="128"/>
                    <a:pt x="138" y="132"/>
                    <a:pt x="138" y="138"/>
                  </a:cubicBezTo>
                  <a:cubicBezTo>
                    <a:pt x="138" y="144"/>
                    <a:pt x="134" y="149"/>
                    <a:pt x="128" y="149"/>
                  </a:cubicBezTo>
                  <a:cubicBezTo>
                    <a:pt x="42" y="149"/>
                    <a:pt x="42" y="149"/>
                    <a:pt x="42" y="149"/>
                  </a:cubicBezTo>
                  <a:cubicBezTo>
                    <a:pt x="36" y="149"/>
                    <a:pt x="32" y="144"/>
                    <a:pt x="32" y="1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sp>
          <p:nvSpPr>
            <p:cNvPr id="100" name="Freeform 351"/>
            <p:cNvSpPr>
              <a:spLocks noEditPoints="1"/>
            </p:cNvSpPr>
            <p:nvPr/>
          </p:nvSpPr>
          <p:spPr bwMode="auto">
            <a:xfrm>
              <a:off x="4913652" y="4808348"/>
              <a:ext cx="398792" cy="36763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grpSp>
      <p:sp>
        <p:nvSpPr>
          <p:cNvPr id="102" name="Rectangle 101"/>
          <p:cNvSpPr/>
          <p:nvPr/>
        </p:nvSpPr>
        <p:spPr bwMode="gray">
          <a:xfrm>
            <a:off x="610686" y="6084868"/>
            <a:ext cx="6049823" cy="443681"/>
          </a:xfrm>
          <a:prstGeom prst="rect">
            <a:avLst/>
          </a:prstGeom>
          <a:noFill/>
          <a:ln w="3175" algn="ctr">
            <a:solidFill>
              <a:srgbClr val="21B6B6"/>
            </a:solidFill>
            <a:miter lim="800000"/>
            <a:headEnd/>
            <a:tailEnd/>
          </a:ln>
        </p:spPr>
        <p:txBody>
          <a:bodyPr wrap="square" lIns="88071" tIns="88071" rIns="88071" bIns="88071" rtlCol="0" anchor="ctr"/>
          <a:lstStyle/>
          <a:p>
            <a:pPr marL="169914" marR="0" lvl="0" indent="-169914" algn="just" defTabSz="914400" rtl="0" eaLnBrk="1" fontAlgn="base" latinLnBrk="0" hangingPunct="1">
              <a:lnSpc>
                <a:spcPct val="100000"/>
              </a:lnSpc>
              <a:spcBef>
                <a:spcPts val="0"/>
              </a:spcBef>
              <a:spcAft>
                <a:spcPts val="100"/>
              </a:spcAft>
              <a:buClr>
                <a:srgbClr val="00ABAB"/>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Strategy Gap Report</a:t>
            </a:r>
          </a:p>
          <a:p>
            <a:pPr marL="169914" marR="0" lvl="0" indent="-169914" algn="just" defTabSz="914400" rtl="0" eaLnBrk="1" fontAlgn="base" latinLnBrk="0" hangingPunct="1">
              <a:lnSpc>
                <a:spcPct val="100000"/>
              </a:lnSpc>
              <a:spcBef>
                <a:spcPts val="0"/>
              </a:spcBef>
              <a:spcAft>
                <a:spcPts val="100"/>
              </a:spcAft>
              <a:buClr>
                <a:srgbClr val="00ABAB"/>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BCM Strategy and 3-Year Roadmap</a:t>
            </a:r>
          </a:p>
        </p:txBody>
      </p:sp>
      <p:grpSp>
        <p:nvGrpSpPr>
          <p:cNvPr id="142" name="Group 8"/>
          <p:cNvGrpSpPr>
            <a:grpSpLocks noChangeAspect="1"/>
          </p:cNvGrpSpPr>
          <p:nvPr/>
        </p:nvGrpSpPr>
        <p:grpSpPr bwMode="auto">
          <a:xfrm>
            <a:off x="6913183" y="1455166"/>
            <a:ext cx="363617" cy="363617"/>
            <a:chOff x="1346" y="303"/>
            <a:chExt cx="340" cy="340"/>
          </a:xfrm>
          <a:solidFill>
            <a:srgbClr val="00ABAB"/>
          </a:solidFill>
        </p:grpSpPr>
        <p:sp>
          <p:nvSpPr>
            <p:cNvPr id="143" name="Freeform 9"/>
            <p:cNvSpPr>
              <a:spLocks noEditPoints="1"/>
            </p:cNvSpPr>
            <p:nvPr/>
          </p:nvSpPr>
          <p:spPr bwMode="auto">
            <a:xfrm>
              <a:off x="1346" y="30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solidFill>
                  <a:srgbClr val="5DCACA"/>
                </a:solidFill>
              </a:endParaRPr>
            </a:p>
          </p:txBody>
        </p:sp>
        <p:sp>
          <p:nvSpPr>
            <p:cNvPr id="144" name="Freeform 10"/>
            <p:cNvSpPr>
              <a:spLocks noEditPoints="1"/>
            </p:cNvSpPr>
            <p:nvPr/>
          </p:nvSpPr>
          <p:spPr bwMode="auto">
            <a:xfrm>
              <a:off x="1420" y="367"/>
              <a:ext cx="176" cy="212"/>
            </a:xfrm>
            <a:custGeom>
              <a:avLst/>
              <a:gdLst>
                <a:gd name="T0" fmla="*/ 230 w 265"/>
                <a:gd name="T1" fmla="*/ 320 h 320"/>
                <a:gd name="T2" fmla="*/ 222 w 265"/>
                <a:gd name="T3" fmla="*/ 302 h 320"/>
                <a:gd name="T4" fmla="*/ 240 w 265"/>
                <a:gd name="T5" fmla="*/ 192 h 320"/>
                <a:gd name="T6" fmla="*/ 219 w 265"/>
                <a:gd name="T7" fmla="*/ 190 h 320"/>
                <a:gd name="T8" fmla="*/ 209 w 265"/>
                <a:gd name="T9" fmla="*/ 202 h 320"/>
                <a:gd name="T10" fmla="*/ 209 w 265"/>
                <a:gd name="T11" fmla="*/ 202 h 320"/>
                <a:gd name="T12" fmla="*/ 198 w 265"/>
                <a:gd name="T13" fmla="*/ 181 h 320"/>
                <a:gd name="T14" fmla="*/ 177 w 265"/>
                <a:gd name="T15" fmla="*/ 181 h 320"/>
                <a:gd name="T16" fmla="*/ 166 w 265"/>
                <a:gd name="T17" fmla="*/ 202 h 320"/>
                <a:gd name="T18" fmla="*/ 155 w 265"/>
                <a:gd name="T19" fmla="*/ 160 h 320"/>
                <a:gd name="T20" fmla="*/ 134 w 265"/>
                <a:gd name="T21" fmla="*/ 160 h 320"/>
                <a:gd name="T22" fmla="*/ 123 w 265"/>
                <a:gd name="T23" fmla="*/ 202 h 320"/>
                <a:gd name="T24" fmla="*/ 113 w 265"/>
                <a:gd name="T25" fmla="*/ 106 h 320"/>
                <a:gd name="T26" fmla="*/ 91 w 265"/>
                <a:gd name="T27" fmla="*/ 106 h 320"/>
                <a:gd name="T28" fmla="*/ 85 w 265"/>
                <a:gd name="T29" fmla="*/ 244 h 320"/>
                <a:gd name="T30" fmla="*/ 41 w 265"/>
                <a:gd name="T31" fmla="*/ 185 h 320"/>
                <a:gd name="T32" fmla="*/ 27 w 265"/>
                <a:gd name="T33" fmla="*/ 181 h 320"/>
                <a:gd name="T34" fmla="*/ 27 w 265"/>
                <a:gd name="T35" fmla="*/ 199 h 320"/>
                <a:gd name="T36" fmla="*/ 100 w 265"/>
                <a:gd name="T37" fmla="*/ 315 h 320"/>
                <a:gd name="T38" fmla="*/ 86 w 265"/>
                <a:gd name="T39" fmla="*/ 318 h 320"/>
                <a:gd name="T40" fmla="*/ 18 w 265"/>
                <a:gd name="T41" fmla="*/ 162 h 320"/>
                <a:gd name="T42" fmla="*/ 61 w 265"/>
                <a:gd name="T43" fmla="*/ 176 h 320"/>
                <a:gd name="T44" fmla="*/ 70 w 265"/>
                <a:gd name="T45" fmla="*/ 106 h 320"/>
                <a:gd name="T46" fmla="*/ 134 w 265"/>
                <a:gd name="T47" fmla="*/ 106 h 320"/>
                <a:gd name="T48" fmla="*/ 145 w 265"/>
                <a:gd name="T49" fmla="*/ 128 h 320"/>
                <a:gd name="T50" fmla="*/ 187 w 265"/>
                <a:gd name="T51" fmla="*/ 149 h 320"/>
                <a:gd name="T52" fmla="*/ 230 w 265"/>
                <a:gd name="T53" fmla="*/ 160 h 320"/>
                <a:gd name="T54" fmla="*/ 262 w 265"/>
                <a:gd name="T55" fmla="*/ 234 h 320"/>
                <a:gd name="T56" fmla="*/ 102 w 265"/>
                <a:gd name="T57" fmla="*/ 53 h 320"/>
                <a:gd name="T58" fmla="*/ 113 w 265"/>
                <a:gd name="T59" fmla="*/ 10 h 320"/>
                <a:gd name="T60" fmla="*/ 91 w 265"/>
                <a:gd name="T61" fmla="*/ 10 h 320"/>
                <a:gd name="T62" fmla="*/ 102 w 265"/>
                <a:gd name="T63" fmla="*/ 53 h 320"/>
                <a:gd name="T64" fmla="*/ 142 w 265"/>
                <a:gd name="T65" fmla="*/ 61 h 320"/>
                <a:gd name="T66" fmla="*/ 163 w 265"/>
                <a:gd name="T67" fmla="*/ 24 h 320"/>
                <a:gd name="T68" fmla="*/ 126 w 265"/>
                <a:gd name="T69" fmla="*/ 45 h 320"/>
                <a:gd name="T70" fmla="*/ 134 w 265"/>
                <a:gd name="T71" fmla="*/ 64 h 320"/>
                <a:gd name="T72" fmla="*/ 70 w 265"/>
                <a:gd name="T73" fmla="*/ 64 h 320"/>
                <a:gd name="T74" fmla="*/ 78 w 265"/>
                <a:gd name="T75" fmla="*/ 45 h 320"/>
                <a:gd name="T76" fmla="*/ 41 w 265"/>
                <a:gd name="T77" fmla="*/ 24 h 320"/>
                <a:gd name="T78" fmla="*/ 62 w 265"/>
                <a:gd name="T79" fmla="*/ 61 h 320"/>
                <a:gd name="T80" fmla="*/ 155 w 265"/>
                <a:gd name="T81" fmla="*/ 96 h 320"/>
                <a:gd name="T82" fmla="*/ 187 w 265"/>
                <a:gd name="T83" fmla="*/ 85 h 320"/>
                <a:gd name="T84" fmla="*/ 155 w 265"/>
                <a:gd name="T85" fmla="*/ 74 h 320"/>
                <a:gd name="T86" fmla="*/ 27 w 265"/>
                <a:gd name="T87" fmla="*/ 96 h 320"/>
                <a:gd name="T88" fmla="*/ 59 w 265"/>
                <a:gd name="T89" fmla="*/ 85 h 320"/>
                <a:gd name="T90" fmla="*/ 27 w 265"/>
                <a:gd name="T91" fmla="*/ 74 h 320"/>
                <a:gd name="T92" fmla="*/ 27 w 265"/>
                <a:gd name="T93" fmla="*/ 9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5" h="320">
                  <a:moveTo>
                    <a:pt x="238" y="316"/>
                  </a:moveTo>
                  <a:cubicBezTo>
                    <a:pt x="236" y="318"/>
                    <a:pt x="233" y="320"/>
                    <a:pt x="230" y="320"/>
                  </a:cubicBezTo>
                  <a:cubicBezTo>
                    <a:pt x="227" y="320"/>
                    <a:pt x="225" y="319"/>
                    <a:pt x="223" y="317"/>
                  </a:cubicBezTo>
                  <a:cubicBezTo>
                    <a:pt x="218" y="313"/>
                    <a:pt x="218" y="307"/>
                    <a:pt x="222" y="302"/>
                  </a:cubicBezTo>
                  <a:cubicBezTo>
                    <a:pt x="243" y="277"/>
                    <a:pt x="240" y="236"/>
                    <a:pt x="240" y="235"/>
                  </a:cubicBezTo>
                  <a:cubicBezTo>
                    <a:pt x="240" y="192"/>
                    <a:pt x="240" y="192"/>
                    <a:pt x="240" y="192"/>
                  </a:cubicBezTo>
                  <a:cubicBezTo>
                    <a:pt x="240" y="186"/>
                    <a:pt x="235" y="181"/>
                    <a:pt x="230" y="181"/>
                  </a:cubicBezTo>
                  <a:cubicBezTo>
                    <a:pt x="224" y="181"/>
                    <a:pt x="220" y="185"/>
                    <a:pt x="219" y="190"/>
                  </a:cubicBezTo>
                  <a:cubicBezTo>
                    <a:pt x="219" y="192"/>
                    <a:pt x="219" y="192"/>
                    <a:pt x="219" y="192"/>
                  </a:cubicBezTo>
                  <a:cubicBezTo>
                    <a:pt x="219" y="198"/>
                    <a:pt x="215" y="202"/>
                    <a:pt x="209" y="202"/>
                  </a:cubicBezTo>
                  <a:cubicBezTo>
                    <a:pt x="209" y="202"/>
                    <a:pt x="209" y="202"/>
                    <a:pt x="209" y="202"/>
                  </a:cubicBezTo>
                  <a:cubicBezTo>
                    <a:pt x="209" y="202"/>
                    <a:pt x="209" y="202"/>
                    <a:pt x="209" y="202"/>
                  </a:cubicBezTo>
                  <a:cubicBezTo>
                    <a:pt x="203" y="202"/>
                    <a:pt x="198" y="198"/>
                    <a:pt x="198" y="192"/>
                  </a:cubicBezTo>
                  <a:cubicBezTo>
                    <a:pt x="198" y="181"/>
                    <a:pt x="198" y="181"/>
                    <a:pt x="198" y="181"/>
                  </a:cubicBezTo>
                  <a:cubicBezTo>
                    <a:pt x="198" y="175"/>
                    <a:pt x="193" y="170"/>
                    <a:pt x="187" y="170"/>
                  </a:cubicBezTo>
                  <a:cubicBezTo>
                    <a:pt x="181" y="170"/>
                    <a:pt x="177" y="175"/>
                    <a:pt x="177" y="181"/>
                  </a:cubicBezTo>
                  <a:cubicBezTo>
                    <a:pt x="177" y="192"/>
                    <a:pt x="177" y="192"/>
                    <a:pt x="177" y="192"/>
                  </a:cubicBezTo>
                  <a:cubicBezTo>
                    <a:pt x="177" y="198"/>
                    <a:pt x="172" y="202"/>
                    <a:pt x="166" y="202"/>
                  </a:cubicBezTo>
                  <a:cubicBezTo>
                    <a:pt x="160" y="202"/>
                    <a:pt x="155" y="198"/>
                    <a:pt x="155" y="192"/>
                  </a:cubicBezTo>
                  <a:cubicBezTo>
                    <a:pt x="155" y="160"/>
                    <a:pt x="155" y="160"/>
                    <a:pt x="155" y="160"/>
                  </a:cubicBezTo>
                  <a:cubicBezTo>
                    <a:pt x="155" y="154"/>
                    <a:pt x="151" y="149"/>
                    <a:pt x="145" y="149"/>
                  </a:cubicBezTo>
                  <a:cubicBezTo>
                    <a:pt x="139" y="149"/>
                    <a:pt x="134" y="154"/>
                    <a:pt x="134" y="160"/>
                  </a:cubicBezTo>
                  <a:cubicBezTo>
                    <a:pt x="134" y="192"/>
                    <a:pt x="134" y="192"/>
                    <a:pt x="134" y="192"/>
                  </a:cubicBezTo>
                  <a:cubicBezTo>
                    <a:pt x="134" y="198"/>
                    <a:pt x="129" y="202"/>
                    <a:pt x="123" y="202"/>
                  </a:cubicBezTo>
                  <a:cubicBezTo>
                    <a:pt x="117" y="202"/>
                    <a:pt x="113" y="198"/>
                    <a:pt x="113" y="192"/>
                  </a:cubicBezTo>
                  <a:cubicBezTo>
                    <a:pt x="113" y="106"/>
                    <a:pt x="113" y="106"/>
                    <a:pt x="113" y="106"/>
                  </a:cubicBezTo>
                  <a:cubicBezTo>
                    <a:pt x="113" y="100"/>
                    <a:pt x="108" y="96"/>
                    <a:pt x="102" y="96"/>
                  </a:cubicBezTo>
                  <a:cubicBezTo>
                    <a:pt x="96" y="96"/>
                    <a:pt x="91" y="100"/>
                    <a:pt x="91" y="106"/>
                  </a:cubicBezTo>
                  <a:cubicBezTo>
                    <a:pt x="91" y="234"/>
                    <a:pt x="91" y="234"/>
                    <a:pt x="91" y="234"/>
                  </a:cubicBezTo>
                  <a:cubicBezTo>
                    <a:pt x="91" y="239"/>
                    <a:pt x="89" y="242"/>
                    <a:pt x="85" y="244"/>
                  </a:cubicBezTo>
                  <a:cubicBezTo>
                    <a:pt x="81" y="246"/>
                    <a:pt x="77" y="245"/>
                    <a:pt x="74" y="242"/>
                  </a:cubicBezTo>
                  <a:cubicBezTo>
                    <a:pt x="60" y="230"/>
                    <a:pt x="44" y="192"/>
                    <a:pt x="41" y="185"/>
                  </a:cubicBezTo>
                  <a:cubicBezTo>
                    <a:pt x="40" y="183"/>
                    <a:pt x="38" y="181"/>
                    <a:pt x="35" y="180"/>
                  </a:cubicBezTo>
                  <a:cubicBezTo>
                    <a:pt x="33" y="180"/>
                    <a:pt x="30" y="180"/>
                    <a:pt x="27" y="181"/>
                  </a:cubicBezTo>
                  <a:cubicBezTo>
                    <a:pt x="23" y="183"/>
                    <a:pt x="23" y="192"/>
                    <a:pt x="26" y="198"/>
                  </a:cubicBezTo>
                  <a:cubicBezTo>
                    <a:pt x="26" y="198"/>
                    <a:pt x="27" y="198"/>
                    <a:pt x="27" y="199"/>
                  </a:cubicBezTo>
                  <a:cubicBezTo>
                    <a:pt x="27" y="199"/>
                    <a:pt x="54" y="273"/>
                    <a:pt x="97" y="300"/>
                  </a:cubicBezTo>
                  <a:cubicBezTo>
                    <a:pt x="102" y="303"/>
                    <a:pt x="103" y="310"/>
                    <a:pt x="100" y="315"/>
                  </a:cubicBezTo>
                  <a:cubicBezTo>
                    <a:pt x="98" y="318"/>
                    <a:pt x="95" y="320"/>
                    <a:pt x="91" y="320"/>
                  </a:cubicBezTo>
                  <a:cubicBezTo>
                    <a:pt x="89" y="320"/>
                    <a:pt x="87" y="319"/>
                    <a:pt x="86" y="318"/>
                  </a:cubicBezTo>
                  <a:cubicBezTo>
                    <a:pt x="38" y="288"/>
                    <a:pt x="10" y="214"/>
                    <a:pt x="7" y="207"/>
                  </a:cubicBezTo>
                  <a:cubicBezTo>
                    <a:pt x="0" y="191"/>
                    <a:pt x="2" y="170"/>
                    <a:pt x="18" y="162"/>
                  </a:cubicBezTo>
                  <a:cubicBezTo>
                    <a:pt x="25" y="158"/>
                    <a:pt x="34" y="157"/>
                    <a:pt x="42" y="160"/>
                  </a:cubicBezTo>
                  <a:cubicBezTo>
                    <a:pt x="50" y="163"/>
                    <a:pt x="57" y="169"/>
                    <a:pt x="61" y="176"/>
                  </a:cubicBezTo>
                  <a:cubicBezTo>
                    <a:pt x="63" y="183"/>
                    <a:pt x="66" y="190"/>
                    <a:pt x="70" y="197"/>
                  </a:cubicBezTo>
                  <a:cubicBezTo>
                    <a:pt x="70" y="106"/>
                    <a:pt x="70" y="106"/>
                    <a:pt x="70" y="106"/>
                  </a:cubicBezTo>
                  <a:cubicBezTo>
                    <a:pt x="70" y="89"/>
                    <a:pt x="84" y="74"/>
                    <a:pt x="102" y="74"/>
                  </a:cubicBezTo>
                  <a:cubicBezTo>
                    <a:pt x="120" y="74"/>
                    <a:pt x="134" y="89"/>
                    <a:pt x="134" y="106"/>
                  </a:cubicBezTo>
                  <a:cubicBezTo>
                    <a:pt x="134" y="130"/>
                    <a:pt x="134" y="130"/>
                    <a:pt x="134" y="130"/>
                  </a:cubicBezTo>
                  <a:cubicBezTo>
                    <a:pt x="137" y="128"/>
                    <a:pt x="141" y="128"/>
                    <a:pt x="145" y="128"/>
                  </a:cubicBezTo>
                  <a:cubicBezTo>
                    <a:pt x="159" y="128"/>
                    <a:pt x="172" y="138"/>
                    <a:pt x="175" y="151"/>
                  </a:cubicBezTo>
                  <a:cubicBezTo>
                    <a:pt x="179" y="150"/>
                    <a:pt x="183" y="149"/>
                    <a:pt x="187" y="149"/>
                  </a:cubicBezTo>
                  <a:cubicBezTo>
                    <a:pt x="199" y="149"/>
                    <a:pt x="209" y="155"/>
                    <a:pt x="214" y="164"/>
                  </a:cubicBezTo>
                  <a:cubicBezTo>
                    <a:pt x="219" y="161"/>
                    <a:pt x="224" y="160"/>
                    <a:pt x="230" y="160"/>
                  </a:cubicBezTo>
                  <a:cubicBezTo>
                    <a:pt x="247" y="160"/>
                    <a:pt x="262" y="174"/>
                    <a:pt x="262" y="192"/>
                  </a:cubicBezTo>
                  <a:cubicBezTo>
                    <a:pt x="262" y="234"/>
                    <a:pt x="262" y="234"/>
                    <a:pt x="262" y="234"/>
                  </a:cubicBezTo>
                  <a:cubicBezTo>
                    <a:pt x="262" y="236"/>
                    <a:pt x="265" y="284"/>
                    <a:pt x="238" y="316"/>
                  </a:cubicBezTo>
                  <a:close/>
                  <a:moveTo>
                    <a:pt x="102" y="53"/>
                  </a:moveTo>
                  <a:cubicBezTo>
                    <a:pt x="108" y="53"/>
                    <a:pt x="113" y="48"/>
                    <a:pt x="113" y="42"/>
                  </a:cubicBezTo>
                  <a:cubicBezTo>
                    <a:pt x="113" y="10"/>
                    <a:pt x="113" y="10"/>
                    <a:pt x="113" y="10"/>
                  </a:cubicBezTo>
                  <a:cubicBezTo>
                    <a:pt x="113" y="4"/>
                    <a:pt x="108" y="0"/>
                    <a:pt x="102" y="0"/>
                  </a:cubicBezTo>
                  <a:cubicBezTo>
                    <a:pt x="96" y="0"/>
                    <a:pt x="91" y="4"/>
                    <a:pt x="91" y="10"/>
                  </a:cubicBezTo>
                  <a:cubicBezTo>
                    <a:pt x="91" y="42"/>
                    <a:pt x="91" y="42"/>
                    <a:pt x="91" y="42"/>
                  </a:cubicBezTo>
                  <a:cubicBezTo>
                    <a:pt x="91" y="48"/>
                    <a:pt x="96" y="53"/>
                    <a:pt x="102" y="53"/>
                  </a:cubicBezTo>
                  <a:close/>
                  <a:moveTo>
                    <a:pt x="134" y="64"/>
                  </a:moveTo>
                  <a:cubicBezTo>
                    <a:pt x="137" y="64"/>
                    <a:pt x="139" y="63"/>
                    <a:pt x="142" y="61"/>
                  </a:cubicBezTo>
                  <a:cubicBezTo>
                    <a:pt x="163" y="39"/>
                    <a:pt x="163" y="39"/>
                    <a:pt x="163" y="39"/>
                  </a:cubicBezTo>
                  <a:cubicBezTo>
                    <a:pt x="167" y="35"/>
                    <a:pt x="167" y="28"/>
                    <a:pt x="163" y="24"/>
                  </a:cubicBezTo>
                  <a:cubicBezTo>
                    <a:pt x="159" y="20"/>
                    <a:pt x="152" y="20"/>
                    <a:pt x="148" y="24"/>
                  </a:cubicBezTo>
                  <a:cubicBezTo>
                    <a:pt x="126" y="45"/>
                    <a:pt x="126" y="45"/>
                    <a:pt x="126" y="45"/>
                  </a:cubicBezTo>
                  <a:cubicBezTo>
                    <a:pt x="122" y="50"/>
                    <a:pt x="122" y="56"/>
                    <a:pt x="126" y="61"/>
                  </a:cubicBezTo>
                  <a:cubicBezTo>
                    <a:pt x="129" y="63"/>
                    <a:pt x="131" y="64"/>
                    <a:pt x="134" y="64"/>
                  </a:cubicBezTo>
                  <a:close/>
                  <a:moveTo>
                    <a:pt x="62" y="61"/>
                  </a:moveTo>
                  <a:cubicBezTo>
                    <a:pt x="65" y="63"/>
                    <a:pt x="67" y="64"/>
                    <a:pt x="70" y="64"/>
                  </a:cubicBezTo>
                  <a:cubicBezTo>
                    <a:pt x="73" y="64"/>
                    <a:pt x="75" y="63"/>
                    <a:pt x="78" y="61"/>
                  </a:cubicBezTo>
                  <a:cubicBezTo>
                    <a:pt x="82" y="56"/>
                    <a:pt x="82" y="50"/>
                    <a:pt x="78" y="45"/>
                  </a:cubicBezTo>
                  <a:cubicBezTo>
                    <a:pt x="56" y="24"/>
                    <a:pt x="56" y="24"/>
                    <a:pt x="56" y="24"/>
                  </a:cubicBezTo>
                  <a:cubicBezTo>
                    <a:pt x="52" y="20"/>
                    <a:pt x="45" y="20"/>
                    <a:pt x="41" y="24"/>
                  </a:cubicBezTo>
                  <a:cubicBezTo>
                    <a:pt x="37" y="28"/>
                    <a:pt x="37" y="35"/>
                    <a:pt x="41" y="39"/>
                  </a:cubicBezTo>
                  <a:lnTo>
                    <a:pt x="62" y="61"/>
                  </a:lnTo>
                  <a:close/>
                  <a:moveTo>
                    <a:pt x="145" y="85"/>
                  </a:moveTo>
                  <a:cubicBezTo>
                    <a:pt x="145" y="91"/>
                    <a:pt x="149" y="96"/>
                    <a:pt x="155" y="96"/>
                  </a:cubicBezTo>
                  <a:cubicBezTo>
                    <a:pt x="177" y="96"/>
                    <a:pt x="177" y="96"/>
                    <a:pt x="177" y="96"/>
                  </a:cubicBezTo>
                  <a:cubicBezTo>
                    <a:pt x="183" y="96"/>
                    <a:pt x="187" y="91"/>
                    <a:pt x="187" y="85"/>
                  </a:cubicBezTo>
                  <a:cubicBezTo>
                    <a:pt x="187" y="79"/>
                    <a:pt x="183" y="74"/>
                    <a:pt x="177" y="74"/>
                  </a:cubicBezTo>
                  <a:cubicBezTo>
                    <a:pt x="155" y="74"/>
                    <a:pt x="155" y="74"/>
                    <a:pt x="155" y="74"/>
                  </a:cubicBezTo>
                  <a:cubicBezTo>
                    <a:pt x="149" y="74"/>
                    <a:pt x="145" y="79"/>
                    <a:pt x="145" y="85"/>
                  </a:cubicBezTo>
                  <a:close/>
                  <a:moveTo>
                    <a:pt x="27" y="96"/>
                  </a:moveTo>
                  <a:cubicBezTo>
                    <a:pt x="49" y="96"/>
                    <a:pt x="49" y="96"/>
                    <a:pt x="49" y="96"/>
                  </a:cubicBezTo>
                  <a:cubicBezTo>
                    <a:pt x="55" y="96"/>
                    <a:pt x="59" y="91"/>
                    <a:pt x="59" y="85"/>
                  </a:cubicBezTo>
                  <a:cubicBezTo>
                    <a:pt x="59" y="79"/>
                    <a:pt x="55" y="74"/>
                    <a:pt x="49" y="74"/>
                  </a:cubicBezTo>
                  <a:cubicBezTo>
                    <a:pt x="27" y="74"/>
                    <a:pt x="27" y="74"/>
                    <a:pt x="27" y="74"/>
                  </a:cubicBezTo>
                  <a:cubicBezTo>
                    <a:pt x="21" y="74"/>
                    <a:pt x="17" y="79"/>
                    <a:pt x="17" y="85"/>
                  </a:cubicBezTo>
                  <a:cubicBezTo>
                    <a:pt x="17" y="91"/>
                    <a:pt x="21" y="96"/>
                    <a:pt x="27" y="9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solidFill>
                  <a:srgbClr val="5DCACA"/>
                </a:solidFill>
              </a:endParaRPr>
            </a:p>
          </p:txBody>
        </p:sp>
      </p:grpSp>
      <p:sp>
        <p:nvSpPr>
          <p:cNvPr id="179" name="TextBox 178"/>
          <p:cNvSpPr txBox="1"/>
          <p:nvPr/>
        </p:nvSpPr>
        <p:spPr>
          <a:xfrm>
            <a:off x="7314251" y="1494650"/>
            <a:ext cx="3346496" cy="304354"/>
          </a:xfrm>
          <a:prstGeom prst="rect">
            <a:avLst/>
          </a:prstGeom>
          <a:noFill/>
        </p:spPr>
        <p:txBody>
          <a:bodyPr wrap="square" lIns="90051" tIns="45021" rIns="90051" bIns="45021" rtlCol="0">
            <a:spAutoFit/>
          </a:bodyPr>
          <a:lstStyle/>
          <a:p>
            <a:pPr algn="just" fontAlgn="base">
              <a:spcBef>
                <a:spcPts val="300"/>
              </a:spcBef>
              <a:spcAft>
                <a:spcPts val="591"/>
              </a:spcAft>
            </a:pPr>
            <a:r>
              <a:rPr lang="en-US" sz="1391" b="1" dirty="0">
                <a:solidFill>
                  <a:srgbClr val="2EBABA"/>
                </a:solidFill>
                <a:latin typeface="Calibri" panose="020F0502020204030204" pitchFamily="34" charset="0"/>
                <a:ea typeface="Verdana" panose="020B0604030504040204" pitchFamily="34" charset="0"/>
                <a:cs typeface="Calibri" panose="020F0502020204030204" pitchFamily="34" charset="0"/>
              </a:rPr>
              <a:t>Methodologies / Sample Deliverables</a:t>
            </a:r>
          </a:p>
        </p:txBody>
      </p:sp>
      <p:sp>
        <p:nvSpPr>
          <p:cNvPr id="26" name="Triangle 28">
            <a:extLst>
              <a:ext uri="{FF2B5EF4-FFF2-40B4-BE49-F238E27FC236}">
                <a16:creationId xmlns:a16="http://schemas.microsoft.com/office/drawing/2014/main" id="{43DBCC84-0953-4F3E-869C-6E6BFB243291}"/>
              </a:ext>
            </a:extLst>
          </p:cNvPr>
          <p:cNvSpPr/>
          <p:nvPr/>
        </p:nvSpPr>
        <p:spPr>
          <a:xfrm rot="16200000">
            <a:off x="11061923" y="3314790"/>
            <a:ext cx="264966" cy="228419"/>
          </a:xfrm>
          <a:prstGeom prst="triangle">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2" dirty="0">
              <a:latin typeface="Calibri" panose="020F0502020204030204" pitchFamily="34" charset="0"/>
            </a:endParaRPr>
          </a:p>
        </p:txBody>
      </p:sp>
      <p:pic>
        <p:nvPicPr>
          <p:cNvPr id="10" name="Picture 9">
            <a:extLst>
              <a:ext uri="{FF2B5EF4-FFF2-40B4-BE49-F238E27FC236}">
                <a16:creationId xmlns:a16="http://schemas.microsoft.com/office/drawing/2014/main" id="{4935B5BD-48E3-06B0-03D1-6379F24570B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612660" y="4967923"/>
            <a:ext cx="2539277" cy="1073409"/>
          </a:xfrm>
          <a:prstGeom prst="rect">
            <a:avLst/>
          </a:prstGeom>
        </p:spPr>
      </p:pic>
      <p:pic>
        <p:nvPicPr>
          <p:cNvPr id="11" name="Picture 10">
            <a:extLst>
              <a:ext uri="{FF2B5EF4-FFF2-40B4-BE49-F238E27FC236}">
                <a16:creationId xmlns:a16="http://schemas.microsoft.com/office/drawing/2014/main" id="{263AAF58-E1FC-2499-E956-4783104F6AF2}"/>
              </a:ext>
            </a:extLst>
          </p:cNvPr>
          <p:cNvPicPr>
            <a:picLocks noChangeAspect="1"/>
          </p:cNvPicPr>
          <p:nvPr/>
        </p:nvPicPr>
        <p:blipFill>
          <a:blip r:embed="rId4"/>
          <a:stretch>
            <a:fillRect/>
          </a:stretch>
        </p:blipFill>
        <p:spPr>
          <a:xfrm>
            <a:off x="7641336" y="3354788"/>
            <a:ext cx="2565619" cy="1509921"/>
          </a:xfrm>
          <a:prstGeom prst="rect">
            <a:avLst/>
          </a:prstGeom>
        </p:spPr>
      </p:pic>
      <p:sp>
        <p:nvSpPr>
          <p:cNvPr id="60" name="TextBox 59"/>
          <p:cNvSpPr txBox="1"/>
          <p:nvPr/>
        </p:nvSpPr>
        <p:spPr>
          <a:xfrm rot="19211056">
            <a:off x="7123902" y="3934750"/>
            <a:ext cx="3600489" cy="260199"/>
          </a:xfrm>
          <a:prstGeom prst="rect">
            <a:avLst/>
          </a:prstGeom>
          <a:solidFill>
            <a:schemeClr val="bg1">
              <a:alpha val="35000"/>
            </a:schemeClr>
          </a:solidFill>
          <a:ln>
            <a:solidFill>
              <a:schemeClr val="accent6"/>
            </a:solidFill>
          </a:ln>
        </p:spPr>
        <p:txBody>
          <a:bodyPr wrap="square" rtlCol="0">
            <a:spAutoFit/>
          </a:bodyPr>
          <a:lstStyle/>
          <a:p>
            <a:pPr algn="ctr"/>
            <a:r>
              <a:rPr lang="en-US" sz="1091" b="1" dirty="0">
                <a:solidFill>
                  <a:srgbClr val="FF0000"/>
                </a:solidFill>
              </a:rPr>
              <a:t>For Illustration Purposes Only</a:t>
            </a:r>
          </a:p>
        </p:txBody>
      </p:sp>
      <p:sp>
        <p:nvSpPr>
          <p:cNvPr id="4" name="Rectangle 3">
            <a:extLst>
              <a:ext uri="{FF2B5EF4-FFF2-40B4-BE49-F238E27FC236}">
                <a16:creationId xmlns:a16="http://schemas.microsoft.com/office/drawing/2014/main" id="{D503FB75-855E-E026-13D7-A8FAE84279B8}"/>
              </a:ext>
            </a:extLst>
          </p:cNvPr>
          <p:cNvSpPr/>
          <p:nvPr/>
        </p:nvSpPr>
        <p:spPr bwMode="gray">
          <a:xfrm>
            <a:off x="0" y="972"/>
            <a:ext cx="163919" cy="6860559"/>
          </a:xfrm>
          <a:prstGeom prst="rect">
            <a:avLst/>
          </a:prstGeom>
          <a:solidFill>
            <a:srgbClr val="00ABAB"/>
          </a:solidFill>
          <a:ln w="19050" algn="ctr">
            <a:noFill/>
            <a:miter lim="800000"/>
            <a:headEnd/>
            <a:tailEnd/>
          </a:ln>
        </p:spPr>
        <p:txBody>
          <a:bodyPr wrap="square" lIns="88071" tIns="88071" rIns="88071" bIns="88071" rtlCol="0" anchor="b"/>
          <a:lstStyle/>
          <a:p>
            <a:pPr algn="ctr">
              <a:lnSpc>
                <a:spcPct val="106000"/>
              </a:lnSpc>
              <a:buFont typeface="Wingdings 2" pitchFamily="18" charset="2"/>
              <a:buNone/>
            </a:pPr>
            <a:endParaRPr lang="en-US" sz="891" b="1" dirty="0">
              <a:solidFill>
                <a:schemeClr val="bg1"/>
              </a:solidFill>
              <a:latin typeface="Calibri" panose="020F0502020204030204" pitchFamily="34" charset="0"/>
            </a:endParaRPr>
          </a:p>
        </p:txBody>
      </p:sp>
      <p:pic>
        <p:nvPicPr>
          <p:cNvPr id="5" name="Picture 4">
            <a:extLst>
              <a:ext uri="{FF2B5EF4-FFF2-40B4-BE49-F238E27FC236}">
                <a16:creationId xmlns:a16="http://schemas.microsoft.com/office/drawing/2014/main" id="{F300FDC1-7551-ED8F-4724-78F84DCEF09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95625" y="1968175"/>
            <a:ext cx="2160718" cy="1389584"/>
          </a:xfrm>
          <a:prstGeom prst="rect">
            <a:avLst/>
          </a:prstGeom>
          <a:noFill/>
        </p:spPr>
      </p:pic>
      <p:pic>
        <p:nvPicPr>
          <p:cNvPr id="6" name="Picture 5">
            <a:extLst>
              <a:ext uri="{FF2B5EF4-FFF2-40B4-BE49-F238E27FC236}">
                <a16:creationId xmlns:a16="http://schemas.microsoft.com/office/drawing/2014/main" id="{4E334E3B-67A1-2232-EC9C-0792BFA2917D}"/>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8994534" y="2001099"/>
            <a:ext cx="2191923" cy="1334474"/>
          </a:xfrm>
          <a:prstGeom prst="rect">
            <a:avLst/>
          </a:prstGeom>
          <a:noFill/>
          <a:ln>
            <a:noFill/>
          </a:ln>
        </p:spPr>
      </p:pic>
    </p:spTree>
    <p:extLst>
      <p:ext uri="{BB962C8B-B14F-4D97-AF65-F5344CB8AC3E}">
        <p14:creationId xmlns:p14="http://schemas.microsoft.com/office/powerpoint/2010/main" val="249416326"/>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gray">
          <a:xfrm>
            <a:off x="610686" y="1885511"/>
            <a:ext cx="6049823" cy="3126297"/>
          </a:xfrm>
          <a:prstGeom prst="rect">
            <a:avLst/>
          </a:prstGeom>
          <a:noFill/>
          <a:ln w="3175" algn="ctr">
            <a:solidFill>
              <a:srgbClr val="21B6B6"/>
            </a:solidFill>
            <a:miter lim="800000"/>
            <a:headEnd/>
            <a:tailEnd/>
          </a:ln>
        </p:spPr>
        <p:txBody>
          <a:bodyPr wrap="square" lIns="88071" tIns="88071" rIns="88071" bIns="88071" rtlCol="0" anchor="ctr"/>
          <a:lstStyle/>
          <a:p>
            <a:pPr marL="0" marR="0" lvl="0" indent="0" algn="just" defTabSz="914400" rtl="0" eaLnBrk="1" fontAlgn="auto" latinLnBrk="0" hangingPunct="1">
              <a:lnSpc>
                <a:spcPct val="100000"/>
              </a:lnSpc>
              <a:spcBef>
                <a:spcPts val="0"/>
              </a:spcBef>
              <a:spcAft>
                <a:spcPts val="591"/>
              </a:spcAft>
              <a:buClr>
                <a:srgbClr val="86BC25"/>
              </a:buClr>
              <a:buSzTx/>
              <a:buFontTx/>
              <a:buNone/>
              <a:tabLst/>
              <a:defRPr/>
            </a:pPr>
            <a:r>
              <a:rPr kumimoji="0" lang="en-US" sz="1050" b="1" i="0" u="none" strike="noStrike" kern="1200" cap="none" spc="0" normalizeH="0" baseline="0" noProof="0" dirty="0">
                <a:ln>
                  <a:noFill/>
                </a:ln>
                <a:solidFill>
                  <a:srgbClr val="0097A9"/>
                </a:solidFill>
                <a:effectLst/>
                <a:uLnTx/>
                <a:uFillTx/>
                <a:latin typeface="Calibri" panose="020F0502020204030204" pitchFamily="34" charset="0"/>
                <a:ea typeface="Verdana" panose="020B0604030504040204" pitchFamily="34" charset="0"/>
                <a:cs typeface="Calibri" panose="020F0502020204030204" pitchFamily="34" charset="0"/>
              </a:rPr>
              <a:t>BCM Recovery Strategy Updates</a:t>
            </a:r>
          </a:p>
          <a:p>
            <a:pPr marL="0" marR="0" lvl="1"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Based on the outcomes of BIA </a:t>
            </a:r>
            <a:r>
              <a:rPr lang="en-US" sz="1000" dirty="0">
                <a:solidFill>
                  <a:prstClr val="black"/>
                </a:solidFill>
                <a:latin typeface="Calibri"/>
                <a:ea typeface="Verdana" panose="020B0604030504040204" pitchFamily="34" charset="0"/>
                <a:cs typeface="Calibri" panose="020F0502020204030204" pitchFamily="34" charset="0"/>
              </a:rPr>
              <a:t>already conducted by stc </a:t>
            </a: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and BC Risk assessment as part of phase 1, we will review the existing BCM recovery strategies and evaluate whether they are viable or not. </a:t>
            </a:r>
          </a:p>
          <a:p>
            <a:pPr marL="0" marR="0" lvl="1" indent="0" algn="l"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endParaRPr>
          </a:p>
          <a:p>
            <a:pPr marL="0" marR="0" lvl="1"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For every process enabler that a recovery strategy is required to be developed or updated, we will do the following:</a:t>
            </a:r>
          </a:p>
          <a:p>
            <a:pPr marL="171279" marR="0" lvl="1" indent="-171279" algn="l" defTabSz="1219170" rtl="0" eaLnBrk="1" fontAlgn="base" latinLnBrk="0" hangingPunct="1">
              <a:lnSpc>
                <a:spcPct val="100000"/>
              </a:lnSpc>
              <a:spcBef>
                <a:spcPts val="0"/>
              </a:spcBef>
              <a:spcAft>
                <a:spcPts val="0"/>
              </a:spcAft>
              <a:buClr>
                <a:srgbClr val="00ABAB"/>
              </a:buClr>
              <a:buSzPct val="100000"/>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Review the current recovery strategies and identify any gaps based on the outcome of latest BIA exercise (in terms of recovery of BETH3V enablers); </a:t>
            </a:r>
          </a:p>
          <a:p>
            <a:pPr marL="171279" marR="0" lvl="1" indent="-171279" algn="l" defTabSz="1219170" rtl="0" eaLnBrk="1" fontAlgn="base" latinLnBrk="0" hangingPunct="1">
              <a:lnSpc>
                <a:spcPct val="100000"/>
              </a:lnSpc>
              <a:spcBef>
                <a:spcPts val="0"/>
              </a:spcBef>
              <a:spcAft>
                <a:spcPts val="0"/>
              </a:spcAft>
              <a:buClr>
                <a:srgbClr val="00ABAB"/>
              </a:buClr>
              <a:buSzPct val="100000"/>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Evaluate the recovery options to ensure they provide the minimum acceptable level of service for key BCM Program metrics – such as within the defined maximum tolerable period of disruption (MTPD) and recovery time objective (RTO) timeframe as well as recovery point objective (RPO);</a:t>
            </a:r>
          </a:p>
          <a:p>
            <a:pPr marL="171279" marR="0" lvl="1" indent="-171279" algn="l" defTabSz="1219170" rtl="0" eaLnBrk="1" fontAlgn="base" latinLnBrk="0" hangingPunct="1">
              <a:lnSpc>
                <a:spcPct val="100000"/>
              </a:lnSpc>
              <a:spcBef>
                <a:spcPts val="0"/>
              </a:spcBef>
              <a:spcAft>
                <a:spcPts val="0"/>
              </a:spcAft>
              <a:buClr>
                <a:srgbClr val="00ABAB"/>
              </a:buClr>
              <a:buSzPct val="100000"/>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Present the recovery strategy options for the time-critical processes to the BCM Steering Committee / Management; and</a:t>
            </a:r>
          </a:p>
          <a:p>
            <a:pPr marL="171279" marR="0" lvl="1" indent="-171279" algn="l" defTabSz="1219170" rtl="0" eaLnBrk="1" fontAlgn="base" latinLnBrk="0" hangingPunct="1">
              <a:lnSpc>
                <a:spcPct val="100000"/>
              </a:lnSpc>
              <a:spcBef>
                <a:spcPts val="0"/>
              </a:spcBef>
              <a:spcAft>
                <a:spcPts val="0"/>
              </a:spcAft>
              <a:buClr>
                <a:srgbClr val="00ABAB"/>
              </a:buClr>
              <a:buSzPct val="100000"/>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Recommend, based on hierarchical tiers, the most cost-effective strategy option for each time-critical service and process and obtain management approval of the selected options.</a:t>
            </a:r>
          </a:p>
        </p:txBody>
      </p:sp>
      <p:sp>
        <p:nvSpPr>
          <p:cNvPr id="40" name="Title 2">
            <a:extLst>
              <a:ext uri="{FF2B5EF4-FFF2-40B4-BE49-F238E27FC236}">
                <a16:creationId xmlns:a16="http://schemas.microsoft.com/office/drawing/2014/main" id="{66F94503-D0A3-4D59-B031-E66EEF59E9E1}"/>
              </a:ext>
            </a:extLst>
          </p:cNvPr>
          <p:cNvSpPr>
            <a:spLocks noGrp="1"/>
          </p:cNvSpPr>
          <p:nvPr>
            <p:ph type="title"/>
          </p:nvPr>
        </p:nvSpPr>
        <p:spPr>
          <a:xfrm>
            <a:off x="522373" y="420286"/>
            <a:ext cx="11147258" cy="330986"/>
          </a:xfrm>
        </p:spPr>
        <p:txBody>
          <a:bodyPr/>
          <a:lstStyle/>
          <a:p>
            <a:r>
              <a:rPr lang="en-US" sz="2382" dirty="0"/>
              <a:t>Approach &amp; Methodology</a:t>
            </a:r>
          </a:p>
        </p:txBody>
      </p:sp>
      <p:sp>
        <p:nvSpPr>
          <p:cNvPr id="56" name="Text Placeholder 1">
            <a:extLst>
              <a:ext uri="{FF2B5EF4-FFF2-40B4-BE49-F238E27FC236}">
                <a16:creationId xmlns:a16="http://schemas.microsoft.com/office/drawing/2014/main" id="{C2BEA3DA-28CA-45CE-84AC-50290D3831B6}"/>
              </a:ext>
            </a:extLst>
          </p:cNvPr>
          <p:cNvSpPr txBox="1">
            <a:spLocks/>
          </p:cNvSpPr>
          <p:nvPr/>
        </p:nvSpPr>
        <p:spPr>
          <a:xfrm>
            <a:off x="522375" y="761804"/>
            <a:ext cx="10549646" cy="337097"/>
          </a:xfrm>
          <a:prstGeom prst="rect">
            <a:avLst/>
          </a:prstGeom>
        </p:spPr>
        <p:txBody>
          <a:bodyPr lIns="0" tIns="0" rIns="0" bIns="0"/>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2382" dirty="0">
                <a:solidFill>
                  <a:srgbClr val="00ABAB"/>
                </a:solidFill>
                <a:latin typeface="Calibri" panose="020F0502020204030204" pitchFamily="34" charset="0"/>
              </a:rPr>
              <a:t>Phase 2: BCM Strategy and Roadmap (2/2)</a:t>
            </a:r>
          </a:p>
        </p:txBody>
      </p:sp>
      <p:sp>
        <p:nvSpPr>
          <p:cNvPr id="94" name="TextBox 93"/>
          <p:cNvSpPr txBox="1"/>
          <p:nvPr/>
        </p:nvSpPr>
        <p:spPr>
          <a:xfrm>
            <a:off x="957160" y="1492749"/>
            <a:ext cx="2572062" cy="304354"/>
          </a:xfrm>
          <a:prstGeom prst="rect">
            <a:avLst/>
          </a:prstGeom>
          <a:noFill/>
        </p:spPr>
        <p:txBody>
          <a:bodyPr wrap="square" lIns="90051" tIns="45021" rIns="90051" bIns="45021" rtlCol="0">
            <a:spAutoFit/>
          </a:bodyPr>
          <a:lstStyle/>
          <a:p>
            <a:pPr algn="just" fontAlgn="base">
              <a:spcBef>
                <a:spcPts val="300"/>
              </a:spcBef>
              <a:spcAft>
                <a:spcPts val="591"/>
              </a:spcAft>
            </a:pPr>
            <a:r>
              <a:rPr lang="en-US" sz="1391" b="1" dirty="0">
                <a:solidFill>
                  <a:srgbClr val="2EBABA"/>
                </a:solidFill>
                <a:latin typeface="Calibri" panose="020F0502020204030204" pitchFamily="34" charset="0"/>
                <a:ea typeface="Verdana" panose="020B0604030504040204" pitchFamily="34" charset="0"/>
                <a:cs typeface="Calibri" panose="020F0502020204030204" pitchFamily="34" charset="0"/>
              </a:rPr>
              <a:t>Key Activities</a:t>
            </a:r>
          </a:p>
        </p:txBody>
      </p:sp>
      <p:grpSp>
        <p:nvGrpSpPr>
          <p:cNvPr id="95" name="Group 39"/>
          <p:cNvGrpSpPr>
            <a:grpSpLocks noChangeAspect="1"/>
          </p:cNvGrpSpPr>
          <p:nvPr/>
        </p:nvGrpSpPr>
        <p:grpSpPr bwMode="auto">
          <a:xfrm>
            <a:off x="581670" y="1453456"/>
            <a:ext cx="364202" cy="364202"/>
            <a:chOff x="3987" y="1509"/>
            <a:chExt cx="340" cy="340"/>
          </a:xfrm>
          <a:solidFill>
            <a:srgbClr val="00ABAB"/>
          </a:solidFill>
        </p:grpSpPr>
        <p:sp>
          <p:nvSpPr>
            <p:cNvPr id="96" name="Freeform 40"/>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sp>
          <p:nvSpPr>
            <p:cNvPr id="97" name="Freeform 41"/>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grpSp>
      <p:sp>
        <p:nvSpPr>
          <p:cNvPr id="98" name="TextBox 97"/>
          <p:cNvSpPr txBox="1"/>
          <p:nvPr/>
        </p:nvSpPr>
        <p:spPr>
          <a:xfrm>
            <a:off x="977899" y="5107607"/>
            <a:ext cx="2572062" cy="304354"/>
          </a:xfrm>
          <a:prstGeom prst="rect">
            <a:avLst/>
          </a:prstGeom>
          <a:noFill/>
        </p:spPr>
        <p:txBody>
          <a:bodyPr wrap="square" lIns="90051" tIns="45021" rIns="90051" bIns="45021" rtlCol="0">
            <a:spAutoFit/>
          </a:bodyPr>
          <a:lstStyle/>
          <a:p>
            <a:pPr algn="just" fontAlgn="base">
              <a:spcBef>
                <a:spcPts val="300"/>
              </a:spcBef>
              <a:spcAft>
                <a:spcPts val="591"/>
              </a:spcAft>
            </a:pPr>
            <a:r>
              <a:rPr lang="en-US" sz="1391" b="1" dirty="0">
                <a:solidFill>
                  <a:srgbClr val="2EBABA"/>
                </a:solidFill>
                <a:latin typeface="Calibri" panose="020F0502020204030204" pitchFamily="34" charset="0"/>
                <a:ea typeface="Verdana" panose="020B0604030504040204" pitchFamily="34" charset="0"/>
                <a:cs typeface="Calibri" panose="020F0502020204030204" pitchFamily="34" charset="0"/>
              </a:rPr>
              <a:t>Deliverables</a:t>
            </a:r>
          </a:p>
        </p:txBody>
      </p:sp>
      <p:grpSp>
        <p:nvGrpSpPr>
          <p:cNvPr id="3" name="Group 2"/>
          <p:cNvGrpSpPr/>
          <p:nvPr/>
        </p:nvGrpSpPr>
        <p:grpSpPr>
          <a:xfrm>
            <a:off x="610685" y="5093089"/>
            <a:ext cx="395072" cy="364202"/>
            <a:chOff x="4913652" y="4808348"/>
            <a:chExt cx="398792" cy="367631"/>
          </a:xfrm>
          <a:solidFill>
            <a:srgbClr val="00ABAB"/>
          </a:solidFill>
        </p:grpSpPr>
        <p:sp>
          <p:nvSpPr>
            <p:cNvPr id="99" name="Freeform 350"/>
            <p:cNvSpPr>
              <a:spLocks noEditPoints="1"/>
            </p:cNvSpPr>
            <p:nvPr/>
          </p:nvSpPr>
          <p:spPr bwMode="auto">
            <a:xfrm>
              <a:off x="4993127" y="4877549"/>
              <a:ext cx="241262" cy="229229"/>
            </a:xfrm>
            <a:custGeom>
              <a:avLst/>
              <a:gdLst>
                <a:gd name="T0" fmla="*/ 160 w 256"/>
                <a:gd name="T1" fmla="*/ 85 h 320"/>
                <a:gd name="T2" fmla="*/ 10 w 256"/>
                <a:gd name="T3" fmla="*/ 85 h 320"/>
                <a:gd name="T4" fmla="*/ 0 w 256"/>
                <a:gd name="T5" fmla="*/ 96 h 320"/>
                <a:gd name="T6" fmla="*/ 0 w 256"/>
                <a:gd name="T7" fmla="*/ 309 h 320"/>
                <a:gd name="T8" fmla="*/ 10 w 256"/>
                <a:gd name="T9" fmla="*/ 320 h 320"/>
                <a:gd name="T10" fmla="*/ 160 w 256"/>
                <a:gd name="T11" fmla="*/ 320 h 320"/>
                <a:gd name="T12" fmla="*/ 170 w 256"/>
                <a:gd name="T13" fmla="*/ 309 h 320"/>
                <a:gd name="T14" fmla="*/ 170 w 256"/>
                <a:gd name="T15" fmla="*/ 96 h 320"/>
                <a:gd name="T16" fmla="*/ 160 w 256"/>
                <a:gd name="T17" fmla="*/ 85 h 320"/>
                <a:gd name="T18" fmla="*/ 149 w 256"/>
                <a:gd name="T19" fmla="*/ 298 h 320"/>
                <a:gd name="T20" fmla="*/ 21 w 256"/>
                <a:gd name="T21" fmla="*/ 298 h 320"/>
                <a:gd name="T22" fmla="*/ 21 w 256"/>
                <a:gd name="T23" fmla="*/ 106 h 320"/>
                <a:gd name="T24" fmla="*/ 149 w 256"/>
                <a:gd name="T25" fmla="*/ 106 h 320"/>
                <a:gd name="T26" fmla="*/ 149 w 256"/>
                <a:gd name="T27" fmla="*/ 298 h 320"/>
                <a:gd name="T28" fmla="*/ 213 w 256"/>
                <a:gd name="T29" fmla="*/ 53 h 320"/>
                <a:gd name="T30" fmla="*/ 213 w 256"/>
                <a:gd name="T31" fmla="*/ 266 h 320"/>
                <a:gd name="T32" fmla="*/ 202 w 256"/>
                <a:gd name="T33" fmla="*/ 277 h 320"/>
                <a:gd name="T34" fmla="*/ 192 w 256"/>
                <a:gd name="T35" fmla="*/ 266 h 320"/>
                <a:gd name="T36" fmla="*/ 192 w 256"/>
                <a:gd name="T37" fmla="*/ 64 h 320"/>
                <a:gd name="T38" fmla="*/ 53 w 256"/>
                <a:gd name="T39" fmla="*/ 64 h 320"/>
                <a:gd name="T40" fmla="*/ 42 w 256"/>
                <a:gd name="T41" fmla="*/ 53 h 320"/>
                <a:gd name="T42" fmla="*/ 53 w 256"/>
                <a:gd name="T43" fmla="*/ 42 h 320"/>
                <a:gd name="T44" fmla="*/ 202 w 256"/>
                <a:gd name="T45" fmla="*/ 42 h 320"/>
                <a:gd name="T46" fmla="*/ 213 w 256"/>
                <a:gd name="T47" fmla="*/ 53 h 320"/>
                <a:gd name="T48" fmla="*/ 256 w 256"/>
                <a:gd name="T49" fmla="*/ 10 h 320"/>
                <a:gd name="T50" fmla="*/ 256 w 256"/>
                <a:gd name="T51" fmla="*/ 224 h 320"/>
                <a:gd name="T52" fmla="*/ 245 w 256"/>
                <a:gd name="T53" fmla="*/ 234 h 320"/>
                <a:gd name="T54" fmla="*/ 234 w 256"/>
                <a:gd name="T55" fmla="*/ 224 h 320"/>
                <a:gd name="T56" fmla="*/ 234 w 256"/>
                <a:gd name="T57" fmla="*/ 21 h 320"/>
                <a:gd name="T58" fmla="*/ 96 w 256"/>
                <a:gd name="T59" fmla="*/ 21 h 320"/>
                <a:gd name="T60" fmla="*/ 85 w 256"/>
                <a:gd name="T61" fmla="*/ 10 h 320"/>
                <a:gd name="T62" fmla="*/ 96 w 256"/>
                <a:gd name="T63" fmla="*/ 0 h 320"/>
                <a:gd name="T64" fmla="*/ 245 w 256"/>
                <a:gd name="T65" fmla="*/ 0 h 320"/>
                <a:gd name="T66" fmla="*/ 256 w 256"/>
                <a:gd name="T67" fmla="*/ 10 h 320"/>
                <a:gd name="T68" fmla="*/ 32 w 256"/>
                <a:gd name="T69" fmla="*/ 266 h 320"/>
                <a:gd name="T70" fmla="*/ 42 w 256"/>
                <a:gd name="T71" fmla="*/ 256 h 320"/>
                <a:gd name="T72" fmla="*/ 128 w 256"/>
                <a:gd name="T73" fmla="*/ 256 h 320"/>
                <a:gd name="T74" fmla="*/ 138 w 256"/>
                <a:gd name="T75" fmla="*/ 266 h 320"/>
                <a:gd name="T76" fmla="*/ 128 w 256"/>
                <a:gd name="T77" fmla="*/ 277 h 320"/>
                <a:gd name="T78" fmla="*/ 42 w 256"/>
                <a:gd name="T79" fmla="*/ 277 h 320"/>
                <a:gd name="T80" fmla="*/ 32 w 256"/>
                <a:gd name="T81" fmla="*/ 266 h 320"/>
                <a:gd name="T82" fmla="*/ 32 w 256"/>
                <a:gd name="T83" fmla="*/ 224 h 320"/>
                <a:gd name="T84" fmla="*/ 42 w 256"/>
                <a:gd name="T85" fmla="*/ 213 h 320"/>
                <a:gd name="T86" fmla="*/ 128 w 256"/>
                <a:gd name="T87" fmla="*/ 213 h 320"/>
                <a:gd name="T88" fmla="*/ 138 w 256"/>
                <a:gd name="T89" fmla="*/ 224 h 320"/>
                <a:gd name="T90" fmla="*/ 128 w 256"/>
                <a:gd name="T91" fmla="*/ 234 h 320"/>
                <a:gd name="T92" fmla="*/ 42 w 256"/>
                <a:gd name="T93" fmla="*/ 234 h 320"/>
                <a:gd name="T94" fmla="*/ 32 w 256"/>
                <a:gd name="T95" fmla="*/ 224 h 320"/>
                <a:gd name="T96" fmla="*/ 32 w 256"/>
                <a:gd name="T97" fmla="*/ 181 h 320"/>
                <a:gd name="T98" fmla="*/ 42 w 256"/>
                <a:gd name="T99" fmla="*/ 170 h 320"/>
                <a:gd name="T100" fmla="*/ 128 w 256"/>
                <a:gd name="T101" fmla="*/ 170 h 320"/>
                <a:gd name="T102" fmla="*/ 138 w 256"/>
                <a:gd name="T103" fmla="*/ 181 h 320"/>
                <a:gd name="T104" fmla="*/ 128 w 256"/>
                <a:gd name="T105" fmla="*/ 192 h 320"/>
                <a:gd name="T106" fmla="*/ 42 w 256"/>
                <a:gd name="T107" fmla="*/ 192 h 320"/>
                <a:gd name="T108" fmla="*/ 32 w 256"/>
                <a:gd name="T109" fmla="*/ 181 h 320"/>
                <a:gd name="T110" fmla="*/ 32 w 256"/>
                <a:gd name="T111" fmla="*/ 138 h 320"/>
                <a:gd name="T112" fmla="*/ 42 w 256"/>
                <a:gd name="T113" fmla="*/ 128 h 320"/>
                <a:gd name="T114" fmla="*/ 128 w 256"/>
                <a:gd name="T115" fmla="*/ 128 h 320"/>
                <a:gd name="T116" fmla="*/ 138 w 256"/>
                <a:gd name="T117" fmla="*/ 138 h 320"/>
                <a:gd name="T118" fmla="*/ 128 w 256"/>
                <a:gd name="T119" fmla="*/ 149 h 320"/>
                <a:gd name="T120" fmla="*/ 42 w 256"/>
                <a:gd name="T121" fmla="*/ 149 h 320"/>
                <a:gd name="T122" fmla="*/ 32 w 256"/>
                <a:gd name="T123" fmla="*/ 13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6" h="320">
                  <a:moveTo>
                    <a:pt x="160" y="85"/>
                  </a:moveTo>
                  <a:cubicBezTo>
                    <a:pt x="10" y="85"/>
                    <a:pt x="10" y="85"/>
                    <a:pt x="10" y="85"/>
                  </a:cubicBezTo>
                  <a:cubicBezTo>
                    <a:pt x="4" y="85"/>
                    <a:pt x="0" y="90"/>
                    <a:pt x="0" y="96"/>
                  </a:cubicBezTo>
                  <a:cubicBezTo>
                    <a:pt x="0" y="309"/>
                    <a:pt x="0" y="309"/>
                    <a:pt x="0" y="309"/>
                  </a:cubicBezTo>
                  <a:cubicBezTo>
                    <a:pt x="0" y="315"/>
                    <a:pt x="4" y="320"/>
                    <a:pt x="10" y="320"/>
                  </a:cubicBezTo>
                  <a:cubicBezTo>
                    <a:pt x="160" y="320"/>
                    <a:pt x="160" y="320"/>
                    <a:pt x="160" y="320"/>
                  </a:cubicBezTo>
                  <a:cubicBezTo>
                    <a:pt x="166" y="320"/>
                    <a:pt x="170" y="315"/>
                    <a:pt x="170" y="309"/>
                  </a:cubicBezTo>
                  <a:cubicBezTo>
                    <a:pt x="170" y="96"/>
                    <a:pt x="170" y="96"/>
                    <a:pt x="170" y="96"/>
                  </a:cubicBezTo>
                  <a:cubicBezTo>
                    <a:pt x="170" y="90"/>
                    <a:pt x="166" y="85"/>
                    <a:pt x="160" y="85"/>
                  </a:cubicBezTo>
                  <a:close/>
                  <a:moveTo>
                    <a:pt x="149" y="298"/>
                  </a:moveTo>
                  <a:cubicBezTo>
                    <a:pt x="21" y="298"/>
                    <a:pt x="21" y="298"/>
                    <a:pt x="21" y="298"/>
                  </a:cubicBezTo>
                  <a:cubicBezTo>
                    <a:pt x="21" y="106"/>
                    <a:pt x="21" y="106"/>
                    <a:pt x="21" y="106"/>
                  </a:cubicBezTo>
                  <a:cubicBezTo>
                    <a:pt x="149" y="106"/>
                    <a:pt x="149" y="106"/>
                    <a:pt x="149" y="106"/>
                  </a:cubicBezTo>
                  <a:lnTo>
                    <a:pt x="149" y="298"/>
                  </a:lnTo>
                  <a:close/>
                  <a:moveTo>
                    <a:pt x="213" y="53"/>
                  </a:moveTo>
                  <a:cubicBezTo>
                    <a:pt x="213" y="266"/>
                    <a:pt x="213" y="266"/>
                    <a:pt x="213" y="266"/>
                  </a:cubicBezTo>
                  <a:cubicBezTo>
                    <a:pt x="213" y="272"/>
                    <a:pt x="208" y="277"/>
                    <a:pt x="202" y="277"/>
                  </a:cubicBezTo>
                  <a:cubicBezTo>
                    <a:pt x="196" y="277"/>
                    <a:pt x="192" y="272"/>
                    <a:pt x="192" y="266"/>
                  </a:cubicBezTo>
                  <a:cubicBezTo>
                    <a:pt x="192" y="64"/>
                    <a:pt x="192" y="64"/>
                    <a:pt x="192" y="64"/>
                  </a:cubicBezTo>
                  <a:cubicBezTo>
                    <a:pt x="53" y="64"/>
                    <a:pt x="53" y="64"/>
                    <a:pt x="53" y="64"/>
                  </a:cubicBezTo>
                  <a:cubicBezTo>
                    <a:pt x="47" y="64"/>
                    <a:pt x="42" y="59"/>
                    <a:pt x="42" y="53"/>
                  </a:cubicBezTo>
                  <a:cubicBezTo>
                    <a:pt x="42" y="47"/>
                    <a:pt x="47" y="42"/>
                    <a:pt x="53" y="42"/>
                  </a:cubicBezTo>
                  <a:cubicBezTo>
                    <a:pt x="202" y="42"/>
                    <a:pt x="202" y="42"/>
                    <a:pt x="202" y="42"/>
                  </a:cubicBezTo>
                  <a:cubicBezTo>
                    <a:pt x="208" y="42"/>
                    <a:pt x="213" y="47"/>
                    <a:pt x="213" y="53"/>
                  </a:cubicBezTo>
                  <a:close/>
                  <a:moveTo>
                    <a:pt x="256" y="10"/>
                  </a:moveTo>
                  <a:cubicBezTo>
                    <a:pt x="256" y="224"/>
                    <a:pt x="256" y="224"/>
                    <a:pt x="256" y="224"/>
                  </a:cubicBezTo>
                  <a:cubicBezTo>
                    <a:pt x="256" y="230"/>
                    <a:pt x="251" y="234"/>
                    <a:pt x="245" y="234"/>
                  </a:cubicBezTo>
                  <a:cubicBezTo>
                    <a:pt x="239" y="234"/>
                    <a:pt x="234" y="230"/>
                    <a:pt x="234" y="224"/>
                  </a:cubicBezTo>
                  <a:cubicBezTo>
                    <a:pt x="234" y="21"/>
                    <a:pt x="234" y="21"/>
                    <a:pt x="234" y="21"/>
                  </a:cubicBezTo>
                  <a:cubicBezTo>
                    <a:pt x="96" y="21"/>
                    <a:pt x="96" y="21"/>
                    <a:pt x="96" y="21"/>
                  </a:cubicBezTo>
                  <a:cubicBezTo>
                    <a:pt x="90" y="21"/>
                    <a:pt x="85" y="16"/>
                    <a:pt x="85" y="10"/>
                  </a:cubicBezTo>
                  <a:cubicBezTo>
                    <a:pt x="85" y="4"/>
                    <a:pt x="90" y="0"/>
                    <a:pt x="96" y="0"/>
                  </a:cubicBezTo>
                  <a:cubicBezTo>
                    <a:pt x="245" y="0"/>
                    <a:pt x="245" y="0"/>
                    <a:pt x="245" y="0"/>
                  </a:cubicBezTo>
                  <a:cubicBezTo>
                    <a:pt x="251" y="0"/>
                    <a:pt x="256" y="4"/>
                    <a:pt x="256" y="10"/>
                  </a:cubicBezTo>
                  <a:close/>
                  <a:moveTo>
                    <a:pt x="32" y="266"/>
                  </a:moveTo>
                  <a:cubicBezTo>
                    <a:pt x="32" y="260"/>
                    <a:pt x="36" y="256"/>
                    <a:pt x="42" y="256"/>
                  </a:cubicBezTo>
                  <a:cubicBezTo>
                    <a:pt x="128" y="256"/>
                    <a:pt x="128" y="256"/>
                    <a:pt x="128" y="256"/>
                  </a:cubicBezTo>
                  <a:cubicBezTo>
                    <a:pt x="134" y="256"/>
                    <a:pt x="138" y="260"/>
                    <a:pt x="138" y="266"/>
                  </a:cubicBezTo>
                  <a:cubicBezTo>
                    <a:pt x="138" y="272"/>
                    <a:pt x="134" y="277"/>
                    <a:pt x="128" y="277"/>
                  </a:cubicBezTo>
                  <a:cubicBezTo>
                    <a:pt x="42" y="277"/>
                    <a:pt x="42" y="277"/>
                    <a:pt x="42" y="277"/>
                  </a:cubicBezTo>
                  <a:cubicBezTo>
                    <a:pt x="36" y="277"/>
                    <a:pt x="32" y="272"/>
                    <a:pt x="32" y="266"/>
                  </a:cubicBezTo>
                  <a:close/>
                  <a:moveTo>
                    <a:pt x="32" y="224"/>
                  </a:moveTo>
                  <a:cubicBezTo>
                    <a:pt x="32" y="218"/>
                    <a:pt x="36" y="213"/>
                    <a:pt x="42" y="213"/>
                  </a:cubicBezTo>
                  <a:cubicBezTo>
                    <a:pt x="128" y="213"/>
                    <a:pt x="128" y="213"/>
                    <a:pt x="128" y="213"/>
                  </a:cubicBezTo>
                  <a:cubicBezTo>
                    <a:pt x="134" y="213"/>
                    <a:pt x="138" y="218"/>
                    <a:pt x="138" y="224"/>
                  </a:cubicBezTo>
                  <a:cubicBezTo>
                    <a:pt x="138" y="230"/>
                    <a:pt x="134" y="234"/>
                    <a:pt x="128" y="234"/>
                  </a:cubicBezTo>
                  <a:cubicBezTo>
                    <a:pt x="42" y="234"/>
                    <a:pt x="42" y="234"/>
                    <a:pt x="42" y="234"/>
                  </a:cubicBezTo>
                  <a:cubicBezTo>
                    <a:pt x="36" y="234"/>
                    <a:pt x="32" y="230"/>
                    <a:pt x="32" y="224"/>
                  </a:cubicBezTo>
                  <a:close/>
                  <a:moveTo>
                    <a:pt x="32" y="181"/>
                  </a:moveTo>
                  <a:cubicBezTo>
                    <a:pt x="32" y="175"/>
                    <a:pt x="36" y="170"/>
                    <a:pt x="42" y="170"/>
                  </a:cubicBezTo>
                  <a:cubicBezTo>
                    <a:pt x="128" y="170"/>
                    <a:pt x="128" y="170"/>
                    <a:pt x="128" y="170"/>
                  </a:cubicBezTo>
                  <a:cubicBezTo>
                    <a:pt x="134" y="170"/>
                    <a:pt x="138" y="175"/>
                    <a:pt x="138" y="181"/>
                  </a:cubicBezTo>
                  <a:cubicBezTo>
                    <a:pt x="138" y="187"/>
                    <a:pt x="134" y="192"/>
                    <a:pt x="128" y="192"/>
                  </a:cubicBezTo>
                  <a:cubicBezTo>
                    <a:pt x="42" y="192"/>
                    <a:pt x="42" y="192"/>
                    <a:pt x="42" y="192"/>
                  </a:cubicBezTo>
                  <a:cubicBezTo>
                    <a:pt x="36" y="192"/>
                    <a:pt x="32" y="187"/>
                    <a:pt x="32" y="181"/>
                  </a:cubicBezTo>
                  <a:close/>
                  <a:moveTo>
                    <a:pt x="32" y="138"/>
                  </a:moveTo>
                  <a:cubicBezTo>
                    <a:pt x="32" y="132"/>
                    <a:pt x="36" y="128"/>
                    <a:pt x="42" y="128"/>
                  </a:cubicBezTo>
                  <a:cubicBezTo>
                    <a:pt x="128" y="128"/>
                    <a:pt x="128" y="128"/>
                    <a:pt x="128" y="128"/>
                  </a:cubicBezTo>
                  <a:cubicBezTo>
                    <a:pt x="134" y="128"/>
                    <a:pt x="138" y="132"/>
                    <a:pt x="138" y="138"/>
                  </a:cubicBezTo>
                  <a:cubicBezTo>
                    <a:pt x="138" y="144"/>
                    <a:pt x="134" y="149"/>
                    <a:pt x="128" y="149"/>
                  </a:cubicBezTo>
                  <a:cubicBezTo>
                    <a:pt x="42" y="149"/>
                    <a:pt x="42" y="149"/>
                    <a:pt x="42" y="149"/>
                  </a:cubicBezTo>
                  <a:cubicBezTo>
                    <a:pt x="36" y="149"/>
                    <a:pt x="32" y="144"/>
                    <a:pt x="32" y="1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sp>
          <p:nvSpPr>
            <p:cNvPr id="100" name="Freeform 351"/>
            <p:cNvSpPr>
              <a:spLocks noEditPoints="1"/>
            </p:cNvSpPr>
            <p:nvPr/>
          </p:nvSpPr>
          <p:spPr bwMode="auto">
            <a:xfrm>
              <a:off x="4913652" y="4808348"/>
              <a:ext cx="398792" cy="36763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grpSp>
      <p:sp>
        <p:nvSpPr>
          <p:cNvPr id="102" name="Rectangle 101"/>
          <p:cNvSpPr/>
          <p:nvPr/>
        </p:nvSpPr>
        <p:spPr bwMode="gray">
          <a:xfrm>
            <a:off x="642715" y="5503284"/>
            <a:ext cx="6049823" cy="596203"/>
          </a:xfrm>
          <a:prstGeom prst="rect">
            <a:avLst/>
          </a:prstGeom>
          <a:noFill/>
          <a:ln w="3175" algn="ctr">
            <a:solidFill>
              <a:srgbClr val="21B6B6"/>
            </a:solidFill>
            <a:miter lim="800000"/>
            <a:headEnd/>
            <a:tailEnd/>
          </a:ln>
        </p:spPr>
        <p:txBody>
          <a:bodyPr wrap="square" lIns="88071" tIns="88071" rIns="88071" bIns="88071" rtlCol="0" anchor="ctr"/>
          <a:lstStyle/>
          <a:p>
            <a:pPr marL="169914" marR="0" lvl="0" indent="-169914" algn="just" defTabSz="914400" rtl="0" eaLnBrk="1" fontAlgn="base" latinLnBrk="0" hangingPunct="1">
              <a:lnSpc>
                <a:spcPct val="100000"/>
              </a:lnSpc>
              <a:spcBef>
                <a:spcPts val="0"/>
              </a:spcBef>
              <a:spcAft>
                <a:spcPts val="0"/>
              </a:spcAft>
              <a:buClr>
                <a:srgbClr val="21B6B6"/>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Updated Recovery Strategies</a:t>
            </a:r>
          </a:p>
        </p:txBody>
      </p:sp>
      <p:grpSp>
        <p:nvGrpSpPr>
          <p:cNvPr id="142" name="Group 8"/>
          <p:cNvGrpSpPr>
            <a:grpSpLocks noChangeAspect="1"/>
          </p:cNvGrpSpPr>
          <p:nvPr/>
        </p:nvGrpSpPr>
        <p:grpSpPr bwMode="auto">
          <a:xfrm>
            <a:off x="6913183" y="1455166"/>
            <a:ext cx="363617" cy="363617"/>
            <a:chOff x="1346" y="303"/>
            <a:chExt cx="340" cy="340"/>
          </a:xfrm>
          <a:solidFill>
            <a:srgbClr val="00ABAB"/>
          </a:solidFill>
        </p:grpSpPr>
        <p:sp>
          <p:nvSpPr>
            <p:cNvPr id="143" name="Freeform 9"/>
            <p:cNvSpPr>
              <a:spLocks noEditPoints="1"/>
            </p:cNvSpPr>
            <p:nvPr/>
          </p:nvSpPr>
          <p:spPr bwMode="auto">
            <a:xfrm>
              <a:off x="1346" y="30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solidFill>
                  <a:srgbClr val="5DCACA"/>
                </a:solidFill>
                <a:latin typeface="Calibri" panose="020F0502020204030204" pitchFamily="34" charset="0"/>
                <a:cs typeface="Calibri" panose="020F0502020204030204" pitchFamily="34" charset="0"/>
              </a:endParaRPr>
            </a:p>
          </p:txBody>
        </p:sp>
        <p:sp>
          <p:nvSpPr>
            <p:cNvPr id="144" name="Freeform 10"/>
            <p:cNvSpPr>
              <a:spLocks noEditPoints="1"/>
            </p:cNvSpPr>
            <p:nvPr/>
          </p:nvSpPr>
          <p:spPr bwMode="auto">
            <a:xfrm>
              <a:off x="1420" y="367"/>
              <a:ext cx="176" cy="212"/>
            </a:xfrm>
            <a:custGeom>
              <a:avLst/>
              <a:gdLst>
                <a:gd name="T0" fmla="*/ 230 w 265"/>
                <a:gd name="T1" fmla="*/ 320 h 320"/>
                <a:gd name="T2" fmla="*/ 222 w 265"/>
                <a:gd name="T3" fmla="*/ 302 h 320"/>
                <a:gd name="T4" fmla="*/ 240 w 265"/>
                <a:gd name="T5" fmla="*/ 192 h 320"/>
                <a:gd name="T6" fmla="*/ 219 w 265"/>
                <a:gd name="T7" fmla="*/ 190 h 320"/>
                <a:gd name="T8" fmla="*/ 209 w 265"/>
                <a:gd name="T9" fmla="*/ 202 h 320"/>
                <a:gd name="T10" fmla="*/ 209 w 265"/>
                <a:gd name="T11" fmla="*/ 202 h 320"/>
                <a:gd name="T12" fmla="*/ 198 w 265"/>
                <a:gd name="T13" fmla="*/ 181 h 320"/>
                <a:gd name="T14" fmla="*/ 177 w 265"/>
                <a:gd name="T15" fmla="*/ 181 h 320"/>
                <a:gd name="T16" fmla="*/ 166 w 265"/>
                <a:gd name="T17" fmla="*/ 202 h 320"/>
                <a:gd name="T18" fmla="*/ 155 w 265"/>
                <a:gd name="T19" fmla="*/ 160 h 320"/>
                <a:gd name="T20" fmla="*/ 134 w 265"/>
                <a:gd name="T21" fmla="*/ 160 h 320"/>
                <a:gd name="T22" fmla="*/ 123 w 265"/>
                <a:gd name="T23" fmla="*/ 202 h 320"/>
                <a:gd name="T24" fmla="*/ 113 w 265"/>
                <a:gd name="T25" fmla="*/ 106 h 320"/>
                <a:gd name="T26" fmla="*/ 91 w 265"/>
                <a:gd name="T27" fmla="*/ 106 h 320"/>
                <a:gd name="T28" fmla="*/ 85 w 265"/>
                <a:gd name="T29" fmla="*/ 244 h 320"/>
                <a:gd name="T30" fmla="*/ 41 w 265"/>
                <a:gd name="T31" fmla="*/ 185 h 320"/>
                <a:gd name="T32" fmla="*/ 27 w 265"/>
                <a:gd name="T33" fmla="*/ 181 h 320"/>
                <a:gd name="T34" fmla="*/ 27 w 265"/>
                <a:gd name="T35" fmla="*/ 199 h 320"/>
                <a:gd name="T36" fmla="*/ 100 w 265"/>
                <a:gd name="T37" fmla="*/ 315 h 320"/>
                <a:gd name="T38" fmla="*/ 86 w 265"/>
                <a:gd name="T39" fmla="*/ 318 h 320"/>
                <a:gd name="T40" fmla="*/ 18 w 265"/>
                <a:gd name="T41" fmla="*/ 162 h 320"/>
                <a:gd name="T42" fmla="*/ 61 w 265"/>
                <a:gd name="T43" fmla="*/ 176 h 320"/>
                <a:gd name="T44" fmla="*/ 70 w 265"/>
                <a:gd name="T45" fmla="*/ 106 h 320"/>
                <a:gd name="T46" fmla="*/ 134 w 265"/>
                <a:gd name="T47" fmla="*/ 106 h 320"/>
                <a:gd name="T48" fmla="*/ 145 w 265"/>
                <a:gd name="T49" fmla="*/ 128 h 320"/>
                <a:gd name="T50" fmla="*/ 187 w 265"/>
                <a:gd name="T51" fmla="*/ 149 h 320"/>
                <a:gd name="T52" fmla="*/ 230 w 265"/>
                <a:gd name="T53" fmla="*/ 160 h 320"/>
                <a:gd name="T54" fmla="*/ 262 w 265"/>
                <a:gd name="T55" fmla="*/ 234 h 320"/>
                <a:gd name="T56" fmla="*/ 102 w 265"/>
                <a:gd name="T57" fmla="*/ 53 h 320"/>
                <a:gd name="T58" fmla="*/ 113 w 265"/>
                <a:gd name="T59" fmla="*/ 10 h 320"/>
                <a:gd name="T60" fmla="*/ 91 w 265"/>
                <a:gd name="T61" fmla="*/ 10 h 320"/>
                <a:gd name="T62" fmla="*/ 102 w 265"/>
                <a:gd name="T63" fmla="*/ 53 h 320"/>
                <a:gd name="T64" fmla="*/ 142 w 265"/>
                <a:gd name="T65" fmla="*/ 61 h 320"/>
                <a:gd name="T66" fmla="*/ 163 w 265"/>
                <a:gd name="T67" fmla="*/ 24 h 320"/>
                <a:gd name="T68" fmla="*/ 126 w 265"/>
                <a:gd name="T69" fmla="*/ 45 h 320"/>
                <a:gd name="T70" fmla="*/ 134 w 265"/>
                <a:gd name="T71" fmla="*/ 64 h 320"/>
                <a:gd name="T72" fmla="*/ 70 w 265"/>
                <a:gd name="T73" fmla="*/ 64 h 320"/>
                <a:gd name="T74" fmla="*/ 78 w 265"/>
                <a:gd name="T75" fmla="*/ 45 h 320"/>
                <a:gd name="T76" fmla="*/ 41 w 265"/>
                <a:gd name="T77" fmla="*/ 24 h 320"/>
                <a:gd name="T78" fmla="*/ 62 w 265"/>
                <a:gd name="T79" fmla="*/ 61 h 320"/>
                <a:gd name="T80" fmla="*/ 155 w 265"/>
                <a:gd name="T81" fmla="*/ 96 h 320"/>
                <a:gd name="T82" fmla="*/ 187 w 265"/>
                <a:gd name="T83" fmla="*/ 85 h 320"/>
                <a:gd name="T84" fmla="*/ 155 w 265"/>
                <a:gd name="T85" fmla="*/ 74 h 320"/>
                <a:gd name="T86" fmla="*/ 27 w 265"/>
                <a:gd name="T87" fmla="*/ 96 h 320"/>
                <a:gd name="T88" fmla="*/ 59 w 265"/>
                <a:gd name="T89" fmla="*/ 85 h 320"/>
                <a:gd name="T90" fmla="*/ 27 w 265"/>
                <a:gd name="T91" fmla="*/ 74 h 320"/>
                <a:gd name="T92" fmla="*/ 27 w 265"/>
                <a:gd name="T93" fmla="*/ 9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5" h="320">
                  <a:moveTo>
                    <a:pt x="238" y="316"/>
                  </a:moveTo>
                  <a:cubicBezTo>
                    <a:pt x="236" y="318"/>
                    <a:pt x="233" y="320"/>
                    <a:pt x="230" y="320"/>
                  </a:cubicBezTo>
                  <a:cubicBezTo>
                    <a:pt x="227" y="320"/>
                    <a:pt x="225" y="319"/>
                    <a:pt x="223" y="317"/>
                  </a:cubicBezTo>
                  <a:cubicBezTo>
                    <a:pt x="218" y="313"/>
                    <a:pt x="218" y="307"/>
                    <a:pt x="222" y="302"/>
                  </a:cubicBezTo>
                  <a:cubicBezTo>
                    <a:pt x="243" y="277"/>
                    <a:pt x="240" y="236"/>
                    <a:pt x="240" y="235"/>
                  </a:cubicBezTo>
                  <a:cubicBezTo>
                    <a:pt x="240" y="192"/>
                    <a:pt x="240" y="192"/>
                    <a:pt x="240" y="192"/>
                  </a:cubicBezTo>
                  <a:cubicBezTo>
                    <a:pt x="240" y="186"/>
                    <a:pt x="235" y="181"/>
                    <a:pt x="230" y="181"/>
                  </a:cubicBezTo>
                  <a:cubicBezTo>
                    <a:pt x="224" y="181"/>
                    <a:pt x="220" y="185"/>
                    <a:pt x="219" y="190"/>
                  </a:cubicBezTo>
                  <a:cubicBezTo>
                    <a:pt x="219" y="192"/>
                    <a:pt x="219" y="192"/>
                    <a:pt x="219" y="192"/>
                  </a:cubicBezTo>
                  <a:cubicBezTo>
                    <a:pt x="219" y="198"/>
                    <a:pt x="215" y="202"/>
                    <a:pt x="209" y="202"/>
                  </a:cubicBezTo>
                  <a:cubicBezTo>
                    <a:pt x="209" y="202"/>
                    <a:pt x="209" y="202"/>
                    <a:pt x="209" y="202"/>
                  </a:cubicBezTo>
                  <a:cubicBezTo>
                    <a:pt x="209" y="202"/>
                    <a:pt x="209" y="202"/>
                    <a:pt x="209" y="202"/>
                  </a:cubicBezTo>
                  <a:cubicBezTo>
                    <a:pt x="203" y="202"/>
                    <a:pt x="198" y="198"/>
                    <a:pt x="198" y="192"/>
                  </a:cubicBezTo>
                  <a:cubicBezTo>
                    <a:pt x="198" y="181"/>
                    <a:pt x="198" y="181"/>
                    <a:pt x="198" y="181"/>
                  </a:cubicBezTo>
                  <a:cubicBezTo>
                    <a:pt x="198" y="175"/>
                    <a:pt x="193" y="170"/>
                    <a:pt x="187" y="170"/>
                  </a:cubicBezTo>
                  <a:cubicBezTo>
                    <a:pt x="181" y="170"/>
                    <a:pt x="177" y="175"/>
                    <a:pt x="177" y="181"/>
                  </a:cubicBezTo>
                  <a:cubicBezTo>
                    <a:pt x="177" y="192"/>
                    <a:pt x="177" y="192"/>
                    <a:pt x="177" y="192"/>
                  </a:cubicBezTo>
                  <a:cubicBezTo>
                    <a:pt x="177" y="198"/>
                    <a:pt x="172" y="202"/>
                    <a:pt x="166" y="202"/>
                  </a:cubicBezTo>
                  <a:cubicBezTo>
                    <a:pt x="160" y="202"/>
                    <a:pt x="155" y="198"/>
                    <a:pt x="155" y="192"/>
                  </a:cubicBezTo>
                  <a:cubicBezTo>
                    <a:pt x="155" y="160"/>
                    <a:pt x="155" y="160"/>
                    <a:pt x="155" y="160"/>
                  </a:cubicBezTo>
                  <a:cubicBezTo>
                    <a:pt x="155" y="154"/>
                    <a:pt x="151" y="149"/>
                    <a:pt x="145" y="149"/>
                  </a:cubicBezTo>
                  <a:cubicBezTo>
                    <a:pt x="139" y="149"/>
                    <a:pt x="134" y="154"/>
                    <a:pt x="134" y="160"/>
                  </a:cubicBezTo>
                  <a:cubicBezTo>
                    <a:pt x="134" y="192"/>
                    <a:pt x="134" y="192"/>
                    <a:pt x="134" y="192"/>
                  </a:cubicBezTo>
                  <a:cubicBezTo>
                    <a:pt x="134" y="198"/>
                    <a:pt x="129" y="202"/>
                    <a:pt x="123" y="202"/>
                  </a:cubicBezTo>
                  <a:cubicBezTo>
                    <a:pt x="117" y="202"/>
                    <a:pt x="113" y="198"/>
                    <a:pt x="113" y="192"/>
                  </a:cubicBezTo>
                  <a:cubicBezTo>
                    <a:pt x="113" y="106"/>
                    <a:pt x="113" y="106"/>
                    <a:pt x="113" y="106"/>
                  </a:cubicBezTo>
                  <a:cubicBezTo>
                    <a:pt x="113" y="100"/>
                    <a:pt x="108" y="96"/>
                    <a:pt x="102" y="96"/>
                  </a:cubicBezTo>
                  <a:cubicBezTo>
                    <a:pt x="96" y="96"/>
                    <a:pt x="91" y="100"/>
                    <a:pt x="91" y="106"/>
                  </a:cubicBezTo>
                  <a:cubicBezTo>
                    <a:pt x="91" y="234"/>
                    <a:pt x="91" y="234"/>
                    <a:pt x="91" y="234"/>
                  </a:cubicBezTo>
                  <a:cubicBezTo>
                    <a:pt x="91" y="239"/>
                    <a:pt x="89" y="242"/>
                    <a:pt x="85" y="244"/>
                  </a:cubicBezTo>
                  <a:cubicBezTo>
                    <a:pt x="81" y="246"/>
                    <a:pt x="77" y="245"/>
                    <a:pt x="74" y="242"/>
                  </a:cubicBezTo>
                  <a:cubicBezTo>
                    <a:pt x="60" y="230"/>
                    <a:pt x="44" y="192"/>
                    <a:pt x="41" y="185"/>
                  </a:cubicBezTo>
                  <a:cubicBezTo>
                    <a:pt x="40" y="183"/>
                    <a:pt x="38" y="181"/>
                    <a:pt x="35" y="180"/>
                  </a:cubicBezTo>
                  <a:cubicBezTo>
                    <a:pt x="33" y="180"/>
                    <a:pt x="30" y="180"/>
                    <a:pt x="27" y="181"/>
                  </a:cubicBezTo>
                  <a:cubicBezTo>
                    <a:pt x="23" y="183"/>
                    <a:pt x="23" y="192"/>
                    <a:pt x="26" y="198"/>
                  </a:cubicBezTo>
                  <a:cubicBezTo>
                    <a:pt x="26" y="198"/>
                    <a:pt x="27" y="198"/>
                    <a:pt x="27" y="199"/>
                  </a:cubicBezTo>
                  <a:cubicBezTo>
                    <a:pt x="27" y="199"/>
                    <a:pt x="54" y="273"/>
                    <a:pt x="97" y="300"/>
                  </a:cubicBezTo>
                  <a:cubicBezTo>
                    <a:pt x="102" y="303"/>
                    <a:pt x="103" y="310"/>
                    <a:pt x="100" y="315"/>
                  </a:cubicBezTo>
                  <a:cubicBezTo>
                    <a:pt x="98" y="318"/>
                    <a:pt x="95" y="320"/>
                    <a:pt x="91" y="320"/>
                  </a:cubicBezTo>
                  <a:cubicBezTo>
                    <a:pt x="89" y="320"/>
                    <a:pt x="87" y="319"/>
                    <a:pt x="86" y="318"/>
                  </a:cubicBezTo>
                  <a:cubicBezTo>
                    <a:pt x="38" y="288"/>
                    <a:pt x="10" y="214"/>
                    <a:pt x="7" y="207"/>
                  </a:cubicBezTo>
                  <a:cubicBezTo>
                    <a:pt x="0" y="191"/>
                    <a:pt x="2" y="170"/>
                    <a:pt x="18" y="162"/>
                  </a:cubicBezTo>
                  <a:cubicBezTo>
                    <a:pt x="25" y="158"/>
                    <a:pt x="34" y="157"/>
                    <a:pt x="42" y="160"/>
                  </a:cubicBezTo>
                  <a:cubicBezTo>
                    <a:pt x="50" y="163"/>
                    <a:pt x="57" y="169"/>
                    <a:pt x="61" y="176"/>
                  </a:cubicBezTo>
                  <a:cubicBezTo>
                    <a:pt x="63" y="183"/>
                    <a:pt x="66" y="190"/>
                    <a:pt x="70" y="197"/>
                  </a:cubicBezTo>
                  <a:cubicBezTo>
                    <a:pt x="70" y="106"/>
                    <a:pt x="70" y="106"/>
                    <a:pt x="70" y="106"/>
                  </a:cubicBezTo>
                  <a:cubicBezTo>
                    <a:pt x="70" y="89"/>
                    <a:pt x="84" y="74"/>
                    <a:pt x="102" y="74"/>
                  </a:cubicBezTo>
                  <a:cubicBezTo>
                    <a:pt x="120" y="74"/>
                    <a:pt x="134" y="89"/>
                    <a:pt x="134" y="106"/>
                  </a:cubicBezTo>
                  <a:cubicBezTo>
                    <a:pt x="134" y="130"/>
                    <a:pt x="134" y="130"/>
                    <a:pt x="134" y="130"/>
                  </a:cubicBezTo>
                  <a:cubicBezTo>
                    <a:pt x="137" y="128"/>
                    <a:pt x="141" y="128"/>
                    <a:pt x="145" y="128"/>
                  </a:cubicBezTo>
                  <a:cubicBezTo>
                    <a:pt x="159" y="128"/>
                    <a:pt x="172" y="138"/>
                    <a:pt x="175" y="151"/>
                  </a:cubicBezTo>
                  <a:cubicBezTo>
                    <a:pt x="179" y="150"/>
                    <a:pt x="183" y="149"/>
                    <a:pt x="187" y="149"/>
                  </a:cubicBezTo>
                  <a:cubicBezTo>
                    <a:pt x="199" y="149"/>
                    <a:pt x="209" y="155"/>
                    <a:pt x="214" y="164"/>
                  </a:cubicBezTo>
                  <a:cubicBezTo>
                    <a:pt x="219" y="161"/>
                    <a:pt x="224" y="160"/>
                    <a:pt x="230" y="160"/>
                  </a:cubicBezTo>
                  <a:cubicBezTo>
                    <a:pt x="247" y="160"/>
                    <a:pt x="262" y="174"/>
                    <a:pt x="262" y="192"/>
                  </a:cubicBezTo>
                  <a:cubicBezTo>
                    <a:pt x="262" y="234"/>
                    <a:pt x="262" y="234"/>
                    <a:pt x="262" y="234"/>
                  </a:cubicBezTo>
                  <a:cubicBezTo>
                    <a:pt x="262" y="236"/>
                    <a:pt x="265" y="284"/>
                    <a:pt x="238" y="316"/>
                  </a:cubicBezTo>
                  <a:close/>
                  <a:moveTo>
                    <a:pt x="102" y="53"/>
                  </a:moveTo>
                  <a:cubicBezTo>
                    <a:pt x="108" y="53"/>
                    <a:pt x="113" y="48"/>
                    <a:pt x="113" y="42"/>
                  </a:cubicBezTo>
                  <a:cubicBezTo>
                    <a:pt x="113" y="10"/>
                    <a:pt x="113" y="10"/>
                    <a:pt x="113" y="10"/>
                  </a:cubicBezTo>
                  <a:cubicBezTo>
                    <a:pt x="113" y="4"/>
                    <a:pt x="108" y="0"/>
                    <a:pt x="102" y="0"/>
                  </a:cubicBezTo>
                  <a:cubicBezTo>
                    <a:pt x="96" y="0"/>
                    <a:pt x="91" y="4"/>
                    <a:pt x="91" y="10"/>
                  </a:cubicBezTo>
                  <a:cubicBezTo>
                    <a:pt x="91" y="42"/>
                    <a:pt x="91" y="42"/>
                    <a:pt x="91" y="42"/>
                  </a:cubicBezTo>
                  <a:cubicBezTo>
                    <a:pt x="91" y="48"/>
                    <a:pt x="96" y="53"/>
                    <a:pt x="102" y="53"/>
                  </a:cubicBezTo>
                  <a:close/>
                  <a:moveTo>
                    <a:pt x="134" y="64"/>
                  </a:moveTo>
                  <a:cubicBezTo>
                    <a:pt x="137" y="64"/>
                    <a:pt x="139" y="63"/>
                    <a:pt x="142" y="61"/>
                  </a:cubicBezTo>
                  <a:cubicBezTo>
                    <a:pt x="163" y="39"/>
                    <a:pt x="163" y="39"/>
                    <a:pt x="163" y="39"/>
                  </a:cubicBezTo>
                  <a:cubicBezTo>
                    <a:pt x="167" y="35"/>
                    <a:pt x="167" y="28"/>
                    <a:pt x="163" y="24"/>
                  </a:cubicBezTo>
                  <a:cubicBezTo>
                    <a:pt x="159" y="20"/>
                    <a:pt x="152" y="20"/>
                    <a:pt x="148" y="24"/>
                  </a:cubicBezTo>
                  <a:cubicBezTo>
                    <a:pt x="126" y="45"/>
                    <a:pt x="126" y="45"/>
                    <a:pt x="126" y="45"/>
                  </a:cubicBezTo>
                  <a:cubicBezTo>
                    <a:pt x="122" y="50"/>
                    <a:pt x="122" y="56"/>
                    <a:pt x="126" y="61"/>
                  </a:cubicBezTo>
                  <a:cubicBezTo>
                    <a:pt x="129" y="63"/>
                    <a:pt x="131" y="64"/>
                    <a:pt x="134" y="64"/>
                  </a:cubicBezTo>
                  <a:close/>
                  <a:moveTo>
                    <a:pt x="62" y="61"/>
                  </a:moveTo>
                  <a:cubicBezTo>
                    <a:pt x="65" y="63"/>
                    <a:pt x="67" y="64"/>
                    <a:pt x="70" y="64"/>
                  </a:cubicBezTo>
                  <a:cubicBezTo>
                    <a:pt x="73" y="64"/>
                    <a:pt x="75" y="63"/>
                    <a:pt x="78" y="61"/>
                  </a:cubicBezTo>
                  <a:cubicBezTo>
                    <a:pt x="82" y="56"/>
                    <a:pt x="82" y="50"/>
                    <a:pt x="78" y="45"/>
                  </a:cubicBezTo>
                  <a:cubicBezTo>
                    <a:pt x="56" y="24"/>
                    <a:pt x="56" y="24"/>
                    <a:pt x="56" y="24"/>
                  </a:cubicBezTo>
                  <a:cubicBezTo>
                    <a:pt x="52" y="20"/>
                    <a:pt x="45" y="20"/>
                    <a:pt x="41" y="24"/>
                  </a:cubicBezTo>
                  <a:cubicBezTo>
                    <a:pt x="37" y="28"/>
                    <a:pt x="37" y="35"/>
                    <a:pt x="41" y="39"/>
                  </a:cubicBezTo>
                  <a:lnTo>
                    <a:pt x="62" y="61"/>
                  </a:lnTo>
                  <a:close/>
                  <a:moveTo>
                    <a:pt x="145" y="85"/>
                  </a:moveTo>
                  <a:cubicBezTo>
                    <a:pt x="145" y="91"/>
                    <a:pt x="149" y="96"/>
                    <a:pt x="155" y="96"/>
                  </a:cubicBezTo>
                  <a:cubicBezTo>
                    <a:pt x="177" y="96"/>
                    <a:pt x="177" y="96"/>
                    <a:pt x="177" y="96"/>
                  </a:cubicBezTo>
                  <a:cubicBezTo>
                    <a:pt x="183" y="96"/>
                    <a:pt x="187" y="91"/>
                    <a:pt x="187" y="85"/>
                  </a:cubicBezTo>
                  <a:cubicBezTo>
                    <a:pt x="187" y="79"/>
                    <a:pt x="183" y="74"/>
                    <a:pt x="177" y="74"/>
                  </a:cubicBezTo>
                  <a:cubicBezTo>
                    <a:pt x="155" y="74"/>
                    <a:pt x="155" y="74"/>
                    <a:pt x="155" y="74"/>
                  </a:cubicBezTo>
                  <a:cubicBezTo>
                    <a:pt x="149" y="74"/>
                    <a:pt x="145" y="79"/>
                    <a:pt x="145" y="85"/>
                  </a:cubicBezTo>
                  <a:close/>
                  <a:moveTo>
                    <a:pt x="27" y="96"/>
                  </a:moveTo>
                  <a:cubicBezTo>
                    <a:pt x="49" y="96"/>
                    <a:pt x="49" y="96"/>
                    <a:pt x="49" y="96"/>
                  </a:cubicBezTo>
                  <a:cubicBezTo>
                    <a:pt x="55" y="96"/>
                    <a:pt x="59" y="91"/>
                    <a:pt x="59" y="85"/>
                  </a:cubicBezTo>
                  <a:cubicBezTo>
                    <a:pt x="59" y="79"/>
                    <a:pt x="55" y="74"/>
                    <a:pt x="49" y="74"/>
                  </a:cubicBezTo>
                  <a:cubicBezTo>
                    <a:pt x="27" y="74"/>
                    <a:pt x="27" y="74"/>
                    <a:pt x="27" y="74"/>
                  </a:cubicBezTo>
                  <a:cubicBezTo>
                    <a:pt x="21" y="74"/>
                    <a:pt x="17" y="79"/>
                    <a:pt x="17" y="85"/>
                  </a:cubicBezTo>
                  <a:cubicBezTo>
                    <a:pt x="17" y="91"/>
                    <a:pt x="21" y="96"/>
                    <a:pt x="27" y="9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solidFill>
                  <a:srgbClr val="5DCACA"/>
                </a:solidFill>
                <a:latin typeface="Calibri" panose="020F0502020204030204" pitchFamily="34" charset="0"/>
                <a:cs typeface="Calibri" panose="020F0502020204030204" pitchFamily="34" charset="0"/>
              </a:endParaRPr>
            </a:p>
          </p:txBody>
        </p:sp>
      </p:grpSp>
      <p:sp>
        <p:nvSpPr>
          <p:cNvPr id="179" name="TextBox 178"/>
          <p:cNvSpPr txBox="1"/>
          <p:nvPr/>
        </p:nvSpPr>
        <p:spPr>
          <a:xfrm>
            <a:off x="7314251" y="1494650"/>
            <a:ext cx="3346496" cy="304354"/>
          </a:xfrm>
          <a:prstGeom prst="rect">
            <a:avLst/>
          </a:prstGeom>
          <a:noFill/>
        </p:spPr>
        <p:txBody>
          <a:bodyPr wrap="square" lIns="90051" tIns="45021" rIns="90051" bIns="45021" rtlCol="0">
            <a:spAutoFit/>
          </a:bodyPr>
          <a:lstStyle/>
          <a:p>
            <a:pPr algn="just" fontAlgn="base">
              <a:spcBef>
                <a:spcPts val="300"/>
              </a:spcBef>
              <a:spcAft>
                <a:spcPts val="591"/>
              </a:spcAft>
            </a:pPr>
            <a:r>
              <a:rPr lang="en-US" sz="1391" b="1" dirty="0">
                <a:solidFill>
                  <a:srgbClr val="2EBABA"/>
                </a:solidFill>
                <a:latin typeface="Calibri" panose="020F0502020204030204" pitchFamily="34" charset="0"/>
                <a:ea typeface="Verdana" panose="020B0604030504040204" pitchFamily="34" charset="0"/>
                <a:cs typeface="Calibri" panose="020F0502020204030204" pitchFamily="34" charset="0"/>
              </a:rPr>
              <a:t>Methodologies / Sample Deliverables</a:t>
            </a:r>
          </a:p>
        </p:txBody>
      </p:sp>
      <p:sp>
        <p:nvSpPr>
          <p:cNvPr id="65" name="Triangle 28">
            <a:extLst>
              <a:ext uri="{FF2B5EF4-FFF2-40B4-BE49-F238E27FC236}">
                <a16:creationId xmlns:a16="http://schemas.microsoft.com/office/drawing/2014/main" id="{9E74D0D7-5B6F-42EF-B905-12E11A69F500}"/>
              </a:ext>
            </a:extLst>
          </p:cNvPr>
          <p:cNvSpPr/>
          <p:nvPr/>
        </p:nvSpPr>
        <p:spPr>
          <a:xfrm rot="16200000">
            <a:off x="11061923" y="3314790"/>
            <a:ext cx="264966" cy="228419"/>
          </a:xfrm>
          <a:prstGeom prst="triangle">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2" dirty="0">
              <a:latin typeface="Calibri" panose="020F0502020204030204" pitchFamily="34" charset="0"/>
            </a:endParaRPr>
          </a:p>
        </p:txBody>
      </p:sp>
      <p:grpSp>
        <p:nvGrpSpPr>
          <p:cNvPr id="5" name="Group 4">
            <a:extLst>
              <a:ext uri="{FF2B5EF4-FFF2-40B4-BE49-F238E27FC236}">
                <a16:creationId xmlns:a16="http://schemas.microsoft.com/office/drawing/2014/main" id="{703F638E-6E06-4126-BCF5-8B0E07740092}"/>
              </a:ext>
            </a:extLst>
          </p:cNvPr>
          <p:cNvGrpSpPr/>
          <p:nvPr/>
        </p:nvGrpSpPr>
        <p:grpSpPr>
          <a:xfrm>
            <a:off x="6745209" y="1979211"/>
            <a:ext cx="4445135" cy="4101749"/>
            <a:chOff x="6763497" y="1933491"/>
            <a:chExt cx="4445135" cy="4101749"/>
          </a:xfrm>
        </p:grpSpPr>
        <p:grpSp>
          <p:nvGrpSpPr>
            <p:cNvPr id="114" name="Group 113">
              <a:extLst>
                <a:ext uri="{FF2B5EF4-FFF2-40B4-BE49-F238E27FC236}">
                  <a16:creationId xmlns:a16="http://schemas.microsoft.com/office/drawing/2014/main" id="{26DFF75B-FDC8-498B-9256-BFA6CA1A9009}"/>
                </a:ext>
              </a:extLst>
            </p:cNvPr>
            <p:cNvGrpSpPr/>
            <p:nvPr/>
          </p:nvGrpSpPr>
          <p:grpSpPr>
            <a:xfrm>
              <a:off x="6763497" y="1933491"/>
              <a:ext cx="4445135" cy="4101749"/>
              <a:chOff x="416137" y="1071864"/>
              <a:chExt cx="10566805" cy="5117316"/>
            </a:xfrm>
          </p:grpSpPr>
          <p:pic>
            <p:nvPicPr>
              <p:cNvPr id="115" name="Picture 2" descr="\\Cagmasrv1\sso$\Gestion_Deloitte\Global_Brand\- Templates\Icons\Iconography Deloitte\Icon_Caution_Green.png">
                <a:extLst>
                  <a:ext uri="{FF2B5EF4-FFF2-40B4-BE49-F238E27FC236}">
                    <a16:creationId xmlns:a16="http://schemas.microsoft.com/office/drawing/2014/main" id="{9C99FB23-91A9-4A7E-85CF-AF92EF9FA4AE}"/>
                  </a:ext>
                </a:extLst>
              </p:cNvPr>
              <p:cNvPicPr>
                <a:picLocks noChangeAspect="1" noChangeArrowheads="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rot="13841104">
                <a:off x="4008287" y="5462639"/>
                <a:ext cx="385917" cy="311386"/>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30" descr="C:\Users\jsauvageau\Desktop\9.png">
                <a:extLst>
                  <a:ext uri="{FF2B5EF4-FFF2-40B4-BE49-F238E27FC236}">
                    <a16:creationId xmlns:a16="http://schemas.microsoft.com/office/drawing/2014/main" id="{30802117-60F5-438E-A223-03152BE6D70C}"/>
                  </a:ext>
                </a:extLst>
              </p:cNvPr>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rot="16967243">
                <a:off x="3458852" y="3665821"/>
                <a:ext cx="457200" cy="320069"/>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Straight Connector 116">
                <a:extLst>
                  <a:ext uri="{FF2B5EF4-FFF2-40B4-BE49-F238E27FC236}">
                    <a16:creationId xmlns:a16="http://schemas.microsoft.com/office/drawing/2014/main" id="{0BBB879E-B8FA-40D3-99E7-AC358631E1CD}"/>
                  </a:ext>
                </a:extLst>
              </p:cNvPr>
              <p:cNvCxnSpPr/>
              <p:nvPr/>
            </p:nvCxnSpPr>
            <p:spPr>
              <a:xfrm flipH="1">
                <a:off x="2951917" y="5400770"/>
                <a:ext cx="612282" cy="334425"/>
              </a:xfrm>
              <a:prstGeom prst="line">
                <a:avLst/>
              </a:prstGeom>
              <a:noFill/>
              <a:ln w="12700" cap="flat" cmpd="sng" algn="ctr">
                <a:solidFill>
                  <a:sysClr val="windowText" lastClr="000000"/>
                </a:solidFill>
                <a:prstDash val="solid"/>
                <a:headEnd type="none"/>
                <a:tailEnd type="none"/>
              </a:ln>
              <a:effectLst/>
            </p:spPr>
          </p:cxnSp>
          <p:cxnSp>
            <p:nvCxnSpPr>
              <p:cNvPr id="118" name="Straight Connector 117">
                <a:extLst>
                  <a:ext uri="{FF2B5EF4-FFF2-40B4-BE49-F238E27FC236}">
                    <a16:creationId xmlns:a16="http://schemas.microsoft.com/office/drawing/2014/main" id="{D173C9D8-E960-4636-91D7-53B4AEED3F7C}"/>
                  </a:ext>
                </a:extLst>
              </p:cNvPr>
              <p:cNvCxnSpPr/>
              <p:nvPr/>
            </p:nvCxnSpPr>
            <p:spPr>
              <a:xfrm flipV="1">
                <a:off x="965957" y="5744123"/>
                <a:ext cx="1985960" cy="15862"/>
              </a:xfrm>
              <a:prstGeom prst="line">
                <a:avLst/>
              </a:prstGeom>
              <a:noFill/>
              <a:ln w="12700" cap="flat" cmpd="sng" algn="ctr">
                <a:solidFill>
                  <a:sysClr val="windowText" lastClr="000000"/>
                </a:solidFill>
                <a:prstDash val="solid"/>
                <a:headEnd type="none"/>
                <a:tailEnd type="none"/>
              </a:ln>
              <a:effectLst/>
            </p:spPr>
          </p:cxnSp>
          <p:sp>
            <p:nvSpPr>
              <p:cNvPr id="119" name="Rectangle 118">
                <a:extLst>
                  <a:ext uri="{FF2B5EF4-FFF2-40B4-BE49-F238E27FC236}">
                    <a16:creationId xmlns:a16="http://schemas.microsoft.com/office/drawing/2014/main" id="{FFD53FB2-FD28-427A-B4F9-6680B6668ADA}"/>
                  </a:ext>
                </a:extLst>
              </p:cNvPr>
              <p:cNvSpPr/>
              <p:nvPr/>
            </p:nvSpPr>
            <p:spPr>
              <a:xfrm>
                <a:off x="756513" y="5843598"/>
                <a:ext cx="2653445" cy="345582"/>
              </a:xfrm>
              <a:prstGeom prst="rect">
                <a:avLst/>
              </a:prstGeom>
            </p:spPr>
            <p:txBody>
              <a:bodyPr wrap="square" lIns="0" tIns="0" rIns="0" bIns="0">
                <a:spAutoFit/>
              </a:bodyPr>
              <a:lstStyle/>
              <a:p>
                <a:pPr marL="0" marR="0" lvl="0" indent="0" defTabSz="1219170" eaLnBrk="1" fontAlgn="auto" latinLnBrk="0" hangingPunct="1">
                  <a:lnSpc>
                    <a:spcPct val="100000"/>
                  </a:lnSpc>
                  <a:spcBef>
                    <a:spcPts val="0"/>
                  </a:spcBef>
                  <a:spcAft>
                    <a:spcPts val="60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Calibri"/>
                  </a:rPr>
                  <a:t>Obtained through the BC Risk Assessment</a:t>
                </a:r>
              </a:p>
            </p:txBody>
          </p:sp>
          <p:sp>
            <p:nvSpPr>
              <p:cNvPr id="120" name="Rectangle 119">
                <a:extLst>
                  <a:ext uri="{FF2B5EF4-FFF2-40B4-BE49-F238E27FC236}">
                    <a16:creationId xmlns:a16="http://schemas.microsoft.com/office/drawing/2014/main" id="{A73D442E-F761-45E1-8009-DBA7796A6A8E}"/>
                  </a:ext>
                </a:extLst>
              </p:cNvPr>
              <p:cNvSpPr/>
              <p:nvPr/>
            </p:nvSpPr>
            <p:spPr>
              <a:xfrm>
                <a:off x="914529" y="5520125"/>
                <a:ext cx="2262194" cy="193839"/>
              </a:xfrm>
              <a:prstGeom prst="rect">
                <a:avLst/>
              </a:prstGeom>
              <a:ln>
                <a:noFill/>
              </a:ln>
            </p:spPr>
            <p:txBody>
              <a:bodyPr wrap="square" lIns="0" tIns="0" rIns="0" bIns="0">
                <a:spAutoFit/>
              </a:bodyPr>
              <a:lstStyle/>
              <a:p>
                <a:pPr marL="0" marR="0" lvl="0" indent="0" defTabSz="121917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a:rPr>
                  <a:t>Exposures</a:t>
                </a:r>
                <a:endParaRPr kumimoji="0" lang="en-US" sz="1000" b="0" i="0" u="none" strike="noStrike" kern="0" cap="none" spc="0" normalizeH="0" baseline="0" noProof="0" dirty="0">
                  <a:ln>
                    <a:noFill/>
                  </a:ln>
                  <a:solidFill>
                    <a:prstClr val="black"/>
                  </a:solidFill>
                  <a:effectLst/>
                  <a:uLnTx/>
                  <a:uFillTx/>
                  <a:latin typeface="Calibri"/>
                </a:endParaRPr>
              </a:p>
            </p:txBody>
          </p:sp>
          <p:cxnSp>
            <p:nvCxnSpPr>
              <p:cNvPr id="121" name="Straight Connector 120">
                <a:extLst>
                  <a:ext uri="{FF2B5EF4-FFF2-40B4-BE49-F238E27FC236}">
                    <a16:creationId xmlns:a16="http://schemas.microsoft.com/office/drawing/2014/main" id="{FCF4338E-BD82-45FA-9198-768530E0C66B}"/>
                  </a:ext>
                </a:extLst>
              </p:cNvPr>
              <p:cNvCxnSpPr/>
              <p:nvPr/>
            </p:nvCxnSpPr>
            <p:spPr>
              <a:xfrm>
                <a:off x="2972855" y="3113942"/>
                <a:ext cx="591344" cy="429808"/>
              </a:xfrm>
              <a:prstGeom prst="line">
                <a:avLst/>
              </a:prstGeom>
              <a:noFill/>
              <a:ln w="12700" cap="flat" cmpd="sng" algn="ctr">
                <a:solidFill>
                  <a:srgbClr val="575757"/>
                </a:solidFill>
                <a:prstDash val="solid"/>
                <a:headEnd type="none"/>
                <a:tailEnd type="none"/>
              </a:ln>
              <a:effectLst/>
            </p:spPr>
          </p:cxnSp>
          <p:cxnSp>
            <p:nvCxnSpPr>
              <p:cNvPr id="122" name="Straight Connector 121">
                <a:extLst>
                  <a:ext uri="{FF2B5EF4-FFF2-40B4-BE49-F238E27FC236}">
                    <a16:creationId xmlns:a16="http://schemas.microsoft.com/office/drawing/2014/main" id="{53F2F43F-C450-47A6-96D2-32D3E73D7994}"/>
                  </a:ext>
                </a:extLst>
              </p:cNvPr>
              <p:cNvCxnSpPr/>
              <p:nvPr/>
            </p:nvCxnSpPr>
            <p:spPr>
              <a:xfrm>
                <a:off x="816834" y="3113942"/>
                <a:ext cx="2166167" cy="0"/>
              </a:xfrm>
              <a:prstGeom prst="line">
                <a:avLst/>
              </a:prstGeom>
              <a:noFill/>
              <a:ln w="12700" cap="flat" cmpd="sng" algn="ctr">
                <a:solidFill>
                  <a:srgbClr val="575757"/>
                </a:solidFill>
                <a:prstDash val="solid"/>
                <a:headEnd type="none"/>
                <a:tailEnd type="none"/>
              </a:ln>
              <a:effectLst/>
            </p:spPr>
          </p:cxnSp>
          <p:sp>
            <p:nvSpPr>
              <p:cNvPr id="123" name="Rectangle 122">
                <a:extLst>
                  <a:ext uri="{FF2B5EF4-FFF2-40B4-BE49-F238E27FC236}">
                    <a16:creationId xmlns:a16="http://schemas.microsoft.com/office/drawing/2014/main" id="{DFFA4199-CB7C-41EA-A2FB-DEE2078C3BE4}"/>
                  </a:ext>
                </a:extLst>
              </p:cNvPr>
              <p:cNvSpPr/>
              <p:nvPr/>
            </p:nvSpPr>
            <p:spPr>
              <a:xfrm>
                <a:off x="673420" y="3236284"/>
                <a:ext cx="2247309" cy="1036747"/>
              </a:xfrm>
              <a:prstGeom prst="rect">
                <a:avLst/>
              </a:prstGeom>
            </p:spPr>
            <p:txBody>
              <a:bodyPr wrap="square" lIns="0" tIns="0" rIns="0" bIns="0">
                <a:spAutoFit/>
              </a:bodyPr>
              <a:lstStyle/>
              <a:p>
                <a:pPr marL="0" marR="0" lvl="0" indent="0" defTabSz="1219170" eaLnBrk="1" fontAlgn="auto" latinLnBrk="0" hangingPunct="1">
                  <a:lnSpc>
                    <a:spcPct val="100000"/>
                  </a:lnSpc>
                  <a:spcBef>
                    <a:spcPts val="0"/>
                  </a:spcBef>
                  <a:spcAft>
                    <a:spcPts val="600"/>
                  </a:spcAft>
                  <a:buClrTx/>
                  <a:buSzTx/>
                  <a:buFontTx/>
                  <a:buNone/>
                  <a:tabLst/>
                  <a:defRPr/>
                </a:pPr>
                <a:r>
                  <a:rPr kumimoji="0" lang="en-US" sz="900" b="0" i="0" u="none" strike="noStrike" kern="0" cap="none" spc="0" normalizeH="0" baseline="0" noProof="0" dirty="0">
                    <a:ln>
                      <a:noFill/>
                    </a:ln>
                    <a:solidFill>
                      <a:prstClr val="black">
                        <a:lumMod val="65000"/>
                        <a:lumOff val="35000"/>
                      </a:prstClr>
                    </a:solidFill>
                    <a:effectLst/>
                    <a:uLnTx/>
                    <a:uFillTx/>
                    <a:latin typeface="Calibri"/>
                  </a:rPr>
                  <a:t>Obtained from BIA as well as management requirements for incident  response</a:t>
                </a:r>
              </a:p>
            </p:txBody>
          </p:sp>
          <p:sp>
            <p:nvSpPr>
              <p:cNvPr id="124" name="Rectangle 123">
                <a:extLst>
                  <a:ext uri="{FF2B5EF4-FFF2-40B4-BE49-F238E27FC236}">
                    <a16:creationId xmlns:a16="http://schemas.microsoft.com/office/drawing/2014/main" id="{F1CF3F56-58E2-48DF-A254-06BEB9AC04DF}"/>
                  </a:ext>
                </a:extLst>
              </p:cNvPr>
              <p:cNvSpPr/>
              <p:nvPr/>
            </p:nvSpPr>
            <p:spPr>
              <a:xfrm>
                <a:off x="719433" y="2876098"/>
                <a:ext cx="2652915" cy="186949"/>
              </a:xfrm>
              <a:prstGeom prst="rect">
                <a:avLst/>
              </a:prstGeom>
            </p:spPr>
            <p:txBody>
              <a:bodyPr wrap="square" lIns="0" tIns="0" rIns="0" bIns="0">
                <a:spAutoFit/>
              </a:bodyPr>
              <a:lstStyle/>
              <a:p>
                <a:pPr marL="0" marR="0" lvl="0" indent="0" defTabSz="121917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lumMod val="65000"/>
                        <a:lumOff val="35000"/>
                      </a:prstClr>
                    </a:solidFill>
                    <a:effectLst/>
                    <a:uLnTx/>
                    <a:uFillTx/>
                    <a:latin typeface="Calibri"/>
                  </a:rPr>
                  <a:t>Requirements</a:t>
                </a:r>
                <a:endParaRPr kumimoji="0" lang="en-US" sz="1000" b="0" i="0" u="none" strike="noStrike" kern="0" cap="none" spc="0" normalizeH="0" baseline="0" noProof="0" dirty="0">
                  <a:ln>
                    <a:noFill/>
                  </a:ln>
                  <a:solidFill>
                    <a:prstClr val="black">
                      <a:lumMod val="65000"/>
                      <a:lumOff val="35000"/>
                    </a:prstClr>
                  </a:solidFill>
                  <a:effectLst/>
                  <a:uLnTx/>
                  <a:uFillTx/>
                  <a:latin typeface="Calibri"/>
                </a:endParaRPr>
              </a:p>
            </p:txBody>
          </p:sp>
          <p:sp>
            <p:nvSpPr>
              <p:cNvPr id="125" name="Right Bracket 124">
                <a:extLst>
                  <a:ext uri="{FF2B5EF4-FFF2-40B4-BE49-F238E27FC236}">
                    <a16:creationId xmlns:a16="http://schemas.microsoft.com/office/drawing/2014/main" id="{195B0742-3995-4D09-A5AF-1A6C535EAC2D}"/>
                  </a:ext>
                </a:extLst>
              </p:cNvPr>
              <p:cNvSpPr/>
              <p:nvPr/>
            </p:nvSpPr>
            <p:spPr>
              <a:xfrm rot="16200000">
                <a:off x="2619557" y="447889"/>
                <a:ext cx="183889" cy="4370604"/>
              </a:xfrm>
              <a:prstGeom prst="rightBracket">
                <a:avLst/>
              </a:prstGeom>
              <a:noFill/>
              <a:ln w="25400" cap="flat" cmpd="sng" algn="ctr">
                <a:solidFill>
                  <a:sysClr val="windowText" lastClr="000000">
                    <a:lumMod val="65000"/>
                    <a:lumOff val="35000"/>
                  </a:sys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26" name="Rectangle 125">
                <a:extLst>
                  <a:ext uri="{FF2B5EF4-FFF2-40B4-BE49-F238E27FC236}">
                    <a16:creationId xmlns:a16="http://schemas.microsoft.com/office/drawing/2014/main" id="{55F1EC29-20EB-42CC-AC87-B666072D29D1}"/>
                  </a:ext>
                </a:extLst>
              </p:cNvPr>
              <p:cNvSpPr/>
              <p:nvPr/>
            </p:nvSpPr>
            <p:spPr>
              <a:xfrm>
                <a:off x="416137" y="1072863"/>
                <a:ext cx="4420389" cy="1151941"/>
              </a:xfrm>
              <a:prstGeom prst="rect">
                <a:avLst/>
              </a:prstGeom>
            </p:spPr>
            <p:txBody>
              <a:bodyPr wrap="square">
                <a:sp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53565A"/>
                    </a:solidFill>
                    <a:effectLst/>
                    <a:uLnTx/>
                    <a:uFillTx/>
                    <a:latin typeface="Calibri"/>
                  </a:rPr>
                  <a:t>Drivers</a:t>
                </a:r>
                <a:r>
                  <a:rPr kumimoji="0" lang="en-US" sz="900" b="0" i="0" u="none" strike="noStrike" kern="0" cap="none" spc="0" normalizeH="0" baseline="0" noProof="0" dirty="0">
                    <a:ln>
                      <a:noFill/>
                    </a:ln>
                    <a:solidFill>
                      <a:srgbClr val="53565A"/>
                    </a:solidFill>
                    <a:effectLst/>
                    <a:uLnTx/>
                    <a:uFillTx/>
                    <a:latin typeface="Calibri"/>
                  </a:rPr>
                  <a:t>:</a:t>
                </a:r>
              </a:p>
              <a:p>
                <a:pPr marL="0" marR="0" lvl="0" indent="0" defTabSz="121917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53565A"/>
                    </a:solidFill>
                    <a:effectLst/>
                    <a:uLnTx/>
                    <a:uFillTx/>
                    <a:latin typeface="Calibri"/>
                  </a:rPr>
                  <a:t>An understanding of core functions and current operating environment, as well as the exposures that may impact the continuity of operations</a:t>
                </a:r>
              </a:p>
            </p:txBody>
          </p:sp>
          <p:cxnSp>
            <p:nvCxnSpPr>
              <p:cNvPr id="127" name="Straight Connector 126">
                <a:extLst>
                  <a:ext uri="{FF2B5EF4-FFF2-40B4-BE49-F238E27FC236}">
                    <a16:creationId xmlns:a16="http://schemas.microsoft.com/office/drawing/2014/main" id="{01E9083D-EDC1-42B4-BF8B-983FFBAADE92}"/>
                  </a:ext>
                </a:extLst>
              </p:cNvPr>
              <p:cNvCxnSpPr/>
              <p:nvPr/>
            </p:nvCxnSpPr>
            <p:spPr>
              <a:xfrm flipH="1" flipV="1">
                <a:off x="9047790" y="3742030"/>
                <a:ext cx="1523967" cy="0"/>
              </a:xfrm>
              <a:prstGeom prst="line">
                <a:avLst/>
              </a:prstGeom>
              <a:noFill/>
              <a:ln w="12700" cap="flat" cmpd="sng" algn="ctr">
                <a:solidFill>
                  <a:srgbClr val="0076A8"/>
                </a:solidFill>
                <a:prstDash val="solid"/>
                <a:headEnd type="none"/>
                <a:tailEnd type="none"/>
              </a:ln>
              <a:effectLst/>
            </p:spPr>
          </p:cxnSp>
          <p:sp>
            <p:nvSpPr>
              <p:cNvPr id="128" name="Rectangle 127">
                <a:extLst>
                  <a:ext uri="{FF2B5EF4-FFF2-40B4-BE49-F238E27FC236}">
                    <a16:creationId xmlns:a16="http://schemas.microsoft.com/office/drawing/2014/main" id="{B5FEB471-F7F7-46EA-97C5-C4B9ADB83070}"/>
                  </a:ext>
                </a:extLst>
              </p:cNvPr>
              <p:cNvSpPr/>
              <p:nvPr/>
            </p:nvSpPr>
            <p:spPr>
              <a:xfrm>
                <a:off x="9206796" y="3905240"/>
                <a:ext cx="1427695" cy="518373"/>
              </a:xfrm>
              <a:prstGeom prst="rect">
                <a:avLst/>
              </a:prstGeom>
            </p:spPr>
            <p:txBody>
              <a:bodyPr wrap="square" lIns="0" tIns="0" rIns="0" bIns="0">
                <a:spAutoFit/>
              </a:bodyPr>
              <a:lstStyle/>
              <a:p>
                <a:pPr marL="0" marR="0" lvl="0" indent="0" defTabSz="1219170" eaLnBrk="1" fontAlgn="auto" latinLnBrk="0" hangingPunct="1">
                  <a:lnSpc>
                    <a:spcPct val="10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76A8"/>
                    </a:solidFill>
                    <a:effectLst/>
                    <a:uLnTx/>
                    <a:uFillTx/>
                    <a:latin typeface="Calibri"/>
                  </a:rPr>
                  <a:t>Proposed strategy options</a:t>
                </a:r>
              </a:p>
            </p:txBody>
          </p:sp>
          <p:sp>
            <p:nvSpPr>
              <p:cNvPr id="129" name="Rectangle 128">
                <a:extLst>
                  <a:ext uri="{FF2B5EF4-FFF2-40B4-BE49-F238E27FC236}">
                    <a16:creationId xmlns:a16="http://schemas.microsoft.com/office/drawing/2014/main" id="{BDF2FD14-0A1C-4D39-A87D-DFBE62CD9BBC}"/>
                  </a:ext>
                </a:extLst>
              </p:cNvPr>
              <p:cNvSpPr/>
              <p:nvPr/>
            </p:nvSpPr>
            <p:spPr>
              <a:xfrm>
                <a:off x="9103458" y="3459383"/>
                <a:ext cx="1879484" cy="191990"/>
              </a:xfrm>
              <a:prstGeom prst="rect">
                <a:avLst/>
              </a:prstGeom>
            </p:spPr>
            <p:txBody>
              <a:bodyPr wrap="square" lIns="0" tIns="0" rIns="0" bIns="0">
                <a:spAutoFit/>
              </a:bodyPr>
              <a:lstStyle/>
              <a:p>
                <a:pPr marL="0" marR="0" lvl="0" indent="0" defTabSz="121917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srgbClr val="0076A8"/>
                    </a:solidFill>
                    <a:effectLst/>
                    <a:uLnTx/>
                    <a:uFillTx/>
                    <a:latin typeface="Calibri"/>
                  </a:rPr>
                  <a:t>Solutions</a:t>
                </a:r>
                <a:endParaRPr kumimoji="0" lang="en-US" sz="1000" b="0" i="0" u="none" strike="noStrike" kern="0" cap="none" spc="0" normalizeH="0" baseline="0" noProof="0" dirty="0">
                  <a:ln>
                    <a:noFill/>
                  </a:ln>
                  <a:solidFill>
                    <a:srgbClr val="0076A8"/>
                  </a:solidFill>
                  <a:effectLst/>
                  <a:uLnTx/>
                  <a:uFillTx/>
                  <a:latin typeface="Calibri"/>
                </a:endParaRPr>
              </a:p>
            </p:txBody>
          </p:sp>
          <p:cxnSp>
            <p:nvCxnSpPr>
              <p:cNvPr id="130" name="Straight Connector 129">
                <a:extLst>
                  <a:ext uri="{FF2B5EF4-FFF2-40B4-BE49-F238E27FC236}">
                    <a16:creationId xmlns:a16="http://schemas.microsoft.com/office/drawing/2014/main" id="{EAFEA556-86F3-4099-8809-D89FCC1D3D80}"/>
                  </a:ext>
                </a:extLst>
              </p:cNvPr>
              <p:cNvCxnSpPr/>
              <p:nvPr/>
            </p:nvCxnSpPr>
            <p:spPr>
              <a:xfrm flipH="1">
                <a:off x="8243841" y="3736065"/>
                <a:ext cx="786975" cy="421690"/>
              </a:xfrm>
              <a:prstGeom prst="line">
                <a:avLst/>
              </a:prstGeom>
              <a:noFill/>
              <a:ln w="12700" cap="flat" cmpd="sng" algn="ctr">
                <a:solidFill>
                  <a:srgbClr val="0076A8"/>
                </a:solidFill>
                <a:prstDash val="solid"/>
                <a:headEnd type="none"/>
                <a:tailEnd type="none"/>
              </a:ln>
              <a:effectLst/>
            </p:spPr>
          </p:cxnSp>
          <p:sp>
            <p:nvSpPr>
              <p:cNvPr id="131" name="Right Bracket 130">
                <a:extLst>
                  <a:ext uri="{FF2B5EF4-FFF2-40B4-BE49-F238E27FC236}">
                    <a16:creationId xmlns:a16="http://schemas.microsoft.com/office/drawing/2014/main" id="{E7A8B8ED-C79E-4F18-A014-9382CEBCAEA2}"/>
                  </a:ext>
                </a:extLst>
              </p:cNvPr>
              <p:cNvSpPr/>
              <p:nvPr/>
            </p:nvSpPr>
            <p:spPr>
              <a:xfrm rot="16200000">
                <a:off x="8412548" y="512580"/>
                <a:ext cx="202662" cy="4241223"/>
              </a:xfrm>
              <a:prstGeom prst="rightBracket">
                <a:avLst/>
              </a:prstGeom>
              <a:noFill/>
              <a:ln w="25400" cap="flat" cmpd="sng" algn="ctr">
                <a:solidFill>
                  <a:sysClr val="windowText" lastClr="000000">
                    <a:lumMod val="65000"/>
                    <a:lumOff val="35000"/>
                  </a:sys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32" name="Rectangle 131">
                <a:extLst>
                  <a:ext uri="{FF2B5EF4-FFF2-40B4-BE49-F238E27FC236}">
                    <a16:creationId xmlns:a16="http://schemas.microsoft.com/office/drawing/2014/main" id="{7E1373C3-20ED-482C-9F2B-57C581B2D8CB}"/>
                  </a:ext>
                </a:extLst>
              </p:cNvPr>
              <p:cNvSpPr/>
              <p:nvPr/>
            </p:nvSpPr>
            <p:spPr>
              <a:xfrm>
                <a:off x="6225288" y="1071864"/>
                <a:ext cx="4409205" cy="1121699"/>
              </a:xfrm>
              <a:prstGeom prst="rect">
                <a:avLst/>
              </a:prstGeom>
            </p:spPr>
            <p:txBody>
              <a:bodyPr wrap="square">
                <a:sp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53565A"/>
                    </a:solidFill>
                    <a:effectLst/>
                    <a:uLnTx/>
                    <a:uFillTx/>
                    <a:latin typeface="Calibri"/>
                  </a:rPr>
                  <a:t>Design:</a:t>
                </a:r>
                <a:endParaRPr kumimoji="0" lang="en-US" sz="900" b="0" i="0" u="none" strike="noStrike" kern="0" cap="none" spc="0" normalizeH="0" baseline="0" noProof="0" dirty="0">
                  <a:ln>
                    <a:noFill/>
                  </a:ln>
                  <a:solidFill>
                    <a:srgbClr val="53565A"/>
                  </a:solidFill>
                  <a:effectLst/>
                  <a:uLnTx/>
                  <a:uFillTx/>
                  <a:latin typeface="Calibri"/>
                </a:endParaRPr>
              </a:p>
              <a:p>
                <a:pPr marL="0" marR="0" lvl="0" indent="0" defTabSz="121917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53565A"/>
                    </a:solidFill>
                    <a:effectLst/>
                    <a:uLnTx/>
                    <a:uFillTx/>
                    <a:latin typeface="Calibri"/>
                  </a:rPr>
                  <a:t>Solutions proposed to enable continuity in line with prioritization and resources required for resuming time-critical departments</a:t>
                </a:r>
              </a:p>
            </p:txBody>
          </p:sp>
          <p:grpSp>
            <p:nvGrpSpPr>
              <p:cNvPr id="133" name="Group 132">
                <a:extLst>
                  <a:ext uri="{FF2B5EF4-FFF2-40B4-BE49-F238E27FC236}">
                    <a16:creationId xmlns:a16="http://schemas.microsoft.com/office/drawing/2014/main" id="{4996737E-8188-4606-81E6-94F73C75FDBD}"/>
                  </a:ext>
                </a:extLst>
              </p:cNvPr>
              <p:cNvGrpSpPr/>
              <p:nvPr/>
            </p:nvGrpSpPr>
            <p:grpSpPr>
              <a:xfrm>
                <a:off x="3971128" y="4732668"/>
                <a:ext cx="568809" cy="1090615"/>
                <a:chOff x="3612819" y="5053571"/>
                <a:chExt cx="568809" cy="1090615"/>
              </a:xfrm>
            </p:grpSpPr>
            <p:sp>
              <p:nvSpPr>
                <p:cNvPr id="135" name="Rectangle 134">
                  <a:extLst>
                    <a:ext uri="{FF2B5EF4-FFF2-40B4-BE49-F238E27FC236}">
                      <a16:creationId xmlns:a16="http://schemas.microsoft.com/office/drawing/2014/main" id="{677BBDB7-9D31-41AF-BFDE-7987C429BA16}"/>
                    </a:ext>
                  </a:extLst>
                </p:cNvPr>
                <p:cNvSpPr/>
                <p:nvPr/>
              </p:nvSpPr>
              <p:spPr>
                <a:xfrm rot="14172054">
                  <a:off x="3163231" y="5503159"/>
                  <a:ext cx="1090615" cy="191440"/>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Calibri"/>
                    </a:rPr>
                    <a:t>Exposures</a:t>
                  </a:r>
                </a:p>
              </p:txBody>
            </p:sp>
            <p:pic>
              <p:nvPicPr>
                <p:cNvPr id="136" name="Picture 2" descr="\\Cagmasrv1\sso$\Gestion_Deloitte\Global_Brand\- Templates\Icons\Iconography Deloitte\Icon_Caution_Green.png">
                  <a:extLst>
                    <a:ext uri="{FF2B5EF4-FFF2-40B4-BE49-F238E27FC236}">
                      <a16:creationId xmlns:a16="http://schemas.microsoft.com/office/drawing/2014/main" id="{41454D45-719E-4DEC-9C62-2518A0F90C3C}"/>
                    </a:ext>
                  </a:extLst>
                </p:cNvPr>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14025754">
                  <a:off x="3754286" y="5210883"/>
                  <a:ext cx="457200" cy="397485"/>
                </a:xfrm>
                <a:prstGeom prst="rect">
                  <a:avLst/>
                </a:prstGeom>
                <a:noFill/>
                <a:extLst>
                  <a:ext uri="{909E8E84-426E-40DD-AFC4-6F175D3DCCD1}">
                    <a14:hiddenFill xmlns:a14="http://schemas.microsoft.com/office/drawing/2010/main">
                      <a:solidFill>
                        <a:srgbClr val="FFFFFF"/>
                      </a:solidFill>
                    </a14:hiddenFill>
                  </a:ext>
                </a:extLst>
              </p:spPr>
            </p:pic>
          </p:grpSp>
          <p:sp>
            <p:nvSpPr>
              <p:cNvPr id="134" name="Rectangle 133">
                <a:extLst>
                  <a:ext uri="{FF2B5EF4-FFF2-40B4-BE49-F238E27FC236}">
                    <a16:creationId xmlns:a16="http://schemas.microsoft.com/office/drawing/2014/main" id="{A8C130AB-F254-4BA6-9F9A-08987E57F709}"/>
                  </a:ext>
                </a:extLst>
              </p:cNvPr>
              <p:cNvSpPr/>
              <p:nvPr/>
            </p:nvSpPr>
            <p:spPr>
              <a:xfrm rot="5716210" flipV="1">
                <a:off x="3282919" y="3390716"/>
                <a:ext cx="1221646" cy="290443"/>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Calibri"/>
                  </a:rPr>
                  <a:t>Requirements</a:t>
                </a:r>
                <a:endParaRPr kumimoji="0" lang="en-US" sz="900" b="0" i="0" u="none" strike="noStrike" kern="0" cap="none" spc="0" normalizeH="0" baseline="0" noProof="0" dirty="0">
                  <a:ln>
                    <a:noFill/>
                  </a:ln>
                  <a:solidFill>
                    <a:srgbClr val="FFFFFF"/>
                  </a:solidFill>
                  <a:effectLst/>
                  <a:uLnTx/>
                  <a:uFillTx/>
                  <a:latin typeface="Calibri"/>
                </a:endParaRPr>
              </a:p>
            </p:txBody>
          </p:sp>
        </p:grpSp>
        <p:grpSp>
          <p:nvGrpSpPr>
            <p:cNvPr id="137" name="Group 29">
              <a:extLst>
                <a:ext uri="{FF2B5EF4-FFF2-40B4-BE49-F238E27FC236}">
                  <a16:creationId xmlns:a16="http://schemas.microsoft.com/office/drawing/2014/main" id="{BC3B006B-6223-4D25-A527-9C80147454C6}"/>
                </a:ext>
              </a:extLst>
            </p:cNvPr>
            <p:cNvGrpSpPr>
              <a:grpSpLocks noChangeAspect="1"/>
            </p:cNvGrpSpPr>
            <p:nvPr/>
          </p:nvGrpSpPr>
          <p:grpSpPr bwMode="auto">
            <a:xfrm>
              <a:off x="9736445" y="4414117"/>
              <a:ext cx="623276" cy="623276"/>
              <a:chOff x="2899" y="653"/>
              <a:chExt cx="340" cy="340"/>
            </a:xfrm>
            <a:solidFill>
              <a:srgbClr val="86BC25"/>
            </a:solidFill>
          </p:grpSpPr>
          <p:sp>
            <p:nvSpPr>
              <p:cNvPr id="138" name="Freeform 30">
                <a:extLst>
                  <a:ext uri="{FF2B5EF4-FFF2-40B4-BE49-F238E27FC236}">
                    <a16:creationId xmlns:a16="http://schemas.microsoft.com/office/drawing/2014/main" id="{6A14FC28-E764-4DC2-A387-937EDF88D6C9}"/>
                  </a:ext>
                </a:extLst>
              </p:cNvPr>
              <p:cNvSpPr>
                <a:spLocks noEditPoints="1"/>
              </p:cNvSpPr>
              <p:nvPr/>
            </p:nvSpPr>
            <p:spPr bwMode="auto">
              <a:xfrm>
                <a:off x="2963" y="717"/>
                <a:ext cx="212" cy="213"/>
              </a:xfrm>
              <a:custGeom>
                <a:avLst/>
                <a:gdLst>
                  <a:gd name="T0" fmla="*/ 316 w 320"/>
                  <a:gd name="T1" fmla="*/ 126 h 321"/>
                  <a:gd name="T2" fmla="*/ 275 w 320"/>
                  <a:gd name="T3" fmla="*/ 105 h 321"/>
                  <a:gd name="T4" fmla="*/ 289 w 320"/>
                  <a:gd name="T5" fmla="*/ 66 h 321"/>
                  <a:gd name="T6" fmla="*/ 287 w 320"/>
                  <a:gd name="T7" fmla="*/ 63 h 321"/>
                  <a:gd name="T8" fmla="*/ 254 w 320"/>
                  <a:gd name="T9" fmla="*/ 31 h 321"/>
                  <a:gd name="T10" fmla="*/ 215 w 320"/>
                  <a:gd name="T11" fmla="*/ 45 h 321"/>
                  <a:gd name="T12" fmla="*/ 194 w 320"/>
                  <a:gd name="T13" fmla="*/ 4 h 321"/>
                  <a:gd name="T14" fmla="*/ 125 w 320"/>
                  <a:gd name="T15" fmla="*/ 4 h 321"/>
                  <a:gd name="T16" fmla="*/ 105 w 320"/>
                  <a:gd name="T17" fmla="*/ 45 h 321"/>
                  <a:gd name="T18" fmla="*/ 64 w 320"/>
                  <a:gd name="T19" fmla="*/ 32 h 321"/>
                  <a:gd name="T20" fmla="*/ 26 w 320"/>
                  <a:gd name="T21" fmla="*/ 87 h 321"/>
                  <a:gd name="T22" fmla="*/ 14 w 320"/>
                  <a:gd name="T23" fmla="*/ 118 h 321"/>
                  <a:gd name="T24" fmla="*/ 0 w 320"/>
                  <a:gd name="T25" fmla="*/ 147 h 321"/>
                  <a:gd name="T26" fmla="*/ 0 w 320"/>
                  <a:gd name="T27" fmla="*/ 156 h 321"/>
                  <a:gd name="T28" fmla="*/ 0 w 320"/>
                  <a:gd name="T29" fmla="*/ 160 h 321"/>
                  <a:gd name="T30" fmla="*/ 3 w 320"/>
                  <a:gd name="T31" fmla="*/ 195 h 321"/>
                  <a:gd name="T32" fmla="*/ 44 w 320"/>
                  <a:gd name="T33" fmla="*/ 215 h 321"/>
                  <a:gd name="T34" fmla="*/ 31 w 320"/>
                  <a:gd name="T35" fmla="*/ 254 h 321"/>
                  <a:gd name="T36" fmla="*/ 33 w 320"/>
                  <a:gd name="T37" fmla="*/ 257 h 321"/>
                  <a:gd name="T38" fmla="*/ 65 w 320"/>
                  <a:gd name="T39" fmla="*/ 289 h 321"/>
                  <a:gd name="T40" fmla="*/ 105 w 320"/>
                  <a:gd name="T41" fmla="*/ 275 h 321"/>
                  <a:gd name="T42" fmla="*/ 125 w 320"/>
                  <a:gd name="T43" fmla="*/ 317 h 321"/>
                  <a:gd name="T44" fmla="*/ 147 w 320"/>
                  <a:gd name="T45" fmla="*/ 321 h 321"/>
                  <a:gd name="T46" fmla="*/ 160 w 320"/>
                  <a:gd name="T47" fmla="*/ 321 h 321"/>
                  <a:gd name="T48" fmla="*/ 168 w 320"/>
                  <a:gd name="T49" fmla="*/ 321 h 321"/>
                  <a:gd name="T50" fmla="*/ 173 w 320"/>
                  <a:gd name="T51" fmla="*/ 321 h 321"/>
                  <a:gd name="T52" fmla="*/ 202 w 320"/>
                  <a:gd name="T53" fmla="*/ 306 h 321"/>
                  <a:gd name="T54" fmla="*/ 233 w 320"/>
                  <a:gd name="T55" fmla="*/ 293 h 321"/>
                  <a:gd name="T56" fmla="*/ 288 w 320"/>
                  <a:gd name="T57" fmla="*/ 256 h 321"/>
                  <a:gd name="T58" fmla="*/ 275 w 320"/>
                  <a:gd name="T59" fmla="*/ 215 h 321"/>
                  <a:gd name="T60" fmla="*/ 316 w 320"/>
                  <a:gd name="T61" fmla="*/ 195 h 321"/>
                  <a:gd name="T62" fmla="*/ 320 w 320"/>
                  <a:gd name="T63" fmla="*/ 147 h 321"/>
                  <a:gd name="T64" fmla="*/ 272 w 320"/>
                  <a:gd name="T65" fmla="*/ 182 h 321"/>
                  <a:gd name="T66" fmla="*/ 255 w 320"/>
                  <a:gd name="T67" fmla="*/ 225 h 321"/>
                  <a:gd name="T68" fmla="*/ 243 w 320"/>
                  <a:gd name="T69" fmla="*/ 271 h 321"/>
                  <a:gd name="T70" fmla="*/ 212 w 320"/>
                  <a:gd name="T71" fmla="*/ 253 h 321"/>
                  <a:gd name="T72" fmla="*/ 181 w 320"/>
                  <a:gd name="T73" fmla="*/ 297 h 321"/>
                  <a:gd name="T74" fmla="*/ 149 w 320"/>
                  <a:gd name="T75" fmla="*/ 299 h 321"/>
                  <a:gd name="T76" fmla="*/ 138 w 320"/>
                  <a:gd name="T77" fmla="*/ 297 h 321"/>
                  <a:gd name="T78" fmla="*/ 108 w 320"/>
                  <a:gd name="T79" fmla="*/ 253 h 321"/>
                  <a:gd name="T80" fmla="*/ 77 w 320"/>
                  <a:gd name="T81" fmla="*/ 271 h 321"/>
                  <a:gd name="T82" fmla="*/ 50 w 320"/>
                  <a:gd name="T83" fmla="*/ 244 h 321"/>
                  <a:gd name="T84" fmla="*/ 48 w 320"/>
                  <a:gd name="T85" fmla="*/ 242 h 321"/>
                  <a:gd name="T86" fmla="*/ 57 w 320"/>
                  <a:gd name="T87" fmla="*/ 189 h 321"/>
                  <a:gd name="T88" fmla="*/ 22 w 320"/>
                  <a:gd name="T89" fmla="*/ 171 h 321"/>
                  <a:gd name="T90" fmla="*/ 23 w 320"/>
                  <a:gd name="T91" fmla="*/ 139 h 321"/>
                  <a:gd name="T92" fmla="*/ 67 w 320"/>
                  <a:gd name="T93" fmla="*/ 108 h 321"/>
                  <a:gd name="T94" fmla="*/ 49 w 320"/>
                  <a:gd name="T95" fmla="*/ 77 h 321"/>
                  <a:gd name="T96" fmla="*/ 95 w 320"/>
                  <a:gd name="T97" fmla="*/ 65 h 321"/>
                  <a:gd name="T98" fmla="*/ 138 w 320"/>
                  <a:gd name="T99" fmla="*/ 47 h 321"/>
                  <a:gd name="T100" fmla="*/ 171 w 320"/>
                  <a:gd name="T101" fmla="*/ 22 h 321"/>
                  <a:gd name="T102" fmla="*/ 189 w 320"/>
                  <a:gd name="T103" fmla="*/ 58 h 321"/>
                  <a:gd name="T104" fmla="*/ 241 w 320"/>
                  <a:gd name="T105" fmla="*/ 48 h 321"/>
                  <a:gd name="T106" fmla="*/ 244 w 320"/>
                  <a:gd name="T107" fmla="*/ 50 h 321"/>
                  <a:gd name="T108" fmla="*/ 270 w 320"/>
                  <a:gd name="T109" fmla="*/ 77 h 321"/>
                  <a:gd name="T110" fmla="*/ 253 w 320"/>
                  <a:gd name="T111" fmla="*/ 108 h 321"/>
                  <a:gd name="T112" fmla="*/ 297 w 320"/>
                  <a:gd name="T113" fmla="*/ 139 h 321"/>
                  <a:gd name="T114" fmla="*/ 298 w 320"/>
                  <a:gd name="T115" fmla="*/ 17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0" h="321">
                    <a:moveTo>
                      <a:pt x="320" y="147"/>
                    </a:moveTo>
                    <a:cubicBezTo>
                      <a:pt x="320" y="147"/>
                      <a:pt x="320" y="147"/>
                      <a:pt x="320" y="147"/>
                    </a:cubicBezTo>
                    <a:cubicBezTo>
                      <a:pt x="318" y="140"/>
                      <a:pt x="318" y="133"/>
                      <a:pt x="316" y="126"/>
                    </a:cubicBezTo>
                    <a:cubicBezTo>
                      <a:pt x="315" y="121"/>
                      <a:pt x="310" y="118"/>
                      <a:pt x="305" y="118"/>
                    </a:cubicBezTo>
                    <a:cubicBezTo>
                      <a:pt x="280" y="118"/>
                      <a:pt x="280" y="118"/>
                      <a:pt x="280" y="118"/>
                    </a:cubicBezTo>
                    <a:cubicBezTo>
                      <a:pt x="279" y="113"/>
                      <a:pt x="277" y="109"/>
                      <a:pt x="275" y="105"/>
                    </a:cubicBezTo>
                    <a:cubicBezTo>
                      <a:pt x="293" y="87"/>
                      <a:pt x="293" y="87"/>
                      <a:pt x="293" y="87"/>
                    </a:cubicBezTo>
                    <a:cubicBezTo>
                      <a:pt x="296" y="84"/>
                      <a:pt x="297" y="78"/>
                      <a:pt x="294" y="74"/>
                    </a:cubicBezTo>
                    <a:cubicBezTo>
                      <a:pt x="293" y="71"/>
                      <a:pt x="291" y="68"/>
                      <a:pt x="289" y="66"/>
                    </a:cubicBezTo>
                    <a:cubicBezTo>
                      <a:pt x="289" y="66"/>
                      <a:pt x="289" y="66"/>
                      <a:pt x="289" y="66"/>
                    </a:cubicBezTo>
                    <a:cubicBezTo>
                      <a:pt x="288" y="65"/>
                      <a:pt x="288" y="65"/>
                      <a:pt x="288" y="64"/>
                    </a:cubicBezTo>
                    <a:cubicBezTo>
                      <a:pt x="287" y="64"/>
                      <a:pt x="287" y="63"/>
                      <a:pt x="287" y="63"/>
                    </a:cubicBezTo>
                    <a:cubicBezTo>
                      <a:pt x="278" y="52"/>
                      <a:pt x="268" y="42"/>
                      <a:pt x="257" y="33"/>
                    </a:cubicBezTo>
                    <a:cubicBezTo>
                      <a:pt x="257" y="33"/>
                      <a:pt x="256" y="32"/>
                      <a:pt x="255" y="32"/>
                    </a:cubicBezTo>
                    <a:cubicBezTo>
                      <a:pt x="255" y="32"/>
                      <a:pt x="254" y="31"/>
                      <a:pt x="254" y="31"/>
                    </a:cubicBezTo>
                    <a:cubicBezTo>
                      <a:pt x="251" y="29"/>
                      <a:pt x="249" y="27"/>
                      <a:pt x="246" y="25"/>
                    </a:cubicBezTo>
                    <a:cubicBezTo>
                      <a:pt x="242" y="23"/>
                      <a:pt x="236" y="23"/>
                      <a:pt x="233" y="27"/>
                    </a:cubicBezTo>
                    <a:cubicBezTo>
                      <a:pt x="215" y="45"/>
                      <a:pt x="215" y="45"/>
                      <a:pt x="215" y="45"/>
                    </a:cubicBezTo>
                    <a:cubicBezTo>
                      <a:pt x="211" y="43"/>
                      <a:pt x="207" y="41"/>
                      <a:pt x="202" y="39"/>
                    </a:cubicBezTo>
                    <a:cubicBezTo>
                      <a:pt x="202" y="14"/>
                      <a:pt x="202" y="14"/>
                      <a:pt x="202" y="14"/>
                    </a:cubicBezTo>
                    <a:cubicBezTo>
                      <a:pt x="202" y="9"/>
                      <a:pt x="199" y="5"/>
                      <a:pt x="194" y="4"/>
                    </a:cubicBezTo>
                    <a:cubicBezTo>
                      <a:pt x="187" y="2"/>
                      <a:pt x="180" y="1"/>
                      <a:pt x="172" y="1"/>
                    </a:cubicBezTo>
                    <a:cubicBezTo>
                      <a:pt x="164" y="0"/>
                      <a:pt x="155" y="0"/>
                      <a:pt x="147" y="1"/>
                    </a:cubicBezTo>
                    <a:cubicBezTo>
                      <a:pt x="140" y="1"/>
                      <a:pt x="132" y="2"/>
                      <a:pt x="125" y="4"/>
                    </a:cubicBezTo>
                    <a:cubicBezTo>
                      <a:pt x="120" y="5"/>
                      <a:pt x="117" y="9"/>
                      <a:pt x="117" y="14"/>
                    </a:cubicBezTo>
                    <a:cubicBezTo>
                      <a:pt x="117" y="39"/>
                      <a:pt x="117" y="39"/>
                      <a:pt x="117" y="39"/>
                    </a:cubicBezTo>
                    <a:cubicBezTo>
                      <a:pt x="113" y="41"/>
                      <a:pt x="109" y="43"/>
                      <a:pt x="105" y="45"/>
                    </a:cubicBezTo>
                    <a:cubicBezTo>
                      <a:pt x="87" y="27"/>
                      <a:pt x="87" y="27"/>
                      <a:pt x="87" y="27"/>
                    </a:cubicBezTo>
                    <a:cubicBezTo>
                      <a:pt x="83" y="23"/>
                      <a:pt x="78" y="23"/>
                      <a:pt x="73" y="25"/>
                    </a:cubicBezTo>
                    <a:cubicBezTo>
                      <a:pt x="70" y="27"/>
                      <a:pt x="67" y="30"/>
                      <a:pt x="64" y="32"/>
                    </a:cubicBezTo>
                    <a:cubicBezTo>
                      <a:pt x="52" y="41"/>
                      <a:pt x="41" y="52"/>
                      <a:pt x="32" y="64"/>
                    </a:cubicBezTo>
                    <a:cubicBezTo>
                      <a:pt x="29" y="67"/>
                      <a:pt x="27" y="71"/>
                      <a:pt x="25" y="74"/>
                    </a:cubicBezTo>
                    <a:cubicBezTo>
                      <a:pt x="22" y="78"/>
                      <a:pt x="23" y="84"/>
                      <a:pt x="26" y="87"/>
                    </a:cubicBezTo>
                    <a:cubicBezTo>
                      <a:pt x="44" y="105"/>
                      <a:pt x="44" y="105"/>
                      <a:pt x="44" y="105"/>
                    </a:cubicBezTo>
                    <a:cubicBezTo>
                      <a:pt x="42" y="109"/>
                      <a:pt x="41" y="113"/>
                      <a:pt x="39" y="118"/>
                    </a:cubicBezTo>
                    <a:cubicBezTo>
                      <a:pt x="14" y="118"/>
                      <a:pt x="14" y="118"/>
                      <a:pt x="14" y="118"/>
                    </a:cubicBezTo>
                    <a:cubicBezTo>
                      <a:pt x="9" y="118"/>
                      <a:pt x="4" y="121"/>
                      <a:pt x="3" y="126"/>
                    </a:cubicBezTo>
                    <a:cubicBezTo>
                      <a:pt x="2" y="133"/>
                      <a:pt x="1" y="140"/>
                      <a:pt x="0" y="147"/>
                    </a:cubicBezTo>
                    <a:cubicBezTo>
                      <a:pt x="0" y="147"/>
                      <a:pt x="0" y="147"/>
                      <a:pt x="0" y="147"/>
                    </a:cubicBezTo>
                    <a:cubicBezTo>
                      <a:pt x="0" y="147"/>
                      <a:pt x="0" y="147"/>
                      <a:pt x="0" y="147"/>
                    </a:cubicBezTo>
                    <a:cubicBezTo>
                      <a:pt x="0" y="147"/>
                      <a:pt x="0" y="147"/>
                      <a:pt x="0" y="147"/>
                    </a:cubicBezTo>
                    <a:cubicBezTo>
                      <a:pt x="0" y="150"/>
                      <a:pt x="0" y="153"/>
                      <a:pt x="0" y="156"/>
                    </a:cubicBezTo>
                    <a:cubicBezTo>
                      <a:pt x="0" y="157"/>
                      <a:pt x="0" y="159"/>
                      <a:pt x="0" y="160"/>
                    </a:cubicBezTo>
                    <a:cubicBezTo>
                      <a:pt x="0" y="160"/>
                      <a:pt x="0" y="160"/>
                      <a:pt x="0" y="160"/>
                    </a:cubicBezTo>
                    <a:cubicBezTo>
                      <a:pt x="0" y="160"/>
                      <a:pt x="0" y="160"/>
                      <a:pt x="0" y="160"/>
                    </a:cubicBezTo>
                    <a:cubicBezTo>
                      <a:pt x="0" y="161"/>
                      <a:pt x="0" y="163"/>
                      <a:pt x="0" y="164"/>
                    </a:cubicBezTo>
                    <a:cubicBezTo>
                      <a:pt x="0" y="167"/>
                      <a:pt x="0" y="170"/>
                      <a:pt x="0" y="173"/>
                    </a:cubicBezTo>
                    <a:cubicBezTo>
                      <a:pt x="1" y="180"/>
                      <a:pt x="2" y="188"/>
                      <a:pt x="3" y="195"/>
                    </a:cubicBezTo>
                    <a:cubicBezTo>
                      <a:pt x="4" y="200"/>
                      <a:pt x="9" y="203"/>
                      <a:pt x="14" y="203"/>
                    </a:cubicBezTo>
                    <a:cubicBezTo>
                      <a:pt x="39" y="203"/>
                      <a:pt x="39" y="203"/>
                      <a:pt x="39" y="203"/>
                    </a:cubicBezTo>
                    <a:cubicBezTo>
                      <a:pt x="41" y="207"/>
                      <a:pt x="42" y="211"/>
                      <a:pt x="44" y="215"/>
                    </a:cubicBezTo>
                    <a:cubicBezTo>
                      <a:pt x="26" y="233"/>
                      <a:pt x="26" y="233"/>
                      <a:pt x="26" y="233"/>
                    </a:cubicBezTo>
                    <a:cubicBezTo>
                      <a:pt x="23" y="237"/>
                      <a:pt x="22" y="242"/>
                      <a:pt x="25" y="246"/>
                    </a:cubicBezTo>
                    <a:cubicBezTo>
                      <a:pt x="27" y="249"/>
                      <a:pt x="29" y="252"/>
                      <a:pt x="31" y="254"/>
                    </a:cubicBezTo>
                    <a:cubicBezTo>
                      <a:pt x="31" y="254"/>
                      <a:pt x="31" y="254"/>
                      <a:pt x="31" y="254"/>
                    </a:cubicBezTo>
                    <a:cubicBezTo>
                      <a:pt x="31" y="255"/>
                      <a:pt x="31" y="255"/>
                      <a:pt x="32" y="256"/>
                    </a:cubicBezTo>
                    <a:cubicBezTo>
                      <a:pt x="32" y="256"/>
                      <a:pt x="32" y="257"/>
                      <a:pt x="33" y="257"/>
                    </a:cubicBezTo>
                    <a:cubicBezTo>
                      <a:pt x="41" y="268"/>
                      <a:pt x="51" y="278"/>
                      <a:pt x="62" y="287"/>
                    </a:cubicBezTo>
                    <a:cubicBezTo>
                      <a:pt x="63" y="287"/>
                      <a:pt x="64" y="288"/>
                      <a:pt x="64" y="288"/>
                    </a:cubicBezTo>
                    <a:cubicBezTo>
                      <a:pt x="64" y="288"/>
                      <a:pt x="65" y="289"/>
                      <a:pt x="65" y="289"/>
                    </a:cubicBezTo>
                    <a:cubicBezTo>
                      <a:pt x="68" y="291"/>
                      <a:pt x="71" y="293"/>
                      <a:pt x="73" y="295"/>
                    </a:cubicBezTo>
                    <a:cubicBezTo>
                      <a:pt x="78" y="297"/>
                      <a:pt x="83" y="297"/>
                      <a:pt x="87" y="293"/>
                    </a:cubicBezTo>
                    <a:cubicBezTo>
                      <a:pt x="105" y="275"/>
                      <a:pt x="105" y="275"/>
                      <a:pt x="105" y="275"/>
                    </a:cubicBezTo>
                    <a:cubicBezTo>
                      <a:pt x="109" y="277"/>
                      <a:pt x="113" y="279"/>
                      <a:pt x="117" y="281"/>
                    </a:cubicBezTo>
                    <a:cubicBezTo>
                      <a:pt x="117" y="306"/>
                      <a:pt x="117" y="306"/>
                      <a:pt x="117" y="306"/>
                    </a:cubicBezTo>
                    <a:cubicBezTo>
                      <a:pt x="117" y="311"/>
                      <a:pt x="120" y="316"/>
                      <a:pt x="125" y="317"/>
                    </a:cubicBezTo>
                    <a:cubicBezTo>
                      <a:pt x="132" y="318"/>
                      <a:pt x="139" y="321"/>
                      <a:pt x="147" y="321"/>
                    </a:cubicBezTo>
                    <a:cubicBezTo>
                      <a:pt x="147" y="321"/>
                      <a:pt x="147" y="321"/>
                      <a:pt x="147" y="321"/>
                    </a:cubicBezTo>
                    <a:cubicBezTo>
                      <a:pt x="147" y="321"/>
                      <a:pt x="147" y="321"/>
                      <a:pt x="147" y="321"/>
                    </a:cubicBezTo>
                    <a:cubicBezTo>
                      <a:pt x="147" y="321"/>
                      <a:pt x="147" y="321"/>
                      <a:pt x="147" y="321"/>
                    </a:cubicBezTo>
                    <a:cubicBezTo>
                      <a:pt x="149" y="321"/>
                      <a:pt x="151" y="321"/>
                      <a:pt x="153" y="321"/>
                    </a:cubicBezTo>
                    <a:cubicBezTo>
                      <a:pt x="155" y="321"/>
                      <a:pt x="157" y="321"/>
                      <a:pt x="160" y="321"/>
                    </a:cubicBezTo>
                    <a:cubicBezTo>
                      <a:pt x="160" y="321"/>
                      <a:pt x="160" y="321"/>
                      <a:pt x="160" y="321"/>
                    </a:cubicBezTo>
                    <a:cubicBezTo>
                      <a:pt x="160" y="321"/>
                      <a:pt x="160" y="321"/>
                      <a:pt x="160" y="321"/>
                    </a:cubicBezTo>
                    <a:cubicBezTo>
                      <a:pt x="162" y="321"/>
                      <a:pt x="165" y="321"/>
                      <a:pt x="168" y="321"/>
                    </a:cubicBezTo>
                    <a:cubicBezTo>
                      <a:pt x="169" y="320"/>
                      <a:pt x="171" y="321"/>
                      <a:pt x="172" y="321"/>
                    </a:cubicBezTo>
                    <a:cubicBezTo>
                      <a:pt x="172" y="321"/>
                      <a:pt x="172" y="321"/>
                      <a:pt x="172" y="321"/>
                    </a:cubicBezTo>
                    <a:cubicBezTo>
                      <a:pt x="172" y="321"/>
                      <a:pt x="172" y="321"/>
                      <a:pt x="173" y="321"/>
                    </a:cubicBezTo>
                    <a:cubicBezTo>
                      <a:pt x="173" y="321"/>
                      <a:pt x="173" y="320"/>
                      <a:pt x="173" y="320"/>
                    </a:cubicBezTo>
                    <a:cubicBezTo>
                      <a:pt x="180" y="319"/>
                      <a:pt x="187" y="318"/>
                      <a:pt x="194" y="317"/>
                    </a:cubicBezTo>
                    <a:cubicBezTo>
                      <a:pt x="199" y="315"/>
                      <a:pt x="202" y="311"/>
                      <a:pt x="202" y="306"/>
                    </a:cubicBezTo>
                    <a:cubicBezTo>
                      <a:pt x="202" y="281"/>
                      <a:pt x="202" y="281"/>
                      <a:pt x="202" y="281"/>
                    </a:cubicBezTo>
                    <a:cubicBezTo>
                      <a:pt x="207" y="279"/>
                      <a:pt x="211" y="277"/>
                      <a:pt x="215" y="275"/>
                    </a:cubicBezTo>
                    <a:cubicBezTo>
                      <a:pt x="233" y="293"/>
                      <a:pt x="233" y="293"/>
                      <a:pt x="233" y="293"/>
                    </a:cubicBezTo>
                    <a:cubicBezTo>
                      <a:pt x="236" y="297"/>
                      <a:pt x="242" y="297"/>
                      <a:pt x="246" y="295"/>
                    </a:cubicBezTo>
                    <a:cubicBezTo>
                      <a:pt x="249" y="293"/>
                      <a:pt x="252" y="290"/>
                      <a:pt x="255" y="288"/>
                    </a:cubicBezTo>
                    <a:cubicBezTo>
                      <a:pt x="268" y="279"/>
                      <a:pt x="279" y="268"/>
                      <a:pt x="288" y="256"/>
                    </a:cubicBezTo>
                    <a:cubicBezTo>
                      <a:pt x="290" y="253"/>
                      <a:pt x="292" y="249"/>
                      <a:pt x="294" y="246"/>
                    </a:cubicBezTo>
                    <a:cubicBezTo>
                      <a:pt x="297" y="242"/>
                      <a:pt x="296" y="236"/>
                      <a:pt x="293" y="233"/>
                    </a:cubicBezTo>
                    <a:cubicBezTo>
                      <a:pt x="275" y="215"/>
                      <a:pt x="275" y="215"/>
                      <a:pt x="275" y="215"/>
                    </a:cubicBezTo>
                    <a:cubicBezTo>
                      <a:pt x="277" y="211"/>
                      <a:pt x="279" y="207"/>
                      <a:pt x="280" y="203"/>
                    </a:cubicBezTo>
                    <a:cubicBezTo>
                      <a:pt x="305" y="203"/>
                      <a:pt x="305" y="203"/>
                      <a:pt x="305" y="203"/>
                    </a:cubicBezTo>
                    <a:cubicBezTo>
                      <a:pt x="310" y="203"/>
                      <a:pt x="315" y="200"/>
                      <a:pt x="316" y="195"/>
                    </a:cubicBezTo>
                    <a:cubicBezTo>
                      <a:pt x="317" y="188"/>
                      <a:pt x="318" y="180"/>
                      <a:pt x="319" y="173"/>
                    </a:cubicBezTo>
                    <a:cubicBezTo>
                      <a:pt x="319" y="169"/>
                      <a:pt x="320" y="164"/>
                      <a:pt x="320" y="160"/>
                    </a:cubicBezTo>
                    <a:cubicBezTo>
                      <a:pt x="320" y="156"/>
                      <a:pt x="320" y="152"/>
                      <a:pt x="320" y="147"/>
                    </a:cubicBezTo>
                    <a:close/>
                    <a:moveTo>
                      <a:pt x="298" y="171"/>
                    </a:moveTo>
                    <a:cubicBezTo>
                      <a:pt x="297" y="175"/>
                      <a:pt x="297" y="178"/>
                      <a:pt x="297" y="182"/>
                    </a:cubicBezTo>
                    <a:cubicBezTo>
                      <a:pt x="272" y="182"/>
                      <a:pt x="272" y="182"/>
                      <a:pt x="272" y="182"/>
                    </a:cubicBezTo>
                    <a:cubicBezTo>
                      <a:pt x="268" y="182"/>
                      <a:pt x="263" y="185"/>
                      <a:pt x="262" y="189"/>
                    </a:cubicBezTo>
                    <a:cubicBezTo>
                      <a:pt x="260" y="197"/>
                      <a:pt x="257" y="205"/>
                      <a:pt x="253" y="212"/>
                    </a:cubicBezTo>
                    <a:cubicBezTo>
                      <a:pt x="250" y="216"/>
                      <a:pt x="251" y="221"/>
                      <a:pt x="255" y="225"/>
                    </a:cubicBezTo>
                    <a:cubicBezTo>
                      <a:pt x="272" y="242"/>
                      <a:pt x="272" y="242"/>
                      <a:pt x="272" y="242"/>
                    </a:cubicBezTo>
                    <a:cubicBezTo>
                      <a:pt x="271" y="242"/>
                      <a:pt x="271" y="243"/>
                      <a:pt x="271" y="243"/>
                    </a:cubicBezTo>
                    <a:cubicBezTo>
                      <a:pt x="263" y="254"/>
                      <a:pt x="253" y="263"/>
                      <a:pt x="243" y="271"/>
                    </a:cubicBezTo>
                    <a:cubicBezTo>
                      <a:pt x="242" y="271"/>
                      <a:pt x="242" y="272"/>
                      <a:pt x="241" y="272"/>
                    </a:cubicBezTo>
                    <a:cubicBezTo>
                      <a:pt x="224" y="255"/>
                      <a:pt x="224" y="255"/>
                      <a:pt x="224" y="255"/>
                    </a:cubicBezTo>
                    <a:cubicBezTo>
                      <a:pt x="221" y="251"/>
                      <a:pt x="216" y="251"/>
                      <a:pt x="212" y="253"/>
                    </a:cubicBezTo>
                    <a:cubicBezTo>
                      <a:pt x="204" y="257"/>
                      <a:pt x="197" y="260"/>
                      <a:pt x="189" y="262"/>
                    </a:cubicBezTo>
                    <a:cubicBezTo>
                      <a:pt x="184" y="264"/>
                      <a:pt x="181" y="268"/>
                      <a:pt x="181" y="273"/>
                    </a:cubicBezTo>
                    <a:cubicBezTo>
                      <a:pt x="181" y="297"/>
                      <a:pt x="181" y="297"/>
                      <a:pt x="181" y="297"/>
                    </a:cubicBezTo>
                    <a:cubicBezTo>
                      <a:pt x="178" y="297"/>
                      <a:pt x="174" y="298"/>
                      <a:pt x="171" y="299"/>
                    </a:cubicBezTo>
                    <a:cubicBezTo>
                      <a:pt x="163" y="299"/>
                      <a:pt x="156" y="299"/>
                      <a:pt x="149" y="299"/>
                    </a:cubicBezTo>
                    <a:cubicBezTo>
                      <a:pt x="149" y="299"/>
                      <a:pt x="149" y="299"/>
                      <a:pt x="149" y="299"/>
                    </a:cubicBezTo>
                    <a:cubicBezTo>
                      <a:pt x="149" y="299"/>
                      <a:pt x="149" y="299"/>
                      <a:pt x="149" y="299"/>
                    </a:cubicBezTo>
                    <a:cubicBezTo>
                      <a:pt x="149" y="299"/>
                      <a:pt x="149" y="299"/>
                      <a:pt x="149" y="299"/>
                    </a:cubicBezTo>
                    <a:cubicBezTo>
                      <a:pt x="145" y="299"/>
                      <a:pt x="142" y="297"/>
                      <a:pt x="138" y="297"/>
                    </a:cubicBezTo>
                    <a:cubicBezTo>
                      <a:pt x="138" y="273"/>
                      <a:pt x="138" y="273"/>
                      <a:pt x="138" y="273"/>
                    </a:cubicBezTo>
                    <a:cubicBezTo>
                      <a:pt x="138" y="268"/>
                      <a:pt x="135" y="264"/>
                      <a:pt x="131" y="262"/>
                    </a:cubicBezTo>
                    <a:cubicBezTo>
                      <a:pt x="123" y="260"/>
                      <a:pt x="115" y="257"/>
                      <a:pt x="108" y="253"/>
                    </a:cubicBezTo>
                    <a:cubicBezTo>
                      <a:pt x="104" y="251"/>
                      <a:pt x="98" y="251"/>
                      <a:pt x="95" y="255"/>
                    </a:cubicBezTo>
                    <a:cubicBezTo>
                      <a:pt x="78" y="272"/>
                      <a:pt x="78" y="272"/>
                      <a:pt x="78" y="272"/>
                    </a:cubicBezTo>
                    <a:cubicBezTo>
                      <a:pt x="77" y="271"/>
                      <a:pt x="77" y="271"/>
                      <a:pt x="77" y="271"/>
                    </a:cubicBezTo>
                    <a:cubicBezTo>
                      <a:pt x="77" y="271"/>
                      <a:pt x="76" y="270"/>
                      <a:pt x="76" y="270"/>
                    </a:cubicBezTo>
                    <a:cubicBezTo>
                      <a:pt x="76" y="270"/>
                      <a:pt x="76" y="270"/>
                      <a:pt x="76" y="270"/>
                    </a:cubicBezTo>
                    <a:cubicBezTo>
                      <a:pt x="66" y="262"/>
                      <a:pt x="57" y="254"/>
                      <a:pt x="50" y="244"/>
                    </a:cubicBezTo>
                    <a:cubicBezTo>
                      <a:pt x="50" y="244"/>
                      <a:pt x="49" y="244"/>
                      <a:pt x="49" y="244"/>
                    </a:cubicBezTo>
                    <a:cubicBezTo>
                      <a:pt x="49" y="243"/>
                      <a:pt x="49" y="243"/>
                      <a:pt x="49" y="243"/>
                    </a:cubicBezTo>
                    <a:cubicBezTo>
                      <a:pt x="48" y="242"/>
                      <a:pt x="48" y="242"/>
                      <a:pt x="48" y="242"/>
                    </a:cubicBezTo>
                    <a:cubicBezTo>
                      <a:pt x="65" y="225"/>
                      <a:pt x="65" y="225"/>
                      <a:pt x="65" y="225"/>
                    </a:cubicBezTo>
                    <a:cubicBezTo>
                      <a:pt x="68" y="221"/>
                      <a:pt x="69" y="216"/>
                      <a:pt x="67" y="212"/>
                    </a:cubicBezTo>
                    <a:cubicBezTo>
                      <a:pt x="63" y="205"/>
                      <a:pt x="59" y="197"/>
                      <a:pt x="57" y="189"/>
                    </a:cubicBezTo>
                    <a:cubicBezTo>
                      <a:pt x="56" y="185"/>
                      <a:pt x="52" y="182"/>
                      <a:pt x="47" y="182"/>
                    </a:cubicBezTo>
                    <a:cubicBezTo>
                      <a:pt x="23" y="182"/>
                      <a:pt x="23" y="182"/>
                      <a:pt x="23" y="182"/>
                    </a:cubicBezTo>
                    <a:cubicBezTo>
                      <a:pt x="22" y="178"/>
                      <a:pt x="22" y="175"/>
                      <a:pt x="22" y="171"/>
                    </a:cubicBezTo>
                    <a:cubicBezTo>
                      <a:pt x="21" y="168"/>
                      <a:pt x="21" y="164"/>
                      <a:pt x="21" y="160"/>
                    </a:cubicBezTo>
                    <a:cubicBezTo>
                      <a:pt x="21" y="156"/>
                      <a:pt x="21" y="153"/>
                      <a:pt x="22" y="149"/>
                    </a:cubicBezTo>
                    <a:cubicBezTo>
                      <a:pt x="22" y="146"/>
                      <a:pt x="22" y="142"/>
                      <a:pt x="23" y="139"/>
                    </a:cubicBezTo>
                    <a:cubicBezTo>
                      <a:pt x="47" y="139"/>
                      <a:pt x="47" y="139"/>
                      <a:pt x="47" y="139"/>
                    </a:cubicBezTo>
                    <a:cubicBezTo>
                      <a:pt x="52" y="139"/>
                      <a:pt x="56" y="136"/>
                      <a:pt x="57" y="131"/>
                    </a:cubicBezTo>
                    <a:cubicBezTo>
                      <a:pt x="59" y="123"/>
                      <a:pt x="63" y="115"/>
                      <a:pt x="67" y="108"/>
                    </a:cubicBezTo>
                    <a:cubicBezTo>
                      <a:pt x="69" y="104"/>
                      <a:pt x="68" y="99"/>
                      <a:pt x="65" y="95"/>
                    </a:cubicBezTo>
                    <a:cubicBezTo>
                      <a:pt x="48" y="78"/>
                      <a:pt x="48" y="78"/>
                      <a:pt x="48" y="78"/>
                    </a:cubicBezTo>
                    <a:cubicBezTo>
                      <a:pt x="48" y="78"/>
                      <a:pt x="48" y="78"/>
                      <a:pt x="49" y="77"/>
                    </a:cubicBezTo>
                    <a:cubicBezTo>
                      <a:pt x="57" y="66"/>
                      <a:pt x="66" y="57"/>
                      <a:pt x="77" y="49"/>
                    </a:cubicBezTo>
                    <a:cubicBezTo>
                      <a:pt x="77" y="49"/>
                      <a:pt x="78" y="48"/>
                      <a:pt x="78" y="48"/>
                    </a:cubicBezTo>
                    <a:cubicBezTo>
                      <a:pt x="95" y="65"/>
                      <a:pt x="95" y="65"/>
                      <a:pt x="95" y="65"/>
                    </a:cubicBezTo>
                    <a:cubicBezTo>
                      <a:pt x="98" y="69"/>
                      <a:pt x="104" y="69"/>
                      <a:pt x="108" y="67"/>
                    </a:cubicBezTo>
                    <a:cubicBezTo>
                      <a:pt x="115" y="63"/>
                      <a:pt x="123" y="60"/>
                      <a:pt x="131" y="58"/>
                    </a:cubicBezTo>
                    <a:cubicBezTo>
                      <a:pt x="135" y="56"/>
                      <a:pt x="138" y="52"/>
                      <a:pt x="138" y="47"/>
                    </a:cubicBezTo>
                    <a:cubicBezTo>
                      <a:pt x="138" y="23"/>
                      <a:pt x="138" y="23"/>
                      <a:pt x="138" y="23"/>
                    </a:cubicBezTo>
                    <a:cubicBezTo>
                      <a:pt x="142" y="23"/>
                      <a:pt x="145" y="22"/>
                      <a:pt x="149" y="22"/>
                    </a:cubicBezTo>
                    <a:cubicBezTo>
                      <a:pt x="156" y="21"/>
                      <a:pt x="163" y="21"/>
                      <a:pt x="171" y="22"/>
                    </a:cubicBezTo>
                    <a:cubicBezTo>
                      <a:pt x="174" y="22"/>
                      <a:pt x="178" y="23"/>
                      <a:pt x="181" y="23"/>
                    </a:cubicBezTo>
                    <a:cubicBezTo>
                      <a:pt x="181" y="47"/>
                      <a:pt x="181" y="47"/>
                      <a:pt x="181" y="47"/>
                    </a:cubicBezTo>
                    <a:cubicBezTo>
                      <a:pt x="181" y="52"/>
                      <a:pt x="184" y="56"/>
                      <a:pt x="189" y="58"/>
                    </a:cubicBezTo>
                    <a:cubicBezTo>
                      <a:pt x="197" y="60"/>
                      <a:pt x="204" y="63"/>
                      <a:pt x="212" y="67"/>
                    </a:cubicBezTo>
                    <a:cubicBezTo>
                      <a:pt x="216" y="69"/>
                      <a:pt x="221" y="69"/>
                      <a:pt x="224" y="65"/>
                    </a:cubicBezTo>
                    <a:cubicBezTo>
                      <a:pt x="241" y="48"/>
                      <a:pt x="241" y="48"/>
                      <a:pt x="241" y="48"/>
                    </a:cubicBezTo>
                    <a:cubicBezTo>
                      <a:pt x="242" y="49"/>
                      <a:pt x="242" y="49"/>
                      <a:pt x="242" y="49"/>
                    </a:cubicBezTo>
                    <a:cubicBezTo>
                      <a:pt x="243" y="49"/>
                      <a:pt x="243" y="50"/>
                      <a:pt x="243" y="50"/>
                    </a:cubicBezTo>
                    <a:cubicBezTo>
                      <a:pt x="244" y="50"/>
                      <a:pt x="244" y="50"/>
                      <a:pt x="244" y="50"/>
                    </a:cubicBezTo>
                    <a:cubicBezTo>
                      <a:pt x="253" y="58"/>
                      <a:pt x="262" y="66"/>
                      <a:pt x="270" y="76"/>
                    </a:cubicBezTo>
                    <a:cubicBezTo>
                      <a:pt x="270" y="76"/>
                      <a:pt x="270" y="76"/>
                      <a:pt x="270" y="76"/>
                    </a:cubicBezTo>
                    <a:cubicBezTo>
                      <a:pt x="270" y="77"/>
                      <a:pt x="270" y="77"/>
                      <a:pt x="270" y="77"/>
                    </a:cubicBezTo>
                    <a:cubicBezTo>
                      <a:pt x="271" y="78"/>
                      <a:pt x="271" y="78"/>
                      <a:pt x="271" y="78"/>
                    </a:cubicBezTo>
                    <a:cubicBezTo>
                      <a:pt x="255" y="95"/>
                      <a:pt x="255" y="95"/>
                      <a:pt x="255" y="95"/>
                    </a:cubicBezTo>
                    <a:cubicBezTo>
                      <a:pt x="251" y="99"/>
                      <a:pt x="250" y="104"/>
                      <a:pt x="253" y="108"/>
                    </a:cubicBezTo>
                    <a:cubicBezTo>
                      <a:pt x="257" y="115"/>
                      <a:pt x="260" y="123"/>
                      <a:pt x="262" y="131"/>
                    </a:cubicBezTo>
                    <a:cubicBezTo>
                      <a:pt x="263" y="136"/>
                      <a:pt x="268" y="139"/>
                      <a:pt x="272" y="139"/>
                    </a:cubicBezTo>
                    <a:cubicBezTo>
                      <a:pt x="297" y="139"/>
                      <a:pt x="297" y="139"/>
                      <a:pt x="297" y="139"/>
                    </a:cubicBezTo>
                    <a:cubicBezTo>
                      <a:pt x="297" y="142"/>
                      <a:pt x="297" y="146"/>
                      <a:pt x="298" y="149"/>
                    </a:cubicBezTo>
                    <a:cubicBezTo>
                      <a:pt x="298" y="153"/>
                      <a:pt x="298" y="157"/>
                      <a:pt x="298" y="160"/>
                    </a:cubicBezTo>
                    <a:cubicBezTo>
                      <a:pt x="298" y="164"/>
                      <a:pt x="298" y="168"/>
                      <a:pt x="298" y="171"/>
                    </a:cubicBezTo>
                    <a:close/>
                  </a:path>
                </a:pathLst>
              </a:custGeom>
              <a:solidFill>
                <a:srgbClr val="0076A8"/>
              </a:solidFill>
              <a:ln>
                <a:solidFill>
                  <a:srgbClr val="0076A8"/>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black"/>
                  </a:solidFill>
                  <a:effectLst/>
                  <a:uLnTx/>
                  <a:uFillTx/>
                  <a:latin typeface="Calibri"/>
                </a:endParaRPr>
              </a:p>
            </p:txBody>
          </p:sp>
          <p:sp>
            <p:nvSpPr>
              <p:cNvPr id="139" name="Freeform 31">
                <a:extLst>
                  <a:ext uri="{FF2B5EF4-FFF2-40B4-BE49-F238E27FC236}">
                    <a16:creationId xmlns:a16="http://schemas.microsoft.com/office/drawing/2014/main" id="{B2C9864E-52A7-49A0-910B-85EF29FFE909}"/>
                  </a:ext>
                </a:extLst>
              </p:cNvPr>
              <p:cNvSpPr>
                <a:spLocks noEditPoints="1"/>
              </p:cNvSpPr>
              <p:nvPr/>
            </p:nvSpPr>
            <p:spPr bwMode="auto">
              <a:xfrm>
                <a:off x="3026" y="781"/>
                <a:ext cx="85" cy="85"/>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07 h 128"/>
                  <a:gd name="T12" fmla="*/ 21 w 128"/>
                  <a:gd name="T13" fmla="*/ 64 h 128"/>
                  <a:gd name="T14" fmla="*/ 64 w 128"/>
                  <a:gd name="T15" fmla="*/ 21 h 128"/>
                  <a:gd name="T16" fmla="*/ 106 w 128"/>
                  <a:gd name="T17" fmla="*/ 64 h 128"/>
                  <a:gd name="T18" fmla="*/ 64 w 128"/>
                  <a:gd name="T19" fmla="*/ 10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64" y="0"/>
                    </a:moveTo>
                    <a:cubicBezTo>
                      <a:pt x="28" y="0"/>
                      <a:pt x="0" y="29"/>
                      <a:pt x="0" y="64"/>
                    </a:cubicBezTo>
                    <a:cubicBezTo>
                      <a:pt x="0" y="99"/>
                      <a:pt x="28" y="128"/>
                      <a:pt x="64" y="128"/>
                    </a:cubicBezTo>
                    <a:cubicBezTo>
                      <a:pt x="99" y="128"/>
                      <a:pt x="128" y="99"/>
                      <a:pt x="128" y="64"/>
                    </a:cubicBezTo>
                    <a:cubicBezTo>
                      <a:pt x="128" y="29"/>
                      <a:pt x="99" y="0"/>
                      <a:pt x="64" y="0"/>
                    </a:cubicBezTo>
                    <a:close/>
                    <a:moveTo>
                      <a:pt x="64" y="107"/>
                    </a:moveTo>
                    <a:cubicBezTo>
                      <a:pt x="40" y="107"/>
                      <a:pt x="21" y="88"/>
                      <a:pt x="21" y="64"/>
                    </a:cubicBezTo>
                    <a:cubicBezTo>
                      <a:pt x="21" y="40"/>
                      <a:pt x="40" y="21"/>
                      <a:pt x="64" y="21"/>
                    </a:cubicBezTo>
                    <a:cubicBezTo>
                      <a:pt x="87" y="21"/>
                      <a:pt x="106" y="40"/>
                      <a:pt x="106" y="64"/>
                    </a:cubicBezTo>
                    <a:cubicBezTo>
                      <a:pt x="106" y="88"/>
                      <a:pt x="87" y="107"/>
                      <a:pt x="64" y="107"/>
                    </a:cubicBezTo>
                    <a:close/>
                  </a:path>
                </a:pathLst>
              </a:custGeom>
              <a:solidFill>
                <a:srgbClr val="0076A8"/>
              </a:solidFill>
              <a:ln>
                <a:solidFill>
                  <a:srgbClr val="0076A8"/>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black"/>
                  </a:solidFill>
                  <a:effectLst/>
                  <a:uLnTx/>
                  <a:uFillTx/>
                  <a:latin typeface="Calibri"/>
                </a:endParaRPr>
              </a:p>
            </p:txBody>
          </p:sp>
          <p:sp>
            <p:nvSpPr>
              <p:cNvPr id="140" name="Freeform 32">
                <a:extLst>
                  <a:ext uri="{FF2B5EF4-FFF2-40B4-BE49-F238E27FC236}">
                    <a16:creationId xmlns:a16="http://schemas.microsoft.com/office/drawing/2014/main" id="{A94E22D9-FF46-40A1-8424-01ABFF6EDD2F}"/>
                  </a:ext>
                </a:extLst>
              </p:cNvPr>
              <p:cNvSpPr>
                <a:spLocks noEditPoints="1"/>
              </p:cNvSpPr>
              <p:nvPr/>
            </p:nvSpPr>
            <p:spPr bwMode="auto">
              <a:xfrm>
                <a:off x="2899" y="653"/>
                <a:ext cx="340" cy="340"/>
              </a:xfrm>
              <a:custGeom>
                <a:avLst/>
                <a:gdLst>
                  <a:gd name="T0" fmla="*/ 256 w 512"/>
                  <a:gd name="T1" fmla="*/ 21 h 512"/>
                  <a:gd name="T2" fmla="*/ 490 w 512"/>
                  <a:gd name="T3" fmla="*/ 256 h 512"/>
                  <a:gd name="T4" fmla="*/ 256 w 512"/>
                  <a:gd name="T5" fmla="*/ 491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7"/>
                      <a:pt x="490" y="256"/>
                    </a:cubicBezTo>
                    <a:cubicBezTo>
                      <a:pt x="490" y="385"/>
                      <a:pt x="385" y="491"/>
                      <a:pt x="256" y="491"/>
                    </a:cubicBezTo>
                    <a:cubicBezTo>
                      <a:pt x="126" y="491"/>
                      <a:pt x="21" y="385"/>
                      <a:pt x="21" y="256"/>
                    </a:cubicBezTo>
                    <a:cubicBezTo>
                      <a:pt x="21" y="127"/>
                      <a:pt x="126" y="21"/>
                      <a:pt x="256" y="21"/>
                    </a:cubicBezTo>
                    <a:moveTo>
                      <a:pt x="256" y="0"/>
                    </a:moveTo>
                    <a:cubicBezTo>
                      <a:pt x="114" y="0"/>
                      <a:pt x="0" y="115"/>
                      <a:pt x="0" y="256"/>
                    </a:cubicBezTo>
                    <a:cubicBezTo>
                      <a:pt x="0" y="397"/>
                      <a:pt x="114" y="512"/>
                      <a:pt x="256" y="512"/>
                    </a:cubicBezTo>
                    <a:cubicBezTo>
                      <a:pt x="397" y="512"/>
                      <a:pt x="512" y="397"/>
                      <a:pt x="512" y="256"/>
                    </a:cubicBezTo>
                    <a:cubicBezTo>
                      <a:pt x="512" y="115"/>
                      <a:pt x="397" y="0"/>
                      <a:pt x="256" y="0"/>
                    </a:cubicBezTo>
                    <a:close/>
                  </a:path>
                </a:pathLst>
              </a:custGeom>
              <a:solidFill>
                <a:srgbClr val="0076A8"/>
              </a:solidFill>
              <a:ln>
                <a:solidFill>
                  <a:srgbClr val="0076A8"/>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black"/>
                  </a:solidFill>
                  <a:effectLst/>
                  <a:uLnTx/>
                  <a:uFillTx/>
                  <a:latin typeface="Calibri"/>
                </a:endParaRPr>
              </a:p>
            </p:txBody>
          </p:sp>
        </p:grpSp>
        <p:grpSp>
          <p:nvGrpSpPr>
            <p:cNvPr id="141" name="Group 540">
              <a:extLst>
                <a:ext uri="{FF2B5EF4-FFF2-40B4-BE49-F238E27FC236}">
                  <a16:creationId xmlns:a16="http://schemas.microsoft.com/office/drawing/2014/main" id="{175F2076-ACCD-4056-A54B-95D00B54DCC0}"/>
                </a:ext>
              </a:extLst>
            </p:cNvPr>
            <p:cNvGrpSpPr>
              <a:grpSpLocks noChangeAspect="1"/>
            </p:cNvGrpSpPr>
            <p:nvPr/>
          </p:nvGrpSpPr>
          <p:grpSpPr bwMode="auto">
            <a:xfrm>
              <a:off x="8135566" y="3850045"/>
              <a:ext cx="658347" cy="658347"/>
              <a:chOff x="4969" y="2016"/>
              <a:chExt cx="340" cy="340"/>
            </a:xfrm>
            <a:solidFill>
              <a:srgbClr val="75787B"/>
            </a:solidFill>
          </p:grpSpPr>
          <p:sp>
            <p:nvSpPr>
              <p:cNvPr id="145" name="Freeform 541">
                <a:extLst>
                  <a:ext uri="{FF2B5EF4-FFF2-40B4-BE49-F238E27FC236}">
                    <a16:creationId xmlns:a16="http://schemas.microsoft.com/office/drawing/2014/main" id="{EBFB0199-A8A8-4FD8-B0EB-B9695DAFB513}"/>
                  </a:ext>
                </a:extLst>
              </p:cNvPr>
              <p:cNvSpPr>
                <a:spLocks/>
              </p:cNvSpPr>
              <p:nvPr/>
            </p:nvSpPr>
            <p:spPr bwMode="auto">
              <a:xfrm>
                <a:off x="5047" y="2094"/>
                <a:ext cx="184" cy="184"/>
              </a:xfrm>
              <a:custGeom>
                <a:avLst/>
                <a:gdLst>
                  <a:gd name="T0" fmla="*/ 267 w 277"/>
                  <a:gd name="T1" fmla="*/ 139 h 277"/>
                  <a:gd name="T2" fmla="*/ 256 w 277"/>
                  <a:gd name="T3" fmla="*/ 149 h 277"/>
                  <a:gd name="T4" fmla="*/ 256 w 277"/>
                  <a:gd name="T5" fmla="*/ 256 h 277"/>
                  <a:gd name="T6" fmla="*/ 21 w 277"/>
                  <a:gd name="T7" fmla="*/ 256 h 277"/>
                  <a:gd name="T8" fmla="*/ 21 w 277"/>
                  <a:gd name="T9" fmla="*/ 21 h 277"/>
                  <a:gd name="T10" fmla="*/ 128 w 277"/>
                  <a:gd name="T11" fmla="*/ 21 h 277"/>
                  <a:gd name="T12" fmla="*/ 139 w 277"/>
                  <a:gd name="T13" fmla="*/ 11 h 277"/>
                  <a:gd name="T14" fmla="*/ 128 w 277"/>
                  <a:gd name="T15" fmla="*/ 0 h 277"/>
                  <a:gd name="T16" fmla="*/ 11 w 277"/>
                  <a:gd name="T17" fmla="*/ 0 h 277"/>
                  <a:gd name="T18" fmla="*/ 0 w 277"/>
                  <a:gd name="T19" fmla="*/ 11 h 277"/>
                  <a:gd name="T20" fmla="*/ 0 w 277"/>
                  <a:gd name="T21" fmla="*/ 267 h 277"/>
                  <a:gd name="T22" fmla="*/ 11 w 277"/>
                  <a:gd name="T23" fmla="*/ 277 h 277"/>
                  <a:gd name="T24" fmla="*/ 267 w 277"/>
                  <a:gd name="T25" fmla="*/ 277 h 277"/>
                  <a:gd name="T26" fmla="*/ 277 w 277"/>
                  <a:gd name="T27" fmla="*/ 267 h 277"/>
                  <a:gd name="T28" fmla="*/ 277 w 277"/>
                  <a:gd name="T29" fmla="*/ 149 h 277"/>
                  <a:gd name="T30" fmla="*/ 267 w 277"/>
                  <a:gd name="T31" fmla="*/ 13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7" h="277">
                    <a:moveTo>
                      <a:pt x="267" y="139"/>
                    </a:moveTo>
                    <a:cubicBezTo>
                      <a:pt x="261" y="139"/>
                      <a:pt x="256" y="143"/>
                      <a:pt x="256" y="149"/>
                    </a:cubicBezTo>
                    <a:cubicBezTo>
                      <a:pt x="256" y="256"/>
                      <a:pt x="256" y="256"/>
                      <a:pt x="256" y="256"/>
                    </a:cubicBezTo>
                    <a:cubicBezTo>
                      <a:pt x="21" y="256"/>
                      <a:pt x="21" y="256"/>
                      <a:pt x="21" y="256"/>
                    </a:cubicBezTo>
                    <a:cubicBezTo>
                      <a:pt x="21" y="21"/>
                      <a:pt x="21" y="21"/>
                      <a:pt x="21" y="21"/>
                    </a:cubicBezTo>
                    <a:cubicBezTo>
                      <a:pt x="128" y="21"/>
                      <a:pt x="128" y="21"/>
                      <a:pt x="128" y="21"/>
                    </a:cubicBezTo>
                    <a:cubicBezTo>
                      <a:pt x="134" y="21"/>
                      <a:pt x="139" y="17"/>
                      <a:pt x="139" y="11"/>
                    </a:cubicBezTo>
                    <a:cubicBezTo>
                      <a:pt x="139" y="5"/>
                      <a:pt x="134" y="0"/>
                      <a:pt x="128" y="0"/>
                    </a:cubicBezTo>
                    <a:cubicBezTo>
                      <a:pt x="11" y="0"/>
                      <a:pt x="11" y="0"/>
                      <a:pt x="11" y="0"/>
                    </a:cubicBezTo>
                    <a:cubicBezTo>
                      <a:pt x="5" y="0"/>
                      <a:pt x="0" y="5"/>
                      <a:pt x="0" y="11"/>
                    </a:cubicBezTo>
                    <a:cubicBezTo>
                      <a:pt x="0" y="267"/>
                      <a:pt x="0" y="267"/>
                      <a:pt x="0" y="267"/>
                    </a:cubicBezTo>
                    <a:cubicBezTo>
                      <a:pt x="0" y="273"/>
                      <a:pt x="5" y="277"/>
                      <a:pt x="11" y="277"/>
                    </a:cubicBezTo>
                    <a:cubicBezTo>
                      <a:pt x="267" y="277"/>
                      <a:pt x="267" y="277"/>
                      <a:pt x="267" y="277"/>
                    </a:cubicBezTo>
                    <a:cubicBezTo>
                      <a:pt x="273" y="277"/>
                      <a:pt x="277" y="273"/>
                      <a:pt x="277" y="267"/>
                    </a:cubicBezTo>
                    <a:cubicBezTo>
                      <a:pt x="277" y="149"/>
                      <a:pt x="277" y="149"/>
                      <a:pt x="277" y="149"/>
                    </a:cubicBezTo>
                    <a:cubicBezTo>
                      <a:pt x="277" y="143"/>
                      <a:pt x="273" y="139"/>
                      <a:pt x="267" y="1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black"/>
                  </a:solidFill>
                  <a:effectLst/>
                  <a:uLnTx/>
                  <a:uFillTx/>
                  <a:latin typeface="Calibri"/>
                </a:endParaRPr>
              </a:p>
            </p:txBody>
          </p:sp>
          <p:sp>
            <p:nvSpPr>
              <p:cNvPr id="146" name="Freeform 542">
                <a:extLst>
                  <a:ext uri="{FF2B5EF4-FFF2-40B4-BE49-F238E27FC236}">
                    <a16:creationId xmlns:a16="http://schemas.microsoft.com/office/drawing/2014/main" id="{CC297328-BB40-49E9-983A-8BC9BAB42575}"/>
                  </a:ext>
                </a:extLst>
              </p:cNvPr>
              <p:cNvSpPr>
                <a:spLocks/>
              </p:cNvSpPr>
              <p:nvPr/>
            </p:nvSpPr>
            <p:spPr bwMode="auto">
              <a:xfrm>
                <a:off x="5131" y="2094"/>
                <a:ext cx="100" cy="99"/>
              </a:xfrm>
              <a:custGeom>
                <a:avLst/>
                <a:gdLst>
                  <a:gd name="T0" fmla="*/ 150 w 150"/>
                  <a:gd name="T1" fmla="*/ 7 h 149"/>
                  <a:gd name="T2" fmla="*/ 144 w 150"/>
                  <a:gd name="T3" fmla="*/ 1 h 149"/>
                  <a:gd name="T4" fmla="*/ 140 w 150"/>
                  <a:gd name="T5" fmla="*/ 0 h 149"/>
                  <a:gd name="T6" fmla="*/ 54 w 150"/>
                  <a:gd name="T7" fmla="*/ 0 h 149"/>
                  <a:gd name="T8" fmla="*/ 44 w 150"/>
                  <a:gd name="T9" fmla="*/ 11 h 149"/>
                  <a:gd name="T10" fmla="*/ 54 w 150"/>
                  <a:gd name="T11" fmla="*/ 21 h 149"/>
                  <a:gd name="T12" fmla="*/ 114 w 150"/>
                  <a:gd name="T13" fmla="*/ 21 h 149"/>
                  <a:gd name="T14" fmla="*/ 4 w 150"/>
                  <a:gd name="T15" fmla="*/ 131 h 149"/>
                  <a:gd name="T16" fmla="*/ 4 w 150"/>
                  <a:gd name="T17" fmla="*/ 146 h 149"/>
                  <a:gd name="T18" fmla="*/ 12 w 150"/>
                  <a:gd name="T19" fmla="*/ 149 h 149"/>
                  <a:gd name="T20" fmla="*/ 19 w 150"/>
                  <a:gd name="T21" fmla="*/ 146 h 149"/>
                  <a:gd name="T22" fmla="*/ 129 w 150"/>
                  <a:gd name="T23" fmla="*/ 36 h 149"/>
                  <a:gd name="T24" fmla="*/ 129 w 150"/>
                  <a:gd name="T25" fmla="*/ 96 h 149"/>
                  <a:gd name="T26" fmla="*/ 140 w 150"/>
                  <a:gd name="T27" fmla="*/ 107 h 149"/>
                  <a:gd name="T28" fmla="*/ 150 w 150"/>
                  <a:gd name="T29" fmla="*/ 96 h 149"/>
                  <a:gd name="T30" fmla="*/ 150 w 150"/>
                  <a:gd name="T31" fmla="*/ 11 h 149"/>
                  <a:gd name="T32" fmla="*/ 150 w 150"/>
                  <a:gd name="T33" fmla="*/ 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 h="149">
                    <a:moveTo>
                      <a:pt x="150" y="7"/>
                    </a:moveTo>
                    <a:cubicBezTo>
                      <a:pt x="148" y="4"/>
                      <a:pt x="146" y="2"/>
                      <a:pt x="144" y="1"/>
                    </a:cubicBezTo>
                    <a:cubicBezTo>
                      <a:pt x="142" y="0"/>
                      <a:pt x="141" y="0"/>
                      <a:pt x="140" y="0"/>
                    </a:cubicBezTo>
                    <a:cubicBezTo>
                      <a:pt x="54" y="0"/>
                      <a:pt x="54" y="0"/>
                      <a:pt x="54" y="0"/>
                    </a:cubicBezTo>
                    <a:cubicBezTo>
                      <a:pt x="48" y="0"/>
                      <a:pt x="44" y="5"/>
                      <a:pt x="44" y="11"/>
                    </a:cubicBezTo>
                    <a:cubicBezTo>
                      <a:pt x="44" y="17"/>
                      <a:pt x="48" y="21"/>
                      <a:pt x="54" y="21"/>
                    </a:cubicBezTo>
                    <a:cubicBezTo>
                      <a:pt x="114" y="21"/>
                      <a:pt x="114" y="21"/>
                      <a:pt x="114" y="21"/>
                    </a:cubicBezTo>
                    <a:cubicBezTo>
                      <a:pt x="4" y="131"/>
                      <a:pt x="4" y="131"/>
                      <a:pt x="4" y="131"/>
                    </a:cubicBezTo>
                    <a:cubicBezTo>
                      <a:pt x="0" y="135"/>
                      <a:pt x="0" y="142"/>
                      <a:pt x="4" y="146"/>
                    </a:cubicBezTo>
                    <a:cubicBezTo>
                      <a:pt x="6" y="148"/>
                      <a:pt x="9" y="149"/>
                      <a:pt x="12" y="149"/>
                    </a:cubicBezTo>
                    <a:cubicBezTo>
                      <a:pt x="14" y="149"/>
                      <a:pt x="17" y="148"/>
                      <a:pt x="19" y="146"/>
                    </a:cubicBezTo>
                    <a:cubicBezTo>
                      <a:pt x="129" y="36"/>
                      <a:pt x="129" y="36"/>
                      <a:pt x="129" y="36"/>
                    </a:cubicBezTo>
                    <a:cubicBezTo>
                      <a:pt x="129" y="96"/>
                      <a:pt x="129" y="96"/>
                      <a:pt x="129" y="96"/>
                    </a:cubicBezTo>
                    <a:cubicBezTo>
                      <a:pt x="129" y="102"/>
                      <a:pt x="134" y="107"/>
                      <a:pt x="140" y="107"/>
                    </a:cubicBezTo>
                    <a:cubicBezTo>
                      <a:pt x="146" y="107"/>
                      <a:pt x="150" y="102"/>
                      <a:pt x="150" y="96"/>
                    </a:cubicBezTo>
                    <a:cubicBezTo>
                      <a:pt x="150" y="11"/>
                      <a:pt x="150" y="11"/>
                      <a:pt x="150" y="11"/>
                    </a:cubicBezTo>
                    <a:cubicBezTo>
                      <a:pt x="150" y="9"/>
                      <a:pt x="150" y="8"/>
                      <a:pt x="150"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black"/>
                  </a:solidFill>
                  <a:effectLst/>
                  <a:uLnTx/>
                  <a:uFillTx/>
                  <a:latin typeface="Calibri"/>
                </a:endParaRPr>
              </a:p>
            </p:txBody>
          </p:sp>
          <p:sp>
            <p:nvSpPr>
              <p:cNvPr id="147" name="Freeform 543">
                <a:extLst>
                  <a:ext uri="{FF2B5EF4-FFF2-40B4-BE49-F238E27FC236}">
                    <a16:creationId xmlns:a16="http://schemas.microsoft.com/office/drawing/2014/main" id="{AE00F5A9-ADEB-4CAB-9C46-4F0A89AA97D3}"/>
                  </a:ext>
                </a:extLst>
              </p:cNvPr>
              <p:cNvSpPr>
                <a:spLocks noEditPoints="1"/>
              </p:cNvSpPr>
              <p:nvPr/>
            </p:nvSpPr>
            <p:spPr bwMode="auto">
              <a:xfrm>
                <a:off x="4969" y="201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black"/>
                  </a:solidFill>
                  <a:effectLst/>
                  <a:uLnTx/>
                  <a:uFillTx/>
                  <a:latin typeface="Calibri"/>
                </a:endParaRPr>
              </a:p>
            </p:txBody>
          </p:sp>
        </p:grpSp>
        <p:grpSp>
          <p:nvGrpSpPr>
            <p:cNvPr id="148" name="Group 432">
              <a:extLst>
                <a:ext uri="{FF2B5EF4-FFF2-40B4-BE49-F238E27FC236}">
                  <a16:creationId xmlns:a16="http://schemas.microsoft.com/office/drawing/2014/main" id="{73D08FFE-32F0-4EC0-88E4-C7D5CB3782BF}"/>
                </a:ext>
              </a:extLst>
            </p:cNvPr>
            <p:cNvGrpSpPr>
              <a:grpSpLocks noChangeAspect="1"/>
            </p:cNvGrpSpPr>
            <p:nvPr/>
          </p:nvGrpSpPr>
          <p:grpSpPr bwMode="auto">
            <a:xfrm>
              <a:off x="8109661" y="4712728"/>
              <a:ext cx="621448" cy="623276"/>
              <a:chOff x="3505" y="1546"/>
              <a:chExt cx="340" cy="341"/>
            </a:xfrm>
            <a:noFill/>
          </p:grpSpPr>
          <p:sp>
            <p:nvSpPr>
              <p:cNvPr id="149" name="Freeform 433">
                <a:extLst>
                  <a:ext uri="{FF2B5EF4-FFF2-40B4-BE49-F238E27FC236}">
                    <a16:creationId xmlns:a16="http://schemas.microsoft.com/office/drawing/2014/main" id="{88ECD15B-9984-4E77-9B5A-4373C3081F0F}"/>
                  </a:ext>
                </a:extLst>
              </p:cNvPr>
              <p:cNvSpPr>
                <a:spLocks noEditPoints="1"/>
              </p:cNvSpPr>
              <p:nvPr/>
            </p:nvSpPr>
            <p:spPr bwMode="auto">
              <a:xfrm>
                <a:off x="3569" y="1610"/>
                <a:ext cx="212" cy="213"/>
              </a:xfrm>
              <a:custGeom>
                <a:avLst/>
                <a:gdLst>
                  <a:gd name="T0" fmla="*/ 309 w 320"/>
                  <a:gd name="T1" fmla="*/ 149 h 320"/>
                  <a:gd name="T2" fmla="*/ 287 w 320"/>
                  <a:gd name="T3" fmla="*/ 149 h 320"/>
                  <a:gd name="T4" fmla="*/ 170 w 320"/>
                  <a:gd name="T5" fmla="*/ 32 h 320"/>
                  <a:gd name="T6" fmla="*/ 170 w 320"/>
                  <a:gd name="T7" fmla="*/ 10 h 320"/>
                  <a:gd name="T8" fmla="*/ 160 w 320"/>
                  <a:gd name="T9" fmla="*/ 0 h 320"/>
                  <a:gd name="T10" fmla="*/ 149 w 320"/>
                  <a:gd name="T11" fmla="*/ 10 h 320"/>
                  <a:gd name="T12" fmla="*/ 149 w 320"/>
                  <a:gd name="T13" fmla="*/ 32 h 320"/>
                  <a:gd name="T14" fmla="*/ 32 w 320"/>
                  <a:gd name="T15" fmla="*/ 149 h 320"/>
                  <a:gd name="T16" fmla="*/ 10 w 320"/>
                  <a:gd name="T17" fmla="*/ 149 h 320"/>
                  <a:gd name="T18" fmla="*/ 0 w 320"/>
                  <a:gd name="T19" fmla="*/ 160 h 320"/>
                  <a:gd name="T20" fmla="*/ 10 w 320"/>
                  <a:gd name="T21" fmla="*/ 170 h 320"/>
                  <a:gd name="T22" fmla="*/ 32 w 320"/>
                  <a:gd name="T23" fmla="*/ 170 h 320"/>
                  <a:gd name="T24" fmla="*/ 149 w 320"/>
                  <a:gd name="T25" fmla="*/ 287 h 320"/>
                  <a:gd name="T26" fmla="*/ 149 w 320"/>
                  <a:gd name="T27" fmla="*/ 309 h 320"/>
                  <a:gd name="T28" fmla="*/ 160 w 320"/>
                  <a:gd name="T29" fmla="*/ 320 h 320"/>
                  <a:gd name="T30" fmla="*/ 170 w 320"/>
                  <a:gd name="T31" fmla="*/ 309 h 320"/>
                  <a:gd name="T32" fmla="*/ 170 w 320"/>
                  <a:gd name="T33" fmla="*/ 287 h 320"/>
                  <a:gd name="T34" fmla="*/ 287 w 320"/>
                  <a:gd name="T35" fmla="*/ 170 h 320"/>
                  <a:gd name="T36" fmla="*/ 309 w 320"/>
                  <a:gd name="T37" fmla="*/ 170 h 320"/>
                  <a:gd name="T38" fmla="*/ 320 w 320"/>
                  <a:gd name="T39" fmla="*/ 160 h 320"/>
                  <a:gd name="T40" fmla="*/ 309 w 320"/>
                  <a:gd name="T41" fmla="*/ 149 h 320"/>
                  <a:gd name="T42" fmla="*/ 266 w 320"/>
                  <a:gd name="T43" fmla="*/ 149 h 320"/>
                  <a:gd name="T44" fmla="*/ 233 w 320"/>
                  <a:gd name="T45" fmla="*/ 149 h 320"/>
                  <a:gd name="T46" fmla="*/ 170 w 320"/>
                  <a:gd name="T47" fmla="*/ 86 h 320"/>
                  <a:gd name="T48" fmla="*/ 170 w 320"/>
                  <a:gd name="T49" fmla="*/ 54 h 320"/>
                  <a:gd name="T50" fmla="*/ 266 w 320"/>
                  <a:gd name="T51" fmla="*/ 149 h 320"/>
                  <a:gd name="T52" fmla="*/ 149 w 320"/>
                  <a:gd name="T53" fmla="*/ 149 h 320"/>
                  <a:gd name="T54" fmla="*/ 107 w 320"/>
                  <a:gd name="T55" fmla="*/ 149 h 320"/>
                  <a:gd name="T56" fmla="*/ 149 w 320"/>
                  <a:gd name="T57" fmla="*/ 107 h 320"/>
                  <a:gd name="T58" fmla="*/ 149 w 320"/>
                  <a:gd name="T59" fmla="*/ 149 h 320"/>
                  <a:gd name="T60" fmla="*/ 149 w 320"/>
                  <a:gd name="T61" fmla="*/ 170 h 320"/>
                  <a:gd name="T62" fmla="*/ 149 w 320"/>
                  <a:gd name="T63" fmla="*/ 212 h 320"/>
                  <a:gd name="T64" fmla="*/ 107 w 320"/>
                  <a:gd name="T65" fmla="*/ 170 h 320"/>
                  <a:gd name="T66" fmla="*/ 149 w 320"/>
                  <a:gd name="T67" fmla="*/ 170 h 320"/>
                  <a:gd name="T68" fmla="*/ 170 w 320"/>
                  <a:gd name="T69" fmla="*/ 170 h 320"/>
                  <a:gd name="T70" fmla="*/ 212 w 320"/>
                  <a:gd name="T71" fmla="*/ 170 h 320"/>
                  <a:gd name="T72" fmla="*/ 170 w 320"/>
                  <a:gd name="T73" fmla="*/ 212 h 320"/>
                  <a:gd name="T74" fmla="*/ 170 w 320"/>
                  <a:gd name="T75" fmla="*/ 170 h 320"/>
                  <a:gd name="T76" fmla="*/ 170 w 320"/>
                  <a:gd name="T77" fmla="*/ 149 h 320"/>
                  <a:gd name="T78" fmla="*/ 170 w 320"/>
                  <a:gd name="T79" fmla="*/ 107 h 320"/>
                  <a:gd name="T80" fmla="*/ 212 w 320"/>
                  <a:gd name="T81" fmla="*/ 149 h 320"/>
                  <a:gd name="T82" fmla="*/ 170 w 320"/>
                  <a:gd name="T83" fmla="*/ 149 h 320"/>
                  <a:gd name="T84" fmla="*/ 149 w 320"/>
                  <a:gd name="T85" fmla="*/ 54 h 320"/>
                  <a:gd name="T86" fmla="*/ 149 w 320"/>
                  <a:gd name="T87" fmla="*/ 86 h 320"/>
                  <a:gd name="T88" fmla="*/ 86 w 320"/>
                  <a:gd name="T89" fmla="*/ 149 h 320"/>
                  <a:gd name="T90" fmla="*/ 54 w 320"/>
                  <a:gd name="T91" fmla="*/ 149 h 320"/>
                  <a:gd name="T92" fmla="*/ 149 w 320"/>
                  <a:gd name="T93" fmla="*/ 54 h 320"/>
                  <a:gd name="T94" fmla="*/ 54 w 320"/>
                  <a:gd name="T95" fmla="*/ 170 h 320"/>
                  <a:gd name="T96" fmla="*/ 86 w 320"/>
                  <a:gd name="T97" fmla="*/ 170 h 320"/>
                  <a:gd name="T98" fmla="*/ 149 w 320"/>
                  <a:gd name="T99" fmla="*/ 233 h 320"/>
                  <a:gd name="T100" fmla="*/ 149 w 320"/>
                  <a:gd name="T101" fmla="*/ 266 h 320"/>
                  <a:gd name="T102" fmla="*/ 54 w 320"/>
                  <a:gd name="T103" fmla="*/ 170 h 320"/>
                  <a:gd name="T104" fmla="*/ 170 w 320"/>
                  <a:gd name="T105" fmla="*/ 266 h 320"/>
                  <a:gd name="T106" fmla="*/ 170 w 320"/>
                  <a:gd name="T107" fmla="*/ 233 h 320"/>
                  <a:gd name="T108" fmla="*/ 233 w 320"/>
                  <a:gd name="T109" fmla="*/ 170 h 320"/>
                  <a:gd name="T110" fmla="*/ 266 w 320"/>
                  <a:gd name="T111" fmla="*/ 170 h 320"/>
                  <a:gd name="T112" fmla="*/ 170 w 320"/>
                  <a:gd name="T113" fmla="*/ 26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0" h="320">
                    <a:moveTo>
                      <a:pt x="309" y="149"/>
                    </a:moveTo>
                    <a:cubicBezTo>
                      <a:pt x="287" y="149"/>
                      <a:pt x="287" y="149"/>
                      <a:pt x="287" y="149"/>
                    </a:cubicBezTo>
                    <a:cubicBezTo>
                      <a:pt x="282" y="87"/>
                      <a:pt x="232" y="37"/>
                      <a:pt x="170" y="32"/>
                    </a:cubicBezTo>
                    <a:cubicBezTo>
                      <a:pt x="170" y="10"/>
                      <a:pt x="170" y="10"/>
                      <a:pt x="170" y="10"/>
                    </a:cubicBezTo>
                    <a:cubicBezTo>
                      <a:pt x="170" y="4"/>
                      <a:pt x="166" y="0"/>
                      <a:pt x="160" y="0"/>
                    </a:cubicBezTo>
                    <a:cubicBezTo>
                      <a:pt x="154" y="0"/>
                      <a:pt x="149" y="4"/>
                      <a:pt x="149" y="10"/>
                    </a:cubicBezTo>
                    <a:cubicBezTo>
                      <a:pt x="149" y="32"/>
                      <a:pt x="149" y="32"/>
                      <a:pt x="149" y="32"/>
                    </a:cubicBezTo>
                    <a:cubicBezTo>
                      <a:pt x="87" y="37"/>
                      <a:pt x="37" y="87"/>
                      <a:pt x="32" y="149"/>
                    </a:cubicBezTo>
                    <a:cubicBezTo>
                      <a:pt x="10" y="149"/>
                      <a:pt x="10" y="149"/>
                      <a:pt x="10" y="149"/>
                    </a:cubicBezTo>
                    <a:cubicBezTo>
                      <a:pt x="4" y="149"/>
                      <a:pt x="0" y="154"/>
                      <a:pt x="0" y="160"/>
                    </a:cubicBezTo>
                    <a:cubicBezTo>
                      <a:pt x="0" y="166"/>
                      <a:pt x="4" y="170"/>
                      <a:pt x="10" y="170"/>
                    </a:cubicBezTo>
                    <a:cubicBezTo>
                      <a:pt x="32" y="170"/>
                      <a:pt x="32" y="170"/>
                      <a:pt x="32" y="170"/>
                    </a:cubicBezTo>
                    <a:cubicBezTo>
                      <a:pt x="37" y="232"/>
                      <a:pt x="87" y="282"/>
                      <a:pt x="149" y="287"/>
                    </a:cubicBezTo>
                    <a:cubicBezTo>
                      <a:pt x="149" y="309"/>
                      <a:pt x="149" y="309"/>
                      <a:pt x="149" y="309"/>
                    </a:cubicBezTo>
                    <a:cubicBezTo>
                      <a:pt x="149" y="315"/>
                      <a:pt x="154" y="320"/>
                      <a:pt x="160" y="320"/>
                    </a:cubicBezTo>
                    <a:cubicBezTo>
                      <a:pt x="166" y="320"/>
                      <a:pt x="170" y="315"/>
                      <a:pt x="170" y="309"/>
                    </a:cubicBezTo>
                    <a:cubicBezTo>
                      <a:pt x="170" y="287"/>
                      <a:pt x="170" y="287"/>
                      <a:pt x="170" y="287"/>
                    </a:cubicBezTo>
                    <a:cubicBezTo>
                      <a:pt x="232" y="282"/>
                      <a:pt x="282" y="232"/>
                      <a:pt x="287" y="170"/>
                    </a:cubicBezTo>
                    <a:cubicBezTo>
                      <a:pt x="309" y="170"/>
                      <a:pt x="309" y="170"/>
                      <a:pt x="309" y="170"/>
                    </a:cubicBezTo>
                    <a:cubicBezTo>
                      <a:pt x="315" y="170"/>
                      <a:pt x="320" y="166"/>
                      <a:pt x="320" y="160"/>
                    </a:cubicBezTo>
                    <a:cubicBezTo>
                      <a:pt x="320" y="154"/>
                      <a:pt x="315" y="149"/>
                      <a:pt x="309" y="149"/>
                    </a:cubicBezTo>
                    <a:close/>
                    <a:moveTo>
                      <a:pt x="266" y="149"/>
                    </a:moveTo>
                    <a:cubicBezTo>
                      <a:pt x="233" y="149"/>
                      <a:pt x="233" y="149"/>
                      <a:pt x="233" y="149"/>
                    </a:cubicBezTo>
                    <a:cubicBezTo>
                      <a:pt x="229" y="116"/>
                      <a:pt x="203" y="91"/>
                      <a:pt x="170" y="86"/>
                    </a:cubicBezTo>
                    <a:cubicBezTo>
                      <a:pt x="170" y="54"/>
                      <a:pt x="170" y="54"/>
                      <a:pt x="170" y="54"/>
                    </a:cubicBezTo>
                    <a:cubicBezTo>
                      <a:pt x="221" y="59"/>
                      <a:pt x="261" y="99"/>
                      <a:pt x="266" y="149"/>
                    </a:cubicBezTo>
                    <a:close/>
                    <a:moveTo>
                      <a:pt x="149" y="149"/>
                    </a:moveTo>
                    <a:cubicBezTo>
                      <a:pt x="107" y="149"/>
                      <a:pt x="107" y="149"/>
                      <a:pt x="107" y="149"/>
                    </a:cubicBezTo>
                    <a:cubicBezTo>
                      <a:pt x="112" y="128"/>
                      <a:pt x="128" y="112"/>
                      <a:pt x="149" y="107"/>
                    </a:cubicBezTo>
                    <a:lnTo>
                      <a:pt x="149" y="149"/>
                    </a:lnTo>
                    <a:close/>
                    <a:moveTo>
                      <a:pt x="149" y="170"/>
                    </a:moveTo>
                    <a:cubicBezTo>
                      <a:pt x="149" y="212"/>
                      <a:pt x="149" y="212"/>
                      <a:pt x="149" y="212"/>
                    </a:cubicBezTo>
                    <a:cubicBezTo>
                      <a:pt x="128" y="208"/>
                      <a:pt x="112" y="191"/>
                      <a:pt x="107" y="170"/>
                    </a:cubicBezTo>
                    <a:lnTo>
                      <a:pt x="149" y="170"/>
                    </a:lnTo>
                    <a:close/>
                    <a:moveTo>
                      <a:pt x="170" y="170"/>
                    </a:moveTo>
                    <a:cubicBezTo>
                      <a:pt x="212" y="170"/>
                      <a:pt x="212" y="170"/>
                      <a:pt x="212" y="170"/>
                    </a:cubicBezTo>
                    <a:cubicBezTo>
                      <a:pt x="208" y="191"/>
                      <a:pt x="191" y="208"/>
                      <a:pt x="170" y="212"/>
                    </a:cubicBezTo>
                    <a:lnTo>
                      <a:pt x="170" y="170"/>
                    </a:lnTo>
                    <a:close/>
                    <a:moveTo>
                      <a:pt x="170" y="149"/>
                    </a:moveTo>
                    <a:cubicBezTo>
                      <a:pt x="170" y="107"/>
                      <a:pt x="170" y="107"/>
                      <a:pt x="170" y="107"/>
                    </a:cubicBezTo>
                    <a:cubicBezTo>
                      <a:pt x="191" y="112"/>
                      <a:pt x="208" y="128"/>
                      <a:pt x="212" y="149"/>
                    </a:cubicBezTo>
                    <a:lnTo>
                      <a:pt x="170" y="149"/>
                    </a:lnTo>
                    <a:close/>
                    <a:moveTo>
                      <a:pt x="149" y="54"/>
                    </a:moveTo>
                    <a:cubicBezTo>
                      <a:pt x="149" y="86"/>
                      <a:pt x="149" y="86"/>
                      <a:pt x="149" y="86"/>
                    </a:cubicBezTo>
                    <a:cubicBezTo>
                      <a:pt x="116" y="91"/>
                      <a:pt x="91" y="116"/>
                      <a:pt x="86" y="149"/>
                    </a:cubicBezTo>
                    <a:cubicBezTo>
                      <a:pt x="54" y="149"/>
                      <a:pt x="54" y="149"/>
                      <a:pt x="54" y="149"/>
                    </a:cubicBezTo>
                    <a:cubicBezTo>
                      <a:pt x="59" y="99"/>
                      <a:pt x="99" y="59"/>
                      <a:pt x="149" y="54"/>
                    </a:cubicBezTo>
                    <a:close/>
                    <a:moveTo>
                      <a:pt x="54" y="170"/>
                    </a:moveTo>
                    <a:cubicBezTo>
                      <a:pt x="86" y="170"/>
                      <a:pt x="86" y="170"/>
                      <a:pt x="86" y="170"/>
                    </a:cubicBezTo>
                    <a:cubicBezTo>
                      <a:pt x="91" y="203"/>
                      <a:pt x="116" y="229"/>
                      <a:pt x="149" y="233"/>
                    </a:cubicBezTo>
                    <a:cubicBezTo>
                      <a:pt x="149" y="266"/>
                      <a:pt x="149" y="266"/>
                      <a:pt x="149" y="266"/>
                    </a:cubicBezTo>
                    <a:cubicBezTo>
                      <a:pt x="99" y="261"/>
                      <a:pt x="59" y="221"/>
                      <a:pt x="54" y="170"/>
                    </a:cubicBezTo>
                    <a:close/>
                    <a:moveTo>
                      <a:pt x="170" y="266"/>
                    </a:moveTo>
                    <a:cubicBezTo>
                      <a:pt x="170" y="233"/>
                      <a:pt x="170" y="233"/>
                      <a:pt x="170" y="233"/>
                    </a:cubicBezTo>
                    <a:cubicBezTo>
                      <a:pt x="203" y="229"/>
                      <a:pt x="229" y="203"/>
                      <a:pt x="233" y="170"/>
                    </a:cubicBezTo>
                    <a:cubicBezTo>
                      <a:pt x="266" y="170"/>
                      <a:pt x="266" y="170"/>
                      <a:pt x="266" y="170"/>
                    </a:cubicBezTo>
                    <a:cubicBezTo>
                      <a:pt x="261" y="221"/>
                      <a:pt x="221" y="261"/>
                      <a:pt x="170" y="266"/>
                    </a:cubicBezTo>
                    <a:close/>
                  </a:path>
                </a:pathLst>
              </a:custGeom>
              <a:grpFill/>
              <a:ln>
                <a:solidFill>
                  <a:sysClr val="windowText" lastClr="000000"/>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prstClr val="black"/>
                  </a:solidFill>
                  <a:effectLst/>
                  <a:uLnTx/>
                  <a:uFillTx/>
                  <a:latin typeface="Calibri"/>
                </a:endParaRPr>
              </a:p>
            </p:txBody>
          </p:sp>
          <p:sp>
            <p:nvSpPr>
              <p:cNvPr id="150" name="Freeform 434">
                <a:extLst>
                  <a:ext uri="{FF2B5EF4-FFF2-40B4-BE49-F238E27FC236}">
                    <a16:creationId xmlns:a16="http://schemas.microsoft.com/office/drawing/2014/main" id="{E02F9B06-B615-4C80-8E04-34A38AA25747}"/>
                  </a:ext>
                </a:extLst>
              </p:cNvPr>
              <p:cNvSpPr>
                <a:spLocks noEditPoints="1"/>
              </p:cNvSpPr>
              <p:nvPr/>
            </p:nvSpPr>
            <p:spPr bwMode="auto">
              <a:xfrm>
                <a:off x="3505" y="1546"/>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solidFill>
                  <a:sysClr val="windowText" lastClr="000000"/>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prstClr val="black"/>
                  </a:solidFill>
                  <a:effectLst/>
                  <a:uLnTx/>
                  <a:uFillTx/>
                  <a:latin typeface="Calibri"/>
                </a:endParaRPr>
              </a:p>
            </p:txBody>
          </p:sp>
        </p:grpSp>
        <p:sp>
          <p:nvSpPr>
            <p:cNvPr id="151" name="Diagonal Stripe 150">
              <a:extLst>
                <a:ext uri="{FF2B5EF4-FFF2-40B4-BE49-F238E27FC236}">
                  <a16:creationId xmlns:a16="http://schemas.microsoft.com/office/drawing/2014/main" id="{C4A0BC46-1014-4FB0-83BE-CF4BE9815D92}"/>
                </a:ext>
              </a:extLst>
            </p:cNvPr>
            <p:cNvSpPr/>
            <p:nvPr/>
          </p:nvSpPr>
          <p:spPr>
            <a:xfrm>
              <a:off x="8849627" y="4762445"/>
              <a:ext cx="734559" cy="621978"/>
            </a:xfrm>
            <a:prstGeom prst="diagStripe">
              <a:avLst/>
            </a:prstGeom>
            <a:solidFill>
              <a:sysClr val="windowText" lastClr="000000"/>
            </a:solidFill>
            <a:ln w="12700" cap="flat" cmpd="sng" algn="ctr">
              <a:noFill/>
              <a:prstDash val="solid"/>
            </a:ln>
            <a:effectLst/>
          </p:spPr>
          <p:txBody>
            <a:bodyPr wrap="square" lIns="36000" tIns="36000" rIns="36000" bIns="36000" rtlCol="0" anchor="ctr">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3565A"/>
                </a:solidFill>
                <a:effectLst/>
                <a:uLnTx/>
                <a:uFillTx/>
                <a:latin typeface="Calibri"/>
                <a:ea typeface="+mn-ea"/>
                <a:cs typeface="+mn-cs"/>
              </a:endParaRPr>
            </a:p>
          </p:txBody>
        </p:sp>
        <p:sp>
          <p:nvSpPr>
            <p:cNvPr id="152" name="Diagonal Stripe 151">
              <a:extLst>
                <a:ext uri="{FF2B5EF4-FFF2-40B4-BE49-F238E27FC236}">
                  <a16:creationId xmlns:a16="http://schemas.microsoft.com/office/drawing/2014/main" id="{8E4C5006-B6A8-4C9F-B526-AAC3D6AAE473}"/>
                </a:ext>
              </a:extLst>
            </p:cNvPr>
            <p:cNvSpPr/>
            <p:nvPr/>
          </p:nvSpPr>
          <p:spPr>
            <a:xfrm flipV="1">
              <a:off x="8887706" y="4080095"/>
              <a:ext cx="679142" cy="664436"/>
            </a:xfrm>
            <a:prstGeom prst="diagStripe">
              <a:avLst/>
            </a:prstGeom>
            <a:solidFill>
              <a:srgbClr val="75787B"/>
            </a:solidFill>
            <a:ln w="12700" cap="flat" cmpd="sng" algn="ctr">
              <a:noFill/>
              <a:prstDash val="solid"/>
            </a:ln>
            <a:effectLst/>
          </p:spPr>
          <p:txBody>
            <a:bodyPr wrap="square" lIns="36000" tIns="36000" rIns="36000" bIns="36000" rtlCol="0" anchor="ctr">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3565A"/>
                </a:solidFill>
                <a:effectLst/>
                <a:uLnTx/>
                <a:uFillTx/>
                <a:latin typeface="Calibri"/>
                <a:ea typeface="+mn-ea"/>
                <a:cs typeface="+mn-cs"/>
              </a:endParaRPr>
            </a:p>
          </p:txBody>
        </p:sp>
      </p:grpSp>
      <p:sp>
        <p:nvSpPr>
          <p:cNvPr id="4" name="Rectangle 3">
            <a:extLst>
              <a:ext uri="{FF2B5EF4-FFF2-40B4-BE49-F238E27FC236}">
                <a16:creationId xmlns:a16="http://schemas.microsoft.com/office/drawing/2014/main" id="{E5566D5B-DCCD-2174-D0C8-0AA12435C4A4}"/>
              </a:ext>
            </a:extLst>
          </p:cNvPr>
          <p:cNvSpPr/>
          <p:nvPr/>
        </p:nvSpPr>
        <p:spPr bwMode="gray">
          <a:xfrm>
            <a:off x="0" y="972"/>
            <a:ext cx="163919" cy="6860559"/>
          </a:xfrm>
          <a:prstGeom prst="rect">
            <a:avLst/>
          </a:prstGeom>
          <a:solidFill>
            <a:srgbClr val="00ABAB"/>
          </a:solidFill>
          <a:ln w="19050" algn="ctr">
            <a:noFill/>
            <a:miter lim="800000"/>
            <a:headEnd/>
            <a:tailEnd/>
          </a:ln>
        </p:spPr>
        <p:txBody>
          <a:bodyPr wrap="square" lIns="88071" tIns="88071" rIns="88071" bIns="88071" rtlCol="0" anchor="b"/>
          <a:lstStyle/>
          <a:p>
            <a:pPr algn="ctr">
              <a:lnSpc>
                <a:spcPct val="106000"/>
              </a:lnSpc>
              <a:buFont typeface="Wingdings 2" pitchFamily="18" charset="2"/>
              <a:buNone/>
            </a:pPr>
            <a:endParaRPr lang="en-US" sz="891"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3224379556"/>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gray">
          <a:xfrm>
            <a:off x="610686" y="1971326"/>
            <a:ext cx="6049823" cy="3393926"/>
          </a:xfrm>
          <a:prstGeom prst="rect">
            <a:avLst/>
          </a:prstGeom>
          <a:noFill/>
          <a:ln w="3175" algn="ctr">
            <a:solidFill>
              <a:srgbClr val="21B6B6"/>
            </a:solidFill>
            <a:miter lim="800000"/>
            <a:headEnd/>
            <a:tailEnd/>
          </a:ln>
        </p:spPr>
        <p:txBody>
          <a:bodyPr wrap="square" lIns="88071" tIns="88071" rIns="88071" bIns="88071" rtlCol="0" anchor="ctr"/>
          <a:lstStyle/>
          <a:p>
            <a:pPr marL="0" marR="0" lvl="0" indent="0" algn="just" defTabSz="914400" rtl="0" eaLnBrk="1" fontAlgn="auto" latinLnBrk="0" hangingPunct="1">
              <a:lnSpc>
                <a:spcPct val="100000"/>
              </a:lnSpc>
              <a:spcBef>
                <a:spcPts val="0"/>
              </a:spcBef>
              <a:spcAft>
                <a:spcPts val="591"/>
              </a:spcAft>
              <a:buClr>
                <a:srgbClr val="86BC25"/>
              </a:buClr>
              <a:buSzTx/>
              <a:buFontTx/>
              <a:buNone/>
              <a:tabLst/>
              <a:defRPr/>
            </a:pPr>
            <a:r>
              <a:rPr kumimoji="0" lang="en-US" sz="1050" b="1" i="0" u="none" strike="noStrike" kern="1200" cap="none" spc="0" normalizeH="0" baseline="0" noProof="0" dirty="0">
                <a:ln>
                  <a:noFill/>
                </a:ln>
                <a:solidFill>
                  <a:srgbClr val="0097A9"/>
                </a:solidFill>
                <a:effectLst/>
                <a:uLnTx/>
                <a:uFillTx/>
                <a:latin typeface="Calibri" panose="020F0502020204030204" pitchFamily="34" charset="0"/>
                <a:ea typeface="Verdana" panose="020B0604030504040204" pitchFamily="34" charset="0"/>
                <a:cs typeface="Calibri" panose="020F0502020204030204" pitchFamily="34" charset="0"/>
              </a:rPr>
              <a:t>Incident Management, Crisis Management and Communication</a:t>
            </a:r>
          </a:p>
          <a:p>
            <a:pPr marL="0" marR="0" lvl="1"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Review and update incident management plans and crisis management plan to ensure a structured and systematic process for responding to incidents of different severity that may significantly or strategically impact stc. We will do the following activities:</a:t>
            </a:r>
          </a:p>
          <a:p>
            <a:pPr marL="171279" marR="0" lvl="1" indent="-171279" algn="l" defTabSz="1219170" rtl="0" eaLnBrk="1" fontAlgn="base" latinLnBrk="0" hangingPunct="1">
              <a:lnSpc>
                <a:spcPct val="100000"/>
              </a:lnSpc>
              <a:spcBef>
                <a:spcPts val="0"/>
              </a:spcBef>
              <a:spcAft>
                <a:spcPts val="0"/>
              </a:spcAft>
              <a:buClr>
                <a:srgbClr val="00ABAB"/>
              </a:buClr>
              <a:buSzPct val="100000"/>
              <a:buFont typeface="Arial" panose="020B0604020202020204" pitchFamily="34" charset="0"/>
              <a:buChar char="•"/>
              <a:tabLst>
                <a:tab pos="457200" algn="l"/>
              </a:tabLst>
              <a:defRPr/>
            </a:pP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Review and update the overall emergency response, incident management and crisis management structure.</a:t>
            </a:r>
          </a:p>
          <a:p>
            <a:pPr marL="171279" marR="0" lvl="1" indent="-171279" algn="l" defTabSz="1219170" rtl="0" eaLnBrk="1" fontAlgn="base" latinLnBrk="0" hangingPunct="1">
              <a:lnSpc>
                <a:spcPct val="100000"/>
              </a:lnSpc>
              <a:spcBef>
                <a:spcPts val="0"/>
              </a:spcBef>
              <a:spcAft>
                <a:spcPts val="0"/>
              </a:spcAft>
              <a:buClr>
                <a:srgbClr val="00ABAB"/>
              </a:buClr>
              <a:buSzPct val="100000"/>
              <a:buFont typeface="Arial" panose="020B0604020202020204" pitchFamily="34" charset="0"/>
              <a:buChar char="•"/>
              <a:tabLst>
                <a:tab pos="457200" algn="l"/>
              </a:tabLst>
              <a:defRPr/>
            </a:pP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Specify process and criteria for activation of different teams, escalation criteria and deactivation mechanisms.</a:t>
            </a:r>
          </a:p>
          <a:p>
            <a:pPr marL="171279" marR="0" lvl="1" indent="-171279" algn="l" defTabSz="1219170" rtl="0" eaLnBrk="1" fontAlgn="base" latinLnBrk="0" hangingPunct="1">
              <a:lnSpc>
                <a:spcPct val="100000"/>
              </a:lnSpc>
              <a:spcBef>
                <a:spcPts val="0"/>
              </a:spcBef>
              <a:spcAft>
                <a:spcPts val="0"/>
              </a:spcAft>
              <a:buClr>
                <a:srgbClr val="00ABAB"/>
              </a:buClr>
              <a:buSzPct val="100000"/>
              <a:buFont typeface="Arial" panose="020B0604020202020204" pitchFamily="34" charset="0"/>
              <a:buChar char="•"/>
              <a:tabLst>
                <a:tab pos="457200" algn="l"/>
              </a:tabLst>
              <a:defRPr/>
            </a:pPr>
            <a:r>
              <a:rPr lang="en-US" sz="1000" dirty="0">
                <a:solidFill>
                  <a:prstClr val="black"/>
                </a:solidFill>
                <a:latin typeface="Calibri"/>
                <a:ea typeface="Verdana" panose="020B0604030504040204" pitchFamily="34" charset="0"/>
                <a:cs typeface="Calibri" panose="020F0502020204030204" pitchFamily="34" charset="0"/>
              </a:rPr>
              <a:t>Identify protocols</a:t>
            </a: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 of crisis command center and relationship between the departmental emergency response / incident management teams, centralized incident management team and crisis management team.</a:t>
            </a:r>
          </a:p>
          <a:p>
            <a:pPr marL="171279" marR="0" lvl="1" indent="-171279" algn="l" defTabSz="1219170" rtl="0" eaLnBrk="1" fontAlgn="base" latinLnBrk="0" hangingPunct="1">
              <a:lnSpc>
                <a:spcPct val="100000"/>
              </a:lnSpc>
              <a:spcBef>
                <a:spcPts val="0"/>
              </a:spcBef>
              <a:spcAft>
                <a:spcPts val="0"/>
              </a:spcAft>
              <a:buClr>
                <a:srgbClr val="00ABAB"/>
              </a:buClr>
              <a:buSzPct val="100000"/>
              <a:buFont typeface="Arial" panose="020B0604020202020204" pitchFamily="34" charset="0"/>
              <a:buChar char="•"/>
              <a:tabLst>
                <a:tab pos="457200" algn="l"/>
              </a:tabLst>
              <a:defRPr/>
            </a:pP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Contain procedures to mobilize and deploy internal and external resources.</a:t>
            </a:r>
          </a:p>
          <a:p>
            <a:pPr marL="171279" marR="0" lvl="1" indent="-171279" algn="l" defTabSz="1219170" rtl="0" eaLnBrk="1" fontAlgn="base" latinLnBrk="0" hangingPunct="1">
              <a:lnSpc>
                <a:spcPct val="100000"/>
              </a:lnSpc>
              <a:spcBef>
                <a:spcPts val="0"/>
              </a:spcBef>
              <a:spcAft>
                <a:spcPts val="0"/>
              </a:spcAft>
              <a:buClr>
                <a:srgbClr val="00ABAB"/>
              </a:buClr>
              <a:buSzPct val="100000"/>
              <a:buFont typeface="Arial" panose="020B0604020202020204" pitchFamily="34" charset="0"/>
              <a:buChar char="•"/>
              <a:tabLst>
                <a:tab pos="457200" algn="l"/>
              </a:tabLst>
              <a:defRPr/>
            </a:pP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Oversee execution of response activities and provide guidance as appropriate.</a:t>
            </a:r>
          </a:p>
          <a:p>
            <a:pPr marL="171279" marR="0" lvl="1" indent="-171279" algn="l" defTabSz="1219170" rtl="0" eaLnBrk="1" fontAlgn="base" latinLnBrk="0" hangingPunct="1">
              <a:lnSpc>
                <a:spcPct val="100000"/>
              </a:lnSpc>
              <a:spcBef>
                <a:spcPts val="0"/>
              </a:spcBef>
              <a:spcAft>
                <a:spcPts val="0"/>
              </a:spcAft>
              <a:buClr>
                <a:srgbClr val="00ABAB"/>
              </a:buClr>
              <a:buSzPct val="100000"/>
              <a:buFont typeface="Arial" panose="020B0604020202020204" pitchFamily="34" charset="0"/>
              <a:buChar char="•"/>
              <a:tabLst>
                <a:tab pos="457200" algn="l"/>
              </a:tabLst>
              <a:defRPr/>
            </a:pP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Outline the approval process for sending messages to external parties concerning the crisis.</a:t>
            </a:r>
          </a:p>
          <a:p>
            <a:pPr marL="171279" marR="0" lvl="1" indent="-171279" algn="l" defTabSz="1219170" rtl="0" eaLnBrk="1" fontAlgn="base" latinLnBrk="0" hangingPunct="1">
              <a:lnSpc>
                <a:spcPct val="100000"/>
              </a:lnSpc>
              <a:spcBef>
                <a:spcPts val="0"/>
              </a:spcBef>
              <a:spcAft>
                <a:spcPts val="0"/>
              </a:spcAft>
              <a:buClr>
                <a:srgbClr val="00ABAB"/>
              </a:buClr>
              <a:buSzPct val="100000"/>
              <a:buFont typeface="Arial" panose="020B0604020202020204" pitchFamily="34" charset="0"/>
              <a:buChar char="•"/>
              <a:tabLst>
                <a:tab pos="457200" algn="l"/>
              </a:tabLst>
              <a:defRPr/>
            </a:pP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Document internal and external communication procedures and protocols.</a:t>
            </a:r>
          </a:p>
          <a:p>
            <a:pPr marL="171279" marR="0" lvl="1" indent="-171279" algn="l" defTabSz="1219170" rtl="0" eaLnBrk="1" fontAlgn="base" latinLnBrk="0" hangingPunct="1">
              <a:lnSpc>
                <a:spcPct val="100000"/>
              </a:lnSpc>
              <a:spcBef>
                <a:spcPts val="0"/>
              </a:spcBef>
              <a:spcAft>
                <a:spcPts val="0"/>
              </a:spcAft>
              <a:buClr>
                <a:srgbClr val="00ABAB"/>
              </a:buClr>
              <a:buSzPct val="100000"/>
              <a:buFont typeface="Arial" panose="020B0604020202020204" pitchFamily="34" charset="0"/>
              <a:buChar char="•"/>
              <a:tabLst>
                <a:tab pos="457200" algn="l"/>
              </a:tabLst>
              <a:defRPr/>
            </a:pP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Identify appropriate channels for communication.</a:t>
            </a:r>
          </a:p>
          <a:p>
            <a:pPr marL="171279" marR="0" lvl="1" indent="-171279" algn="l" defTabSz="1219170" rtl="0" eaLnBrk="1" fontAlgn="base" latinLnBrk="0" hangingPunct="1">
              <a:lnSpc>
                <a:spcPct val="100000"/>
              </a:lnSpc>
              <a:spcBef>
                <a:spcPts val="0"/>
              </a:spcBef>
              <a:spcAft>
                <a:spcPts val="0"/>
              </a:spcAft>
              <a:buClr>
                <a:srgbClr val="00ABAB"/>
              </a:buClr>
              <a:buSzPct val="100000"/>
              <a:buFont typeface="Arial" panose="020B0604020202020204" pitchFamily="34" charset="0"/>
              <a:buChar char="•"/>
              <a:tabLst>
                <a:tab pos="457200" algn="l"/>
              </a:tabLst>
              <a:defRPr/>
            </a:pP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Document procedures for determining and communicating that the crisis is over.</a:t>
            </a:r>
          </a:p>
          <a:p>
            <a:pPr marL="171279" marR="0" lvl="1" indent="-171279" algn="l" defTabSz="1219170" rtl="0" eaLnBrk="1" fontAlgn="base" latinLnBrk="0" hangingPunct="1">
              <a:lnSpc>
                <a:spcPct val="100000"/>
              </a:lnSpc>
              <a:spcBef>
                <a:spcPts val="0"/>
              </a:spcBef>
              <a:spcAft>
                <a:spcPts val="0"/>
              </a:spcAft>
              <a:buClr>
                <a:srgbClr val="00ABAB"/>
              </a:buClr>
              <a:buSzPct val="100000"/>
              <a:buFont typeface="Arial" panose="020B0604020202020204" pitchFamily="34" charset="0"/>
              <a:buChar char="•"/>
              <a:tabLst>
                <a:tab pos="457200" algn="l"/>
              </a:tabLst>
              <a:defRPr/>
            </a:pP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Update Crisis Communication Plan that will provide directives and instructions on how to manage communications internally and externally in the event of disasters and crises. </a:t>
            </a:r>
          </a:p>
          <a:p>
            <a:pPr marL="171279" marR="0" lvl="1" indent="-171279" algn="l" defTabSz="1219170" rtl="0" eaLnBrk="1" fontAlgn="base" latinLnBrk="0" hangingPunct="1">
              <a:lnSpc>
                <a:spcPct val="100000"/>
              </a:lnSpc>
              <a:spcBef>
                <a:spcPts val="0"/>
              </a:spcBef>
              <a:spcAft>
                <a:spcPts val="0"/>
              </a:spcAft>
              <a:buClr>
                <a:srgbClr val="00ABAB"/>
              </a:buClr>
              <a:buSzPct val="100000"/>
              <a:buFont typeface="Arial" panose="020B0604020202020204" pitchFamily="34" charset="0"/>
              <a:buChar char="•"/>
              <a:tabLst>
                <a:tab pos="457200" algn="l"/>
              </a:tabLst>
              <a:defRPr/>
            </a:pP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Review documents and communication policies at the time of current crises and disasters (if any).</a:t>
            </a:r>
          </a:p>
          <a:p>
            <a:pPr marL="171279" marR="0" lvl="1" indent="-171279" algn="l" defTabSz="1219170" rtl="0" eaLnBrk="1" fontAlgn="base" latinLnBrk="0" hangingPunct="1">
              <a:lnSpc>
                <a:spcPct val="100000"/>
              </a:lnSpc>
              <a:spcBef>
                <a:spcPts val="0"/>
              </a:spcBef>
              <a:spcAft>
                <a:spcPts val="0"/>
              </a:spcAft>
              <a:buClr>
                <a:srgbClr val="00ABAB"/>
              </a:buClr>
              <a:buSzPct val="100000"/>
              <a:buFont typeface="Arial" panose="020B0604020202020204" pitchFamily="34" charset="0"/>
              <a:buChar char="•"/>
              <a:tabLst>
                <a:tab pos="457200" algn="l"/>
              </a:tabLst>
              <a:defRPr/>
            </a:pP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Define the roles and responsibilities of communication teams, the mechanism, communication structure, and possible internal and external communication message models.</a:t>
            </a:r>
          </a:p>
          <a:p>
            <a:pPr marL="171279" marR="0" lvl="1" indent="-171279" algn="l" defTabSz="1219170" rtl="0" eaLnBrk="1" fontAlgn="base" latinLnBrk="0" hangingPunct="1">
              <a:lnSpc>
                <a:spcPct val="100000"/>
              </a:lnSpc>
              <a:spcBef>
                <a:spcPts val="0"/>
              </a:spcBef>
              <a:spcAft>
                <a:spcPts val="0"/>
              </a:spcAft>
              <a:buClr>
                <a:srgbClr val="00ABAB"/>
              </a:buClr>
              <a:buSzPct val="100000"/>
              <a:buFont typeface="Arial" panose="020B0604020202020204" pitchFamily="34" charset="0"/>
              <a:buChar char="•"/>
              <a:tabLst>
                <a:tab pos="457200" algn="l"/>
              </a:tabLst>
              <a:defRPr/>
            </a:pP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Documenting procedures and protocols for internal and external communication, and defining appropriate channels for communication.</a:t>
            </a:r>
          </a:p>
        </p:txBody>
      </p:sp>
      <p:sp>
        <p:nvSpPr>
          <p:cNvPr id="40" name="Title 2">
            <a:extLst>
              <a:ext uri="{FF2B5EF4-FFF2-40B4-BE49-F238E27FC236}">
                <a16:creationId xmlns:a16="http://schemas.microsoft.com/office/drawing/2014/main" id="{66F94503-D0A3-4D59-B031-E66EEF59E9E1}"/>
              </a:ext>
            </a:extLst>
          </p:cNvPr>
          <p:cNvSpPr>
            <a:spLocks noGrp="1"/>
          </p:cNvSpPr>
          <p:nvPr>
            <p:ph type="title"/>
          </p:nvPr>
        </p:nvSpPr>
        <p:spPr>
          <a:xfrm>
            <a:off x="522373" y="420286"/>
            <a:ext cx="11147258" cy="330986"/>
          </a:xfrm>
        </p:spPr>
        <p:txBody>
          <a:bodyPr/>
          <a:lstStyle/>
          <a:p>
            <a:r>
              <a:rPr lang="en-US" sz="2382" dirty="0"/>
              <a:t>Approach &amp; Methodology</a:t>
            </a:r>
          </a:p>
        </p:txBody>
      </p:sp>
      <p:sp>
        <p:nvSpPr>
          <p:cNvPr id="56" name="Text Placeholder 1">
            <a:extLst>
              <a:ext uri="{FF2B5EF4-FFF2-40B4-BE49-F238E27FC236}">
                <a16:creationId xmlns:a16="http://schemas.microsoft.com/office/drawing/2014/main" id="{C2BEA3DA-28CA-45CE-84AC-50290D3831B6}"/>
              </a:ext>
            </a:extLst>
          </p:cNvPr>
          <p:cNvSpPr txBox="1">
            <a:spLocks/>
          </p:cNvSpPr>
          <p:nvPr/>
        </p:nvSpPr>
        <p:spPr>
          <a:xfrm>
            <a:off x="522375" y="761804"/>
            <a:ext cx="10549646" cy="337097"/>
          </a:xfrm>
          <a:prstGeom prst="rect">
            <a:avLst/>
          </a:prstGeom>
        </p:spPr>
        <p:txBody>
          <a:bodyPr lIns="0" tIns="0" rIns="0" bIns="0"/>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2382" dirty="0">
                <a:solidFill>
                  <a:srgbClr val="00ABAB"/>
                </a:solidFill>
                <a:latin typeface="Calibri" panose="020F0502020204030204" pitchFamily="34" charset="0"/>
              </a:rPr>
              <a:t>Phase 3: Plans Review and Enhancement (1/3)</a:t>
            </a:r>
          </a:p>
        </p:txBody>
      </p:sp>
      <p:sp>
        <p:nvSpPr>
          <p:cNvPr id="94" name="TextBox 93"/>
          <p:cNvSpPr txBox="1"/>
          <p:nvPr/>
        </p:nvSpPr>
        <p:spPr>
          <a:xfrm>
            <a:off x="957160" y="1492749"/>
            <a:ext cx="2572062" cy="304354"/>
          </a:xfrm>
          <a:prstGeom prst="rect">
            <a:avLst/>
          </a:prstGeom>
          <a:noFill/>
        </p:spPr>
        <p:txBody>
          <a:bodyPr wrap="square" lIns="90051" tIns="45021" rIns="90051" bIns="45021" rtlCol="0">
            <a:spAutoFit/>
          </a:bodyPr>
          <a:lstStyle/>
          <a:p>
            <a:pPr algn="just" fontAlgn="base">
              <a:spcBef>
                <a:spcPts val="300"/>
              </a:spcBef>
              <a:spcAft>
                <a:spcPts val="591"/>
              </a:spcAft>
            </a:pPr>
            <a:r>
              <a:rPr lang="en-US" sz="1391" b="1" dirty="0">
                <a:solidFill>
                  <a:srgbClr val="2EBABA"/>
                </a:solidFill>
                <a:latin typeface="Calibri" panose="020F0502020204030204" pitchFamily="34" charset="0"/>
                <a:ea typeface="Verdana" panose="020B0604030504040204" pitchFamily="34" charset="0"/>
                <a:cs typeface="Calibri" panose="020F0502020204030204" pitchFamily="34" charset="0"/>
              </a:rPr>
              <a:t>Key Activities</a:t>
            </a:r>
          </a:p>
        </p:txBody>
      </p:sp>
      <p:grpSp>
        <p:nvGrpSpPr>
          <p:cNvPr id="95" name="Group 39"/>
          <p:cNvGrpSpPr>
            <a:grpSpLocks noChangeAspect="1"/>
          </p:cNvGrpSpPr>
          <p:nvPr/>
        </p:nvGrpSpPr>
        <p:grpSpPr bwMode="auto">
          <a:xfrm>
            <a:off x="581670" y="1453456"/>
            <a:ext cx="364202" cy="364202"/>
            <a:chOff x="3987" y="1509"/>
            <a:chExt cx="340" cy="340"/>
          </a:xfrm>
          <a:solidFill>
            <a:srgbClr val="00ABAB"/>
          </a:solidFill>
        </p:grpSpPr>
        <p:sp>
          <p:nvSpPr>
            <p:cNvPr id="96" name="Freeform 40"/>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sp>
          <p:nvSpPr>
            <p:cNvPr id="97" name="Freeform 41"/>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grpSp>
      <p:sp>
        <p:nvSpPr>
          <p:cNvPr id="98" name="TextBox 97"/>
          <p:cNvSpPr txBox="1"/>
          <p:nvPr/>
        </p:nvSpPr>
        <p:spPr>
          <a:xfrm>
            <a:off x="977899" y="5462479"/>
            <a:ext cx="2572062" cy="304354"/>
          </a:xfrm>
          <a:prstGeom prst="rect">
            <a:avLst/>
          </a:prstGeom>
          <a:noFill/>
        </p:spPr>
        <p:txBody>
          <a:bodyPr wrap="square" lIns="90051" tIns="45021" rIns="90051" bIns="45021" rtlCol="0">
            <a:spAutoFit/>
          </a:bodyPr>
          <a:lstStyle/>
          <a:p>
            <a:pPr algn="just" fontAlgn="base">
              <a:spcBef>
                <a:spcPts val="300"/>
              </a:spcBef>
              <a:spcAft>
                <a:spcPts val="591"/>
              </a:spcAft>
            </a:pPr>
            <a:r>
              <a:rPr lang="en-US" sz="1391" b="1" dirty="0">
                <a:solidFill>
                  <a:srgbClr val="2EBABA"/>
                </a:solidFill>
                <a:latin typeface="Calibri" panose="020F0502020204030204" pitchFamily="34" charset="0"/>
                <a:ea typeface="Verdana" panose="020B0604030504040204" pitchFamily="34" charset="0"/>
                <a:cs typeface="Calibri" panose="020F0502020204030204" pitchFamily="34" charset="0"/>
              </a:rPr>
              <a:t>Deliverables</a:t>
            </a:r>
          </a:p>
        </p:txBody>
      </p:sp>
      <p:grpSp>
        <p:nvGrpSpPr>
          <p:cNvPr id="3" name="Group 2"/>
          <p:cNvGrpSpPr/>
          <p:nvPr/>
        </p:nvGrpSpPr>
        <p:grpSpPr>
          <a:xfrm>
            <a:off x="610685" y="5447964"/>
            <a:ext cx="395072" cy="364202"/>
            <a:chOff x="4913652" y="4808348"/>
            <a:chExt cx="398792" cy="367631"/>
          </a:xfrm>
          <a:solidFill>
            <a:srgbClr val="00ABAB"/>
          </a:solidFill>
        </p:grpSpPr>
        <p:sp>
          <p:nvSpPr>
            <p:cNvPr id="99" name="Freeform 350"/>
            <p:cNvSpPr>
              <a:spLocks noEditPoints="1"/>
            </p:cNvSpPr>
            <p:nvPr/>
          </p:nvSpPr>
          <p:spPr bwMode="auto">
            <a:xfrm>
              <a:off x="4993127" y="4877549"/>
              <a:ext cx="241262" cy="229229"/>
            </a:xfrm>
            <a:custGeom>
              <a:avLst/>
              <a:gdLst>
                <a:gd name="T0" fmla="*/ 160 w 256"/>
                <a:gd name="T1" fmla="*/ 85 h 320"/>
                <a:gd name="T2" fmla="*/ 10 w 256"/>
                <a:gd name="T3" fmla="*/ 85 h 320"/>
                <a:gd name="T4" fmla="*/ 0 w 256"/>
                <a:gd name="T5" fmla="*/ 96 h 320"/>
                <a:gd name="T6" fmla="*/ 0 w 256"/>
                <a:gd name="T7" fmla="*/ 309 h 320"/>
                <a:gd name="T8" fmla="*/ 10 w 256"/>
                <a:gd name="T9" fmla="*/ 320 h 320"/>
                <a:gd name="T10" fmla="*/ 160 w 256"/>
                <a:gd name="T11" fmla="*/ 320 h 320"/>
                <a:gd name="T12" fmla="*/ 170 w 256"/>
                <a:gd name="T13" fmla="*/ 309 h 320"/>
                <a:gd name="T14" fmla="*/ 170 w 256"/>
                <a:gd name="T15" fmla="*/ 96 h 320"/>
                <a:gd name="T16" fmla="*/ 160 w 256"/>
                <a:gd name="T17" fmla="*/ 85 h 320"/>
                <a:gd name="T18" fmla="*/ 149 w 256"/>
                <a:gd name="T19" fmla="*/ 298 h 320"/>
                <a:gd name="T20" fmla="*/ 21 w 256"/>
                <a:gd name="T21" fmla="*/ 298 h 320"/>
                <a:gd name="T22" fmla="*/ 21 w 256"/>
                <a:gd name="T23" fmla="*/ 106 h 320"/>
                <a:gd name="T24" fmla="*/ 149 w 256"/>
                <a:gd name="T25" fmla="*/ 106 h 320"/>
                <a:gd name="T26" fmla="*/ 149 w 256"/>
                <a:gd name="T27" fmla="*/ 298 h 320"/>
                <a:gd name="T28" fmla="*/ 213 w 256"/>
                <a:gd name="T29" fmla="*/ 53 h 320"/>
                <a:gd name="T30" fmla="*/ 213 w 256"/>
                <a:gd name="T31" fmla="*/ 266 h 320"/>
                <a:gd name="T32" fmla="*/ 202 w 256"/>
                <a:gd name="T33" fmla="*/ 277 h 320"/>
                <a:gd name="T34" fmla="*/ 192 w 256"/>
                <a:gd name="T35" fmla="*/ 266 h 320"/>
                <a:gd name="T36" fmla="*/ 192 w 256"/>
                <a:gd name="T37" fmla="*/ 64 h 320"/>
                <a:gd name="T38" fmla="*/ 53 w 256"/>
                <a:gd name="T39" fmla="*/ 64 h 320"/>
                <a:gd name="T40" fmla="*/ 42 w 256"/>
                <a:gd name="T41" fmla="*/ 53 h 320"/>
                <a:gd name="T42" fmla="*/ 53 w 256"/>
                <a:gd name="T43" fmla="*/ 42 h 320"/>
                <a:gd name="T44" fmla="*/ 202 w 256"/>
                <a:gd name="T45" fmla="*/ 42 h 320"/>
                <a:gd name="T46" fmla="*/ 213 w 256"/>
                <a:gd name="T47" fmla="*/ 53 h 320"/>
                <a:gd name="T48" fmla="*/ 256 w 256"/>
                <a:gd name="T49" fmla="*/ 10 h 320"/>
                <a:gd name="T50" fmla="*/ 256 w 256"/>
                <a:gd name="T51" fmla="*/ 224 h 320"/>
                <a:gd name="T52" fmla="*/ 245 w 256"/>
                <a:gd name="T53" fmla="*/ 234 h 320"/>
                <a:gd name="T54" fmla="*/ 234 w 256"/>
                <a:gd name="T55" fmla="*/ 224 h 320"/>
                <a:gd name="T56" fmla="*/ 234 w 256"/>
                <a:gd name="T57" fmla="*/ 21 h 320"/>
                <a:gd name="T58" fmla="*/ 96 w 256"/>
                <a:gd name="T59" fmla="*/ 21 h 320"/>
                <a:gd name="T60" fmla="*/ 85 w 256"/>
                <a:gd name="T61" fmla="*/ 10 h 320"/>
                <a:gd name="T62" fmla="*/ 96 w 256"/>
                <a:gd name="T63" fmla="*/ 0 h 320"/>
                <a:gd name="T64" fmla="*/ 245 w 256"/>
                <a:gd name="T65" fmla="*/ 0 h 320"/>
                <a:gd name="T66" fmla="*/ 256 w 256"/>
                <a:gd name="T67" fmla="*/ 10 h 320"/>
                <a:gd name="T68" fmla="*/ 32 w 256"/>
                <a:gd name="T69" fmla="*/ 266 h 320"/>
                <a:gd name="T70" fmla="*/ 42 w 256"/>
                <a:gd name="T71" fmla="*/ 256 h 320"/>
                <a:gd name="T72" fmla="*/ 128 w 256"/>
                <a:gd name="T73" fmla="*/ 256 h 320"/>
                <a:gd name="T74" fmla="*/ 138 w 256"/>
                <a:gd name="T75" fmla="*/ 266 h 320"/>
                <a:gd name="T76" fmla="*/ 128 w 256"/>
                <a:gd name="T77" fmla="*/ 277 h 320"/>
                <a:gd name="T78" fmla="*/ 42 w 256"/>
                <a:gd name="T79" fmla="*/ 277 h 320"/>
                <a:gd name="T80" fmla="*/ 32 w 256"/>
                <a:gd name="T81" fmla="*/ 266 h 320"/>
                <a:gd name="T82" fmla="*/ 32 w 256"/>
                <a:gd name="T83" fmla="*/ 224 h 320"/>
                <a:gd name="T84" fmla="*/ 42 w 256"/>
                <a:gd name="T85" fmla="*/ 213 h 320"/>
                <a:gd name="T86" fmla="*/ 128 w 256"/>
                <a:gd name="T87" fmla="*/ 213 h 320"/>
                <a:gd name="T88" fmla="*/ 138 w 256"/>
                <a:gd name="T89" fmla="*/ 224 h 320"/>
                <a:gd name="T90" fmla="*/ 128 w 256"/>
                <a:gd name="T91" fmla="*/ 234 h 320"/>
                <a:gd name="T92" fmla="*/ 42 w 256"/>
                <a:gd name="T93" fmla="*/ 234 h 320"/>
                <a:gd name="T94" fmla="*/ 32 w 256"/>
                <a:gd name="T95" fmla="*/ 224 h 320"/>
                <a:gd name="T96" fmla="*/ 32 w 256"/>
                <a:gd name="T97" fmla="*/ 181 h 320"/>
                <a:gd name="T98" fmla="*/ 42 w 256"/>
                <a:gd name="T99" fmla="*/ 170 h 320"/>
                <a:gd name="T100" fmla="*/ 128 w 256"/>
                <a:gd name="T101" fmla="*/ 170 h 320"/>
                <a:gd name="T102" fmla="*/ 138 w 256"/>
                <a:gd name="T103" fmla="*/ 181 h 320"/>
                <a:gd name="T104" fmla="*/ 128 w 256"/>
                <a:gd name="T105" fmla="*/ 192 h 320"/>
                <a:gd name="T106" fmla="*/ 42 w 256"/>
                <a:gd name="T107" fmla="*/ 192 h 320"/>
                <a:gd name="T108" fmla="*/ 32 w 256"/>
                <a:gd name="T109" fmla="*/ 181 h 320"/>
                <a:gd name="T110" fmla="*/ 32 w 256"/>
                <a:gd name="T111" fmla="*/ 138 h 320"/>
                <a:gd name="T112" fmla="*/ 42 w 256"/>
                <a:gd name="T113" fmla="*/ 128 h 320"/>
                <a:gd name="T114" fmla="*/ 128 w 256"/>
                <a:gd name="T115" fmla="*/ 128 h 320"/>
                <a:gd name="T116" fmla="*/ 138 w 256"/>
                <a:gd name="T117" fmla="*/ 138 h 320"/>
                <a:gd name="T118" fmla="*/ 128 w 256"/>
                <a:gd name="T119" fmla="*/ 149 h 320"/>
                <a:gd name="T120" fmla="*/ 42 w 256"/>
                <a:gd name="T121" fmla="*/ 149 h 320"/>
                <a:gd name="T122" fmla="*/ 32 w 256"/>
                <a:gd name="T123" fmla="*/ 13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6" h="320">
                  <a:moveTo>
                    <a:pt x="160" y="85"/>
                  </a:moveTo>
                  <a:cubicBezTo>
                    <a:pt x="10" y="85"/>
                    <a:pt x="10" y="85"/>
                    <a:pt x="10" y="85"/>
                  </a:cubicBezTo>
                  <a:cubicBezTo>
                    <a:pt x="4" y="85"/>
                    <a:pt x="0" y="90"/>
                    <a:pt x="0" y="96"/>
                  </a:cubicBezTo>
                  <a:cubicBezTo>
                    <a:pt x="0" y="309"/>
                    <a:pt x="0" y="309"/>
                    <a:pt x="0" y="309"/>
                  </a:cubicBezTo>
                  <a:cubicBezTo>
                    <a:pt x="0" y="315"/>
                    <a:pt x="4" y="320"/>
                    <a:pt x="10" y="320"/>
                  </a:cubicBezTo>
                  <a:cubicBezTo>
                    <a:pt x="160" y="320"/>
                    <a:pt x="160" y="320"/>
                    <a:pt x="160" y="320"/>
                  </a:cubicBezTo>
                  <a:cubicBezTo>
                    <a:pt x="166" y="320"/>
                    <a:pt x="170" y="315"/>
                    <a:pt x="170" y="309"/>
                  </a:cubicBezTo>
                  <a:cubicBezTo>
                    <a:pt x="170" y="96"/>
                    <a:pt x="170" y="96"/>
                    <a:pt x="170" y="96"/>
                  </a:cubicBezTo>
                  <a:cubicBezTo>
                    <a:pt x="170" y="90"/>
                    <a:pt x="166" y="85"/>
                    <a:pt x="160" y="85"/>
                  </a:cubicBezTo>
                  <a:close/>
                  <a:moveTo>
                    <a:pt x="149" y="298"/>
                  </a:moveTo>
                  <a:cubicBezTo>
                    <a:pt x="21" y="298"/>
                    <a:pt x="21" y="298"/>
                    <a:pt x="21" y="298"/>
                  </a:cubicBezTo>
                  <a:cubicBezTo>
                    <a:pt x="21" y="106"/>
                    <a:pt x="21" y="106"/>
                    <a:pt x="21" y="106"/>
                  </a:cubicBezTo>
                  <a:cubicBezTo>
                    <a:pt x="149" y="106"/>
                    <a:pt x="149" y="106"/>
                    <a:pt x="149" y="106"/>
                  </a:cubicBezTo>
                  <a:lnTo>
                    <a:pt x="149" y="298"/>
                  </a:lnTo>
                  <a:close/>
                  <a:moveTo>
                    <a:pt x="213" y="53"/>
                  </a:moveTo>
                  <a:cubicBezTo>
                    <a:pt x="213" y="266"/>
                    <a:pt x="213" y="266"/>
                    <a:pt x="213" y="266"/>
                  </a:cubicBezTo>
                  <a:cubicBezTo>
                    <a:pt x="213" y="272"/>
                    <a:pt x="208" y="277"/>
                    <a:pt x="202" y="277"/>
                  </a:cubicBezTo>
                  <a:cubicBezTo>
                    <a:pt x="196" y="277"/>
                    <a:pt x="192" y="272"/>
                    <a:pt x="192" y="266"/>
                  </a:cubicBezTo>
                  <a:cubicBezTo>
                    <a:pt x="192" y="64"/>
                    <a:pt x="192" y="64"/>
                    <a:pt x="192" y="64"/>
                  </a:cubicBezTo>
                  <a:cubicBezTo>
                    <a:pt x="53" y="64"/>
                    <a:pt x="53" y="64"/>
                    <a:pt x="53" y="64"/>
                  </a:cubicBezTo>
                  <a:cubicBezTo>
                    <a:pt x="47" y="64"/>
                    <a:pt x="42" y="59"/>
                    <a:pt x="42" y="53"/>
                  </a:cubicBezTo>
                  <a:cubicBezTo>
                    <a:pt x="42" y="47"/>
                    <a:pt x="47" y="42"/>
                    <a:pt x="53" y="42"/>
                  </a:cubicBezTo>
                  <a:cubicBezTo>
                    <a:pt x="202" y="42"/>
                    <a:pt x="202" y="42"/>
                    <a:pt x="202" y="42"/>
                  </a:cubicBezTo>
                  <a:cubicBezTo>
                    <a:pt x="208" y="42"/>
                    <a:pt x="213" y="47"/>
                    <a:pt x="213" y="53"/>
                  </a:cubicBezTo>
                  <a:close/>
                  <a:moveTo>
                    <a:pt x="256" y="10"/>
                  </a:moveTo>
                  <a:cubicBezTo>
                    <a:pt x="256" y="224"/>
                    <a:pt x="256" y="224"/>
                    <a:pt x="256" y="224"/>
                  </a:cubicBezTo>
                  <a:cubicBezTo>
                    <a:pt x="256" y="230"/>
                    <a:pt x="251" y="234"/>
                    <a:pt x="245" y="234"/>
                  </a:cubicBezTo>
                  <a:cubicBezTo>
                    <a:pt x="239" y="234"/>
                    <a:pt x="234" y="230"/>
                    <a:pt x="234" y="224"/>
                  </a:cubicBezTo>
                  <a:cubicBezTo>
                    <a:pt x="234" y="21"/>
                    <a:pt x="234" y="21"/>
                    <a:pt x="234" y="21"/>
                  </a:cubicBezTo>
                  <a:cubicBezTo>
                    <a:pt x="96" y="21"/>
                    <a:pt x="96" y="21"/>
                    <a:pt x="96" y="21"/>
                  </a:cubicBezTo>
                  <a:cubicBezTo>
                    <a:pt x="90" y="21"/>
                    <a:pt x="85" y="16"/>
                    <a:pt x="85" y="10"/>
                  </a:cubicBezTo>
                  <a:cubicBezTo>
                    <a:pt x="85" y="4"/>
                    <a:pt x="90" y="0"/>
                    <a:pt x="96" y="0"/>
                  </a:cubicBezTo>
                  <a:cubicBezTo>
                    <a:pt x="245" y="0"/>
                    <a:pt x="245" y="0"/>
                    <a:pt x="245" y="0"/>
                  </a:cubicBezTo>
                  <a:cubicBezTo>
                    <a:pt x="251" y="0"/>
                    <a:pt x="256" y="4"/>
                    <a:pt x="256" y="10"/>
                  </a:cubicBezTo>
                  <a:close/>
                  <a:moveTo>
                    <a:pt x="32" y="266"/>
                  </a:moveTo>
                  <a:cubicBezTo>
                    <a:pt x="32" y="260"/>
                    <a:pt x="36" y="256"/>
                    <a:pt x="42" y="256"/>
                  </a:cubicBezTo>
                  <a:cubicBezTo>
                    <a:pt x="128" y="256"/>
                    <a:pt x="128" y="256"/>
                    <a:pt x="128" y="256"/>
                  </a:cubicBezTo>
                  <a:cubicBezTo>
                    <a:pt x="134" y="256"/>
                    <a:pt x="138" y="260"/>
                    <a:pt x="138" y="266"/>
                  </a:cubicBezTo>
                  <a:cubicBezTo>
                    <a:pt x="138" y="272"/>
                    <a:pt x="134" y="277"/>
                    <a:pt x="128" y="277"/>
                  </a:cubicBezTo>
                  <a:cubicBezTo>
                    <a:pt x="42" y="277"/>
                    <a:pt x="42" y="277"/>
                    <a:pt x="42" y="277"/>
                  </a:cubicBezTo>
                  <a:cubicBezTo>
                    <a:pt x="36" y="277"/>
                    <a:pt x="32" y="272"/>
                    <a:pt x="32" y="266"/>
                  </a:cubicBezTo>
                  <a:close/>
                  <a:moveTo>
                    <a:pt x="32" y="224"/>
                  </a:moveTo>
                  <a:cubicBezTo>
                    <a:pt x="32" y="218"/>
                    <a:pt x="36" y="213"/>
                    <a:pt x="42" y="213"/>
                  </a:cubicBezTo>
                  <a:cubicBezTo>
                    <a:pt x="128" y="213"/>
                    <a:pt x="128" y="213"/>
                    <a:pt x="128" y="213"/>
                  </a:cubicBezTo>
                  <a:cubicBezTo>
                    <a:pt x="134" y="213"/>
                    <a:pt x="138" y="218"/>
                    <a:pt x="138" y="224"/>
                  </a:cubicBezTo>
                  <a:cubicBezTo>
                    <a:pt x="138" y="230"/>
                    <a:pt x="134" y="234"/>
                    <a:pt x="128" y="234"/>
                  </a:cubicBezTo>
                  <a:cubicBezTo>
                    <a:pt x="42" y="234"/>
                    <a:pt x="42" y="234"/>
                    <a:pt x="42" y="234"/>
                  </a:cubicBezTo>
                  <a:cubicBezTo>
                    <a:pt x="36" y="234"/>
                    <a:pt x="32" y="230"/>
                    <a:pt x="32" y="224"/>
                  </a:cubicBezTo>
                  <a:close/>
                  <a:moveTo>
                    <a:pt x="32" y="181"/>
                  </a:moveTo>
                  <a:cubicBezTo>
                    <a:pt x="32" y="175"/>
                    <a:pt x="36" y="170"/>
                    <a:pt x="42" y="170"/>
                  </a:cubicBezTo>
                  <a:cubicBezTo>
                    <a:pt x="128" y="170"/>
                    <a:pt x="128" y="170"/>
                    <a:pt x="128" y="170"/>
                  </a:cubicBezTo>
                  <a:cubicBezTo>
                    <a:pt x="134" y="170"/>
                    <a:pt x="138" y="175"/>
                    <a:pt x="138" y="181"/>
                  </a:cubicBezTo>
                  <a:cubicBezTo>
                    <a:pt x="138" y="187"/>
                    <a:pt x="134" y="192"/>
                    <a:pt x="128" y="192"/>
                  </a:cubicBezTo>
                  <a:cubicBezTo>
                    <a:pt x="42" y="192"/>
                    <a:pt x="42" y="192"/>
                    <a:pt x="42" y="192"/>
                  </a:cubicBezTo>
                  <a:cubicBezTo>
                    <a:pt x="36" y="192"/>
                    <a:pt x="32" y="187"/>
                    <a:pt x="32" y="181"/>
                  </a:cubicBezTo>
                  <a:close/>
                  <a:moveTo>
                    <a:pt x="32" y="138"/>
                  </a:moveTo>
                  <a:cubicBezTo>
                    <a:pt x="32" y="132"/>
                    <a:pt x="36" y="128"/>
                    <a:pt x="42" y="128"/>
                  </a:cubicBezTo>
                  <a:cubicBezTo>
                    <a:pt x="128" y="128"/>
                    <a:pt x="128" y="128"/>
                    <a:pt x="128" y="128"/>
                  </a:cubicBezTo>
                  <a:cubicBezTo>
                    <a:pt x="134" y="128"/>
                    <a:pt x="138" y="132"/>
                    <a:pt x="138" y="138"/>
                  </a:cubicBezTo>
                  <a:cubicBezTo>
                    <a:pt x="138" y="144"/>
                    <a:pt x="134" y="149"/>
                    <a:pt x="128" y="149"/>
                  </a:cubicBezTo>
                  <a:cubicBezTo>
                    <a:pt x="42" y="149"/>
                    <a:pt x="42" y="149"/>
                    <a:pt x="42" y="149"/>
                  </a:cubicBezTo>
                  <a:cubicBezTo>
                    <a:pt x="36" y="149"/>
                    <a:pt x="32" y="144"/>
                    <a:pt x="32" y="1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sp>
          <p:nvSpPr>
            <p:cNvPr id="100" name="Freeform 351"/>
            <p:cNvSpPr>
              <a:spLocks noEditPoints="1"/>
            </p:cNvSpPr>
            <p:nvPr/>
          </p:nvSpPr>
          <p:spPr bwMode="auto">
            <a:xfrm>
              <a:off x="4913652" y="4808348"/>
              <a:ext cx="398792" cy="36763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grpSp>
      <p:sp>
        <p:nvSpPr>
          <p:cNvPr id="102" name="Rectangle 101"/>
          <p:cNvSpPr/>
          <p:nvPr/>
        </p:nvSpPr>
        <p:spPr bwMode="gray">
          <a:xfrm>
            <a:off x="642715" y="5843990"/>
            <a:ext cx="6049823" cy="772580"/>
          </a:xfrm>
          <a:prstGeom prst="rect">
            <a:avLst/>
          </a:prstGeom>
          <a:noFill/>
          <a:ln w="3175" algn="ctr">
            <a:solidFill>
              <a:srgbClr val="21B6B6"/>
            </a:solidFill>
            <a:miter lim="800000"/>
            <a:headEnd/>
            <a:tailEnd/>
          </a:ln>
        </p:spPr>
        <p:txBody>
          <a:bodyPr wrap="square" lIns="88071" tIns="88071" rIns="88071" bIns="88071" rtlCol="0" anchor="ctr"/>
          <a:lstStyle/>
          <a:p>
            <a:pPr marL="169914" indent="-169914" algn="just" fontAlgn="base">
              <a:buClr>
                <a:srgbClr val="00ABAB"/>
              </a:buClr>
              <a:buFont typeface="Arial" panose="020B0604020202020204" pitchFamily="34" charset="0"/>
              <a:buChar char="•"/>
              <a:defRPr/>
            </a:pPr>
            <a:r>
              <a:rPr lang="en-US" sz="1000" dirty="0">
                <a:solidFill>
                  <a:prstClr val="black"/>
                </a:solidFill>
                <a:latin typeface="Calibri" panose="020F0502020204030204" pitchFamily="34" charset="0"/>
                <a:ea typeface="Verdana" panose="020B0604030504040204" pitchFamily="34" charset="0"/>
                <a:cs typeface="Calibri" panose="020F0502020204030204" pitchFamily="34" charset="0"/>
              </a:rPr>
              <a:t>Incident Management Plans</a:t>
            </a:r>
          </a:p>
          <a:p>
            <a:pPr marL="169914" indent="-169914" algn="just" fontAlgn="base">
              <a:buClr>
                <a:srgbClr val="00ABAB"/>
              </a:buClr>
              <a:buFont typeface="Arial" panose="020B0604020202020204" pitchFamily="34" charset="0"/>
              <a:buChar char="•"/>
              <a:defRPr/>
            </a:pPr>
            <a:r>
              <a:rPr lang="en-US" sz="1000" dirty="0">
                <a:solidFill>
                  <a:prstClr val="black"/>
                </a:solidFill>
                <a:latin typeface="Calibri" panose="020F0502020204030204" pitchFamily="34" charset="0"/>
                <a:ea typeface="Verdana" panose="020B0604030504040204" pitchFamily="34" charset="0"/>
                <a:cs typeface="Calibri" panose="020F0502020204030204" pitchFamily="34" charset="0"/>
              </a:rPr>
              <a:t>Crisis Management Plan </a:t>
            </a:r>
          </a:p>
          <a:p>
            <a:pPr marL="169914" indent="-169914" algn="just" fontAlgn="base">
              <a:buClr>
                <a:srgbClr val="00ABAB"/>
              </a:buClr>
              <a:buFont typeface="Arial" panose="020B0604020202020204" pitchFamily="34" charset="0"/>
              <a:buChar char="•"/>
              <a:defRPr/>
            </a:pPr>
            <a:r>
              <a:rPr lang="en-US" sz="1000" dirty="0">
                <a:solidFill>
                  <a:prstClr val="black"/>
                </a:solidFill>
                <a:latin typeface="Calibri" panose="020F0502020204030204" pitchFamily="34" charset="0"/>
                <a:ea typeface="Verdana" panose="020B0604030504040204" pitchFamily="34" charset="0"/>
                <a:cs typeface="Calibri" panose="020F0502020204030204" pitchFamily="34" charset="0"/>
              </a:rPr>
              <a:t>Crisis Communication Plan</a:t>
            </a:r>
          </a:p>
          <a:p>
            <a:pPr marL="169914" indent="-169914" algn="just" fontAlgn="base">
              <a:buClr>
                <a:srgbClr val="00ABAB"/>
              </a:buClr>
              <a:buFont typeface="Arial" panose="020B0604020202020204" pitchFamily="34" charset="0"/>
              <a:buChar char="•"/>
              <a:defRPr/>
            </a:pPr>
            <a:r>
              <a:rPr lang="en-US" sz="1000" dirty="0">
                <a:solidFill>
                  <a:prstClr val="black"/>
                </a:solidFill>
                <a:latin typeface="Calibri" panose="020F0502020204030204" pitchFamily="34" charset="0"/>
                <a:ea typeface="Verdana" panose="020B0604030504040204" pitchFamily="34" charset="0"/>
                <a:cs typeface="Calibri" panose="020F0502020204030204" pitchFamily="34" charset="0"/>
              </a:rPr>
              <a:t>Emergency Response Plan template</a:t>
            </a:r>
          </a:p>
        </p:txBody>
      </p:sp>
      <p:grpSp>
        <p:nvGrpSpPr>
          <p:cNvPr id="142" name="Group 8"/>
          <p:cNvGrpSpPr>
            <a:grpSpLocks noChangeAspect="1"/>
          </p:cNvGrpSpPr>
          <p:nvPr/>
        </p:nvGrpSpPr>
        <p:grpSpPr bwMode="auto">
          <a:xfrm>
            <a:off x="6913183" y="1455166"/>
            <a:ext cx="363617" cy="363617"/>
            <a:chOff x="1346" y="303"/>
            <a:chExt cx="340" cy="340"/>
          </a:xfrm>
          <a:solidFill>
            <a:srgbClr val="00ABAB"/>
          </a:solidFill>
        </p:grpSpPr>
        <p:sp>
          <p:nvSpPr>
            <p:cNvPr id="143" name="Freeform 9"/>
            <p:cNvSpPr>
              <a:spLocks noEditPoints="1"/>
            </p:cNvSpPr>
            <p:nvPr/>
          </p:nvSpPr>
          <p:spPr bwMode="auto">
            <a:xfrm>
              <a:off x="1346" y="30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solidFill>
                  <a:srgbClr val="5DCACA"/>
                </a:solidFill>
                <a:latin typeface="Calibri" panose="020F0502020204030204" pitchFamily="34" charset="0"/>
                <a:cs typeface="Calibri" panose="020F0502020204030204" pitchFamily="34" charset="0"/>
              </a:endParaRPr>
            </a:p>
          </p:txBody>
        </p:sp>
        <p:sp>
          <p:nvSpPr>
            <p:cNvPr id="144" name="Freeform 10"/>
            <p:cNvSpPr>
              <a:spLocks noEditPoints="1"/>
            </p:cNvSpPr>
            <p:nvPr/>
          </p:nvSpPr>
          <p:spPr bwMode="auto">
            <a:xfrm>
              <a:off x="1420" y="367"/>
              <a:ext cx="176" cy="212"/>
            </a:xfrm>
            <a:custGeom>
              <a:avLst/>
              <a:gdLst>
                <a:gd name="T0" fmla="*/ 230 w 265"/>
                <a:gd name="T1" fmla="*/ 320 h 320"/>
                <a:gd name="T2" fmla="*/ 222 w 265"/>
                <a:gd name="T3" fmla="*/ 302 h 320"/>
                <a:gd name="T4" fmla="*/ 240 w 265"/>
                <a:gd name="T5" fmla="*/ 192 h 320"/>
                <a:gd name="T6" fmla="*/ 219 w 265"/>
                <a:gd name="T7" fmla="*/ 190 h 320"/>
                <a:gd name="T8" fmla="*/ 209 w 265"/>
                <a:gd name="T9" fmla="*/ 202 h 320"/>
                <a:gd name="T10" fmla="*/ 209 w 265"/>
                <a:gd name="T11" fmla="*/ 202 h 320"/>
                <a:gd name="T12" fmla="*/ 198 w 265"/>
                <a:gd name="T13" fmla="*/ 181 h 320"/>
                <a:gd name="T14" fmla="*/ 177 w 265"/>
                <a:gd name="T15" fmla="*/ 181 h 320"/>
                <a:gd name="T16" fmla="*/ 166 w 265"/>
                <a:gd name="T17" fmla="*/ 202 h 320"/>
                <a:gd name="T18" fmla="*/ 155 w 265"/>
                <a:gd name="T19" fmla="*/ 160 h 320"/>
                <a:gd name="T20" fmla="*/ 134 w 265"/>
                <a:gd name="T21" fmla="*/ 160 h 320"/>
                <a:gd name="T22" fmla="*/ 123 w 265"/>
                <a:gd name="T23" fmla="*/ 202 h 320"/>
                <a:gd name="T24" fmla="*/ 113 w 265"/>
                <a:gd name="T25" fmla="*/ 106 h 320"/>
                <a:gd name="T26" fmla="*/ 91 w 265"/>
                <a:gd name="T27" fmla="*/ 106 h 320"/>
                <a:gd name="T28" fmla="*/ 85 w 265"/>
                <a:gd name="T29" fmla="*/ 244 h 320"/>
                <a:gd name="T30" fmla="*/ 41 w 265"/>
                <a:gd name="T31" fmla="*/ 185 h 320"/>
                <a:gd name="T32" fmla="*/ 27 w 265"/>
                <a:gd name="T33" fmla="*/ 181 h 320"/>
                <a:gd name="T34" fmla="*/ 27 w 265"/>
                <a:gd name="T35" fmla="*/ 199 h 320"/>
                <a:gd name="T36" fmla="*/ 100 w 265"/>
                <a:gd name="T37" fmla="*/ 315 h 320"/>
                <a:gd name="T38" fmla="*/ 86 w 265"/>
                <a:gd name="T39" fmla="*/ 318 h 320"/>
                <a:gd name="T40" fmla="*/ 18 w 265"/>
                <a:gd name="T41" fmla="*/ 162 h 320"/>
                <a:gd name="T42" fmla="*/ 61 w 265"/>
                <a:gd name="T43" fmla="*/ 176 h 320"/>
                <a:gd name="T44" fmla="*/ 70 w 265"/>
                <a:gd name="T45" fmla="*/ 106 h 320"/>
                <a:gd name="T46" fmla="*/ 134 w 265"/>
                <a:gd name="T47" fmla="*/ 106 h 320"/>
                <a:gd name="T48" fmla="*/ 145 w 265"/>
                <a:gd name="T49" fmla="*/ 128 h 320"/>
                <a:gd name="T50" fmla="*/ 187 w 265"/>
                <a:gd name="T51" fmla="*/ 149 h 320"/>
                <a:gd name="T52" fmla="*/ 230 w 265"/>
                <a:gd name="T53" fmla="*/ 160 h 320"/>
                <a:gd name="T54" fmla="*/ 262 w 265"/>
                <a:gd name="T55" fmla="*/ 234 h 320"/>
                <a:gd name="T56" fmla="*/ 102 w 265"/>
                <a:gd name="T57" fmla="*/ 53 h 320"/>
                <a:gd name="T58" fmla="*/ 113 w 265"/>
                <a:gd name="T59" fmla="*/ 10 h 320"/>
                <a:gd name="T60" fmla="*/ 91 w 265"/>
                <a:gd name="T61" fmla="*/ 10 h 320"/>
                <a:gd name="T62" fmla="*/ 102 w 265"/>
                <a:gd name="T63" fmla="*/ 53 h 320"/>
                <a:gd name="T64" fmla="*/ 142 w 265"/>
                <a:gd name="T65" fmla="*/ 61 h 320"/>
                <a:gd name="T66" fmla="*/ 163 w 265"/>
                <a:gd name="T67" fmla="*/ 24 h 320"/>
                <a:gd name="T68" fmla="*/ 126 w 265"/>
                <a:gd name="T69" fmla="*/ 45 h 320"/>
                <a:gd name="T70" fmla="*/ 134 w 265"/>
                <a:gd name="T71" fmla="*/ 64 h 320"/>
                <a:gd name="T72" fmla="*/ 70 w 265"/>
                <a:gd name="T73" fmla="*/ 64 h 320"/>
                <a:gd name="T74" fmla="*/ 78 w 265"/>
                <a:gd name="T75" fmla="*/ 45 h 320"/>
                <a:gd name="T76" fmla="*/ 41 w 265"/>
                <a:gd name="T77" fmla="*/ 24 h 320"/>
                <a:gd name="T78" fmla="*/ 62 w 265"/>
                <a:gd name="T79" fmla="*/ 61 h 320"/>
                <a:gd name="T80" fmla="*/ 155 w 265"/>
                <a:gd name="T81" fmla="*/ 96 h 320"/>
                <a:gd name="T82" fmla="*/ 187 w 265"/>
                <a:gd name="T83" fmla="*/ 85 h 320"/>
                <a:gd name="T84" fmla="*/ 155 w 265"/>
                <a:gd name="T85" fmla="*/ 74 h 320"/>
                <a:gd name="T86" fmla="*/ 27 w 265"/>
                <a:gd name="T87" fmla="*/ 96 h 320"/>
                <a:gd name="T88" fmla="*/ 59 w 265"/>
                <a:gd name="T89" fmla="*/ 85 h 320"/>
                <a:gd name="T90" fmla="*/ 27 w 265"/>
                <a:gd name="T91" fmla="*/ 74 h 320"/>
                <a:gd name="T92" fmla="*/ 27 w 265"/>
                <a:gd name="T93" fmla="*/ 9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5" h="320">
                  <a:moveTo>
                    <a:pt x="238" y="316"/>
                  </a:moveTo>
                  <a:cubicBezTo>
                    <a:pt x="236" y="318"/>
                    <a:pt x="233" y="320"/>
                    <a:pt x="230" y="320"/>
                  </a:cubicBezTo>
                  <a:cubicBezTo>
                    <a:pt x="227" y="320"/>
                    <a:pt x="225" y="319"/>
                    <a:pt x="223" y="317"/>
                  </a:cubicBezTo>
                  <a:cubicBezTo>
                    <a:pt x="218" y="313"/>
                    <a:pt x="218" y="307"/>
                    <a:pt x="222" y="302"/>
                  </a:cubicBezTo>
                  <a:cubicBezTo>
                    <a:pt x="243" y="277"/>
                    <a:pt x="240" y="236"/>
                    <a:pt x="240" y="235"/>
                  </a:cubicBezTo>
                  <a:cubicBezTo>
                    <a:pt x="240" y="192"/>
                    <a:pt x="240" y="192"/>
                    <a:pt x="240" y="192"/>
                  </a:cubicBezTo>
                  <a:cubicBezTo>
                    <a:pt x="240" y="186"/>
                    <a:pt x="235" y="181"/>
                    <a:pt x="230" y="181"/>
                  </a:cubicBezTo>
                  <a:cubicBezTo>
                    <a:pt x="224" y="181"/>
                    <a:pt x="220" y="185"/>
                    <a:pt x="219" y="190"/>
                  </a:cubicBezTo>
                  <a:cubicBezTo>
                    <a:pt x="219" y="192"/>
                    <a:pt x="219" y="192"/>
                    <a:pt x="219" y="192"/>
                  </a:cubicBezTo>
                  <a:cubicBezTo>
                    <a:pt x="219" y="198"/>
                    <a:pt x="215" y="202"/>
                    <a:pt x="209" y="202"/>
                  </a:cubicBezTo>
                  <a:cubicBezTo>
                    <a:pt x="209" y="202"/>
                    <a:pt x="209" y="202"/>
                    <a:pt x="209" y="202"/>
                  </a:cubicBezTo>
                  <a:cubicBezTo>
                    <a:pt x="209" y="202"/>
                    <a:pt x="209" y="202"/>
                    <a:pt x="209" y="202"/>
                  </a:cubicBezTo>
                  <a:cubicBezTo>
                    <a:pt x="203" y="202"/>
                    <a:pt x="198" y="198"/>
                    <a:pt x="198" y="192"/>
                  </a:cubicBezTo>
                  <a:cubicBezTo>
                    <a:pt x="198" y="181"/>
                    <a:pt x="198" y="181"/>
                    <a:pt x="198" y="181"/>
                  </a:cubicBezTo>
                  <a:cubicBezTo>
                    <a:pt x="198" y="175"/>
                    <a:pt x="193" y="170"/>
                    <a:pt x="187" y="170"/>
                  </a:cubicBezTo>
                  <a:cubicBezTo>
                    <a:pt x="181" y="170"/>
                    <a:pt x="177" y="175"/>
                    <a:pt x="177" y="181"/>
                  </a:cubicBezTo>
                  <a:cubicBezTo>
                    <a:pt x="177" y="192"/>
                    <a:pt x="177" y="192"/>
                    <a:pt x="177" y="192"/>
                  </a:cubicBezTo>
                  <a:cubicBezTo>
                    <a:pt x="177" y="198"/>
                    <a:pt x="172" y="202"/>
                    <a:pt x="166" y="202"/>
                  </a:cubicBezTo>
                  <a:cubicBezTo>
                    <a:pt x="160" y="202"/>
                    <a:pt x="155" y="198"/>
                    <a:pt x="155" y="192"/>
                  </a:cubicBezTo>
                  <a:cubicBezTo>
                    <a:pt x="155" y="160"/>
                    <a:pt x="155" y="160"/>
                    <a:pt x="155" y="160"/>
                  </a:cubicBezTo>
                  <a:cubicBezTo>
                    <a:pt x="155" y="154"/>
                    <a:pt x="151" y="149"/>
                    <a:pt x="145" y="149"/>
                  </a:cubicBezTo>
                  <a:cubicBezTo>
                    <a:pt x="139" y="149"/>
                    <a:pt x="134" y="154"/>
                    <a:pt x="134" y="160"/>
                  </a:cubicBezTo>
                  <a:cubicBezTo>
                    <a:pt x="134" y="192"/>
                    <a:pt x="134" y="192"/>
                    <a:pt x="134" y="192"/>
                  </a:cubicBezTo>
                  <a:cubicBezTo>
                    <a:pt x="134" y="198"/>
                    <a:pt x="129" y="202"/>
                    <a:pt x="123" y="202"/>
                  </a:cubicBezTo>
                  <a:cubicBezTo>
                    <a:pt x="117" y="202"/>
                    <a:pt x="113" y="198"/>
                    <a:pt x="113" y="192"/>
                  </a:cubicBezTo>
                  <a:cubicBezTo>
                    <a:pt x="113" y="106"/>
                    <a:pt x="113" y="106"/>
                    <a:pt x="113" y="106"/>
                  </a:cubicBezTo>
                  <a:cubicBezTo>
                    <a:pt x="113" y="100"/>
                    <a:pt x="108" y="96"/>
                    <a:pt x="102" y="96"/>
                  </a:cubicBezTo>
                  <a:cubicBezTo>
                    <a:pt x="96" y="96"/>
                    <a:pt x="91" y="100"/>
                    <a:pt x="91" y="106"/>
                  </a:cubicBezTo>
                  <a:cubicBezTo>
                    <a:pt x="91" y="234"/>
                    <a:pt x="91" y="234"/>
                    <a:pt x="91" y="234"/>
                  </a:cubicBezTo>
                  <a:cubicBezTo>
                    <a:pt x="91" y="239"/>
                    <a:pt x="89" y="242"/>
                    <a:pt x="85" y="244"/>
                  </a:cubicBezTo>
                  <a:cubicBezTo>
                    <a:pt x="81" y="246"/>
                    <a:pt x="77" y="245"/>
                    <a:pt x="74" y="242"/>
                  </a:cubicBezTo>
                  <a:cubicBezTo>
                    <a:pt x="60" y="230"/>
                    <a:pt x="44" y="192"/>
                    <a:pt x="41" y="185"/>
                  </a:cubicBezTo>
                  <a:cubicBezTo>
                    <a:pt x="40" y="183"/>
                    <a:pt x="38" y="181"/>
                    <a:pt x="35" y="180"/>
                  </a:cubicBezTo>
                  <a:cubicBezTo>
                    <a:pt x="33" y="180"/>
                    <a:pt x="30" y="180"/>
                    <a:pt x="27" y="181"/>
                  </a:cubicBezTo>
                  <a:cubicBezTo>
                    <a:pt x="23" y="183"/>
                    <a:pt x="23" y="192"/>
                    <a:pt x="26" y="198"/>
                  </a:cubicBezTo>
                  <a:cubicBezTo>
                    <a:pt x="26" y="198"/>
                    <a:pt x="27" y="198"/>
                    <a:pt x="27" y="199"/>
                  </a:cubicBezTo>
                  <a:cubicBezTo>
                    <a:pt x="27" y="199"/>
                    <a:pt x="54" y="273"/>
                    <a:pt x="97" y="300"/>
                  </a:cubicBezTo>
                  <a:cubicBezTo>
                    <a:pt x="102" y="303"/>
                    <a:pt x="103" y="310"/>
                    <a:pt x="100" y="315"/>
                  </a:cubicBezTo>
                  <a:cubicBezTo>
                    <a:pt x="98" y="318"/>
                    <a:pt x="95" y="320"/>
                    <a:pt x="91" y="320"/>
                  </a:cubicBezTo>
                  <a:cubicBezTo>
                    <a:pt x="89" y="320"/>
                    <a:pt x="87" y="319"/>
                    <a:pt x="86" y="318"/>
                  </a:cubicBezTo>
                  <a:cubicBezTo>
                    <a:pt x="38" y="288"/>
                    <a:pt x="10" y="214"/>
                    <a:pt x="7" y="207"/>
                  </a:cubicBezTo>
                  <a:cubicBezTo>
                    <a:pt x="0" y="191"/>
                    <a:pt x="2" y="170"/>
                    <a:pt x="18" y="162"/>
                  </a:cubicBezTo>
                  <a:cubicBezTo>
                    <a:pt x="25" y="158"/>
                    <a:pt x="34" y="157"/>
                    <a:pt x="42" y="160"/>
                  </a:cubicBezTo>
                  <a:cubicBezTo>
                    <a:pt x="50" y="163"/>
                    <a:pt x="57" y="169"/>
                    <a:pt x="61" y="176"/>
                  </a:cubicBezTo>
                  <a:cubicBezTo>
                    <a:pt x="63" y="183"/>
                    <a:pt x="66" y="190"/>
                    <a:pt x="70" y="197"/>
                  </a:cubicBezTo>
                  <a:cubicBezTo>
                    <a:pt x="70" y="106"/>
                    <a:pt x="70" y="106"/>
                    <a:pt x="70" y="106"/>
                  </a:cubicBezTo>
                  <a:cubicBezTo>
                    <a:pt x="70" y="89"/>
                    <a:pt x="84" y="74"/>
                    <a:pt x="102" y="74"/>
                  </a:cubicBezTo>
                  <a:cubicBezTo>
                    <a:pt x="120" y="74"/>
                    <a:pt x="134" y="89"/>
                    <a:pt x="134" y="106"/>
                  </a:cubicBezTo>
                  <a:cubicBezTo>
                    <a:pt x="134" y="130"/>
                    <a:pt x="134" y="130"/>
                    <a:pt x="134" y="130"/>
                  </a:cubicBezTo>
                  <a:cubicBezTo>
                    <a:pt x="137" y="128"/>
                    <a:pt x="141" y="128"/>
                    <a:pt x="145" y="128"/>
                  </a:cubicBezTo>
                  <a:cubicBezTo>
                    <a:pt x="159" y="128"/>
                    <a:pt x="172" y="138"/>
                    <a:pt x="175" y="151"/>
                  </a:cubicBezTo>
                  <a:cubicBezTo>
                    <a:pt x="179" y="150"/>
                    <a:pt x="183" y="149"/>
                    <a:pt x="187" y="149"/>
                  </a:cubicBezTo>
                  <a:cubicBezTo>
                    <a:pt x="199" y="149"/>
                    <a:pt x="209" y="155"/>
                    <a:pt x="214" y="164"/>
                  </a:cubicBezTo>
                  <a:cubicBezTo>
                    <a:pt x="219" y="161"/>
                    <a:pt x="224" y="160"/>
                    <a:pt x="230" y="160"/>
                  </a:cubicBezTo>
                  <a:cubicBezTo>
                    <a:pt x="247" y="160"/>
                    <a:pt x="262" y="174"/>
                    <a:pt x="262" y="192"/>
                  </a:cubicBezTo>
                  <a:cubicBezTo>
                    <a:pt x="262" y="234"/>
                    <a:pt x="262" y="234"/>
                    <a:pt x="262" y="234"/>
                  </a:cubicBezTo>
                  <a:cubicBezTo>
                    <a:pt x="262" y="236"/>
                    <a:pt x="265" y="284"/>
                    <a:pt x="238" y="316"/>
                  </a:cubicBezTo>
                  <a:close/>
                  <a:moveTo>
                    <a:pt x="102" y="53"/>
                  </a:moveTo>
                  <a:cubicBezTo>
                    <a:pt x="108" y="53"/>
                    <a:pt x="113" y="48"/>
                    <a:pt x="113" y="42"/>
                  </a:cubicBezTo>
                  <a:cubicBezTo>
                    <a:pt x="113" y="10"/>
                    <a:pt x="113" y="10"/>
                    <a:pt x="113" y="10"/>
                  </a:cubicBezTo>
                  <a:cubicBezTo>
                    <a:pt x="113" y="4"/>
                    <a:pt x="108" y="0"/>
                    <a:pt x="102" y="0"/>
                  </a:cubicBezTo>
                  <a:cubicBezTo>
                    <a:pt x="96" y="0"/>
                    <a:pt x="91" y="4"/>
                    <a:pt x="91" y="10"/>
                  </a:cubicBezTo>
                  <a:cubicBezTo>
                    <a:pt x="91" y="42"/>
                    <a:pt x="91" y="42"/>
                    <a:pt x="91" y="42"/>
                  </a:cubicBezTo>
                  <a:cubicBezTo>
                    <a:pt x="91" y="48"/>
                    <a:pt x="96" y="53"/>
                    <a:pt x="102" y="53"/>
                  </a:cubicBezTo>
                  <a:close/>
                  <a:moveTo>
                    <a:pt x="134" y="64"/>
                  </a:moveTo>
                  <a:cubicBezTo>
                    <a:pt x="137" y="64"/>
                    <a:pt x="139" y="63"/>
                    <a:pt x="142" y="61"/>
                  </a:cubicBezTo>
                  <a:cubicBezTo>
                    <a:pt x="163" y="39"/>
                    <a:pt x="163" y="39"/>
                    <a:pt x="163" y="39"/>
                  </a:cubicBezTo>
                  <a:cubicBezTo>
                    <a:pt x="167" y="35"/>
                    <a:pt x="167" y="28"/>
                    <a:pt x="163" y="24"/>
                  </a:cubicBezTo>
                  <a:cubicBezTo>
                    <a:pt x="159" y="20"/>
                    <a:pt x="152" y="20"/>
                    <a:pt x="148" y="24"/>
                  </a:cubicBezTo>
                  <a:cubicBezTo>
                    <a:pt x="126" y="45"/>
                    <a:pt x="126" y="45"/>
                    <a:pt x="126" y="45"/>
                  </a:cubicBezTo>
                  <a:cubicBezTo>
                    <a:pt x="122" y="50"/>
                    <a:pt x="122" y="56"/>
                    <a:pt x="126" y="61"/>
                  </a:cubicBezTo>
                  <a:cubicBezTo>
                    <a:pt x="129" y="63"/>
                    <a:pt x="131" y="64"/>
                    <a:pt x="134" y="64"/>
                  </a:cubicBezTo>
                  <a:close/>
                  <a:moveTo>
                    <a:pt x="62" y="61"/>
                  </a:moveTo>
                  <a:cubicBezTo>
                    <a:pt x="65" y="63"/>
                    <a:pt x="67" y="64"/>
                    <a:pt x="70" y="64"/>
                  </a:cubicBezTo>
                  <a:cubicBezTo>
                    <a:pt x="73" y="64"/>
                    <a:pt x="75" y="63"/>
                    <a:pt x="78" y="61"/>
                  </a:cubicBezTo>
                  <a:cubicBezTo>
                    <a:pt x="82" y="56"/>
                    <a:pt x="82" y="50"/>
                    <a:pt x="78" y="45"/>
                  </a:cubicBezTo>
                  <a:cubicBezTo>
                    <a:pt x="56" y="24"/>
                    <a:pt x="56" y="24"/>
                    <a:pt x="56" y="24"/>
                  </a:cubicBezTo>
                  <a:cubicBezTo>
                    <a:pt x="52" y="20"/>
                    <a:pt x="45" y="20"/>
                    <a:pt x="41" y="24"/>
                  </a:cubicBezTo>
                  <a:cubicBezTo>
                    <a:pt x="37" y="28"/>
                    <a:pt x="37" y="35"/>
                    <a:pt x="41" y="39"/>
                  </a:cubicBezTo>
                  <a:lnTo>
                    <a:pt x="62" y="61"/>
                  </a:lnTo>
                  <a:close/>
                  <a:moveTo>
                    <a:pt x="145" y="85"/>
                  </a:moveTo>
                  <a:cubicBezTo>
                    <a:pt x="145" y="91"/>
                    <a:pt x="149" y="96"/>
                    <a:pt x="155" y="96"/>
                  </a:cubicBezTo>
                  <a:cubicBezTo>
                    <a:pt x="177" y="96"/>
                    <a:pt x="177" y="96"/>
                    <a:pt x="177" y="96"/>
                  </a:cubicBezTo>
                  <a:cubicBezTo>
                    <a:pt x="183" y="96"/>
                    <a:pt x="187" y="91"/>
                    <a:pt x="187" y="85"/>
                  </a:cubicBezTo>
                  <a:cubicBezTo>
                    <a:pt x="187" y="79"/>
                    <a:pt x="183" y="74"/>
                    <a:pt x="177" y="74"/>
                  </a:cubicBezTo>
                  <a:cubicBezTo>
                    <a:pt x="155" y="74"/>
                    <a:pt x="155" y="74"/>
                    <a:pt x="155" y="74"/>
                  </a:cubicBezTo>
                  <a:cubicBezTo>
                    <a:pt x="149" y="74"/>
                    <a:pt x="145" y="79"/>
                    <a:pt x="145" y="85"/>
                  </a:cubicBezTo>
                  <a:close/>
                  <a:moveTo>
                    <a:pt x="27" y="96"/>
                  </a:moveTo>
                  <a:cubicBezTo>
                    <a:pt x="49" y="96"/>
                    <a:pt x="49" y="96"/>
                    <a:pt x="49" y="96"/>
                  </a:cubicBezTo>
                  <a:cubicBezTo>
                    <a:pt x="55" y="96"/>
                    <a:pt x="59" y="91"/>
                    <a:pt x="59" y="85"/>
                  </a:cubicBezTo>
                  <a:cubicBezTo>
                    <a:pt x="59" y="79"/>
                    <a:pt x="55" y="74"/>
                    <a:pt x="49" y="74"/>
                  </a:cubicBezTo>
                  <a:cubicBezTo>
                    <a:pt x="27" y="74"/>
                    <a:pt x="27" y="74"/>
                    <a:pt x="27" y="74"/>
                  </a:cubicBezTo>
                  <a:cubicBezTo>
                    <a:pt x="21" y="74"/>
                    <a:pt x="17" y="79"/>
                    <a:pt x="17" y="85"/>
                  </a:cubicBezTo>
                  <a:cubicBezTo>
                    <a:pt x="17" y="91"/>
                    <a:pt x="21" y="96"/>
                    <a:pt x="27" y="9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solidFill>
                  <a:srgbClr val="5DCACA"/>
                </a:solidFill>
                <a:latin typeface="Calibri" panose="020F0502020204030204" pitchFamily="34" charset="0"/>
                <a:cs typeface="Calibri" panose="020F0502020204030204" pitchFamily="34" charset="0"/>
              </a:endParaRPr>
            </a:p>
          </p:txBody>
        </p:sp>
      </p:grpSp>
      <p:sp>
        <p:nvSpPr>
          <p:cNvPr id="179" name="TextBox 178"/>
          <p:cNvSpPr txBox="1"/>
          <p:nvPr/>
        </p:nvSpPr>
        <p:spPr>
          <a:xfrm>
            <a:off x="7314251" y="1494650"/>
            <a:ext cx="3346496" cy="304354"/>
          </a:xfrm>
          <a:prstGeom prst="rect">
            <a:avLst/>
          </a:prstGeom>
          <a:noFill/>
        </p:spPr>
        <p:txBody>
          <a:bodyPr wrap="square" lIns="90051" tIns="45021" rIns="90051" bIns="45021" rtlCol="0">
            <a:spAutoFit/>
          </a:bodyPr>
          <a:lstStyle/>
          <a:p>
            <a:pPr algn="just" fontAlgn="base">
              <a:spcBef>
                <a:spcPts val="300"/>
              </a:spcBef>
              <a:spcAft>
                <a:spcPts val="591"/>
              </a:spcAft>
            </a:pPr>
            <a:r>
              <a:rPr lang="en-US" sz="1391" b="1" dirty="0">
                <a:solidFill>
                  <a:srgbClr val="2EBABA"/>
                </a:solidFill>
                <a:latin typeface="Calibri" panose="020F0502020204030204" pitchFamily="34" charset="0"/>
                <a:ea typeface="Verdana" panose="020B0604030504040204" pitchFamily="34" charset="0"/>
                <a:cs typeface="Calibri" panose="020F0502020204030204" pitchFamily="34" charset="0"/>
              </a:rPr>
              <a:t>Methodologies / Sample Deliverables</a:t>
            </a:r>
          </a:p>
        </p:txBody>
      </p:sp>
      <p:sp>
        <p:nvSpPr>
          <p:cNvPr id="30" name="TextBox 29"/>
          <p:cNvSpPr txBox="1"/>
          <p:nvPr/>
        </p:nvSpPr>
        <p:spPr>
          <a:xfrm rot="20096695">
            <a:off x="7173583" y="3661917"/>
            <a:ext cx="3360069" cy="259170"/>
          </a:xfrm>
          <a:prstGeom prst="rect">
            <a:avLst/>
          </a:prstGeom>
          <a:solidFill>
            <a:schemeClr val="bg1">
              <a:alpha val="35000"/>
            </a:schemeClr>
          </a:solidFill>
          <a:ln>
            <a:solidFill>
              <a:schemeClr val="accent6"/>
            </a:solidFill>
          </a:ln>
        </p:spPr>
        <p:txBody>
          <a:bodyPr wrap="square" rtlCol="0">
            <a:spAutoFit/>
          </a:bodyPr>
          <a:lstStyle/>
          <a:p>
            <a:pPr algn="ctr"/>
            <a:r>
              <a:rPr lang="en-US" sz="1091" b="1" dirty="0">
                <a:solidFill>
                  <a:srgbClr val="FF0000"/>
                </a:solidFill>
              </a:rPr>
              <a:t>For Illustration Purposes Only</a:t>
            </a:r>
          </a:p>
        </p:txBody>
      </p:sp>
      <p:pic>
        <p:nvPicPr>
          <p:cNvPr id="25" name="Picture 24"/>
          <p:cNvPicPr>
            <a:picLocks noChangeAspect="1"/>
          </p:cNvPicPr>
          <p:nvPr/>
        </p:nvPicPr>
        <p:blipFill>
          <a:blip r:embed="rId3"/>
          <a:stretch>
            <a:fillRect/>
          </a:stretch>
        </p:blipFill>
        <p:spPr>
          <a:xfrm>
            <a:off x="7314255" y="2087768"/>
            <a:ext cx="2878835" cy="1500599"/>
          </a:xfrm>
          <a:prstGeom prst="rect">
            <a:avLst/>
          </a:prstGeom>
        </p:spPr>
      </p:pic>
      <p:pic>
        <p:nvPicPr>
          <p:cNvPr id="26" name="Picture 25"/>
          <p:cNvPicPr>
            <a:picLocks noChangeAspect="1"/>
          </p:cNvPicPr>
          <p:nvPr/>
        </p:nvPicPr>
        <p:blipFill>
          <a:blip r:embed="rId4"/>
          <a:stretch>
            <a:fillRect/>
          </a:stretch>
        </p:blipFill>
        <p:spPr>
          <a:xfrm>
            <a:off x="7276795" y="3854498"/>
            <a:ext cx="2706592" cy="1217476"/>
          </a:xfrm>
          <a:prstGeom prst="rect">
            <a:avLst/>
          </a:prstGeom>
        </p:spPr>
      </p:pic>
      <p:sp>
        <p:nvSpPr>
          <p:cNvPr id="29" name="Triangle 28">
            <a:extLst>
              <a:ext uri="{FF2B5EF4-FFF2-40B4-BE49-F238E27FC236}">
                <a16:creationId xmlns:a16="http://schemas.microsoft.com/office/drawing/2014/main" id="{C129A4FB-2E8A-4E5B-A11F-E671D91BAD95}"/>
              </a:ext>
            </a:extLst>
          </p:cNvPr>
          <p:cNvSpPr/>
          <p:nvPr/>
        </p:nvSpPr>
        <p:spPr>
          <a:xfrm rot="16200000">
            <a:off x="11061923" y="3314790"/>
            <a:ext cx="264966" cy="228419"/>
          </a:xfrm>
          <a:prstGeom prst="triangle">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2" dirty="0">
              <a:latin typeface="Calibri" panose="020F0502020204030204" pitchFamily="34" charset="0"/>
            </a:endParaRPr>
          </a:p>
        </p:txBody>
      </p:sp>
      <p:sp>
        <p:nvSpPr>
          <p:cNvPr id="4" name="Rectangle 3">
            <a:extLst>
              <a:ext uri="{FF2B5EF4-FFF2-40B4-BE49-F238E27FC236}">
                <a16:creationId xmlns:a16="http://schemas.microsoft.com/office/drawing/2014/main" id="{521F47A5-23F4-E978-7DB5-8D0294D3EF6A}"/>
              </a:ext>
            </a:extLst>
          </p:cNvPr>
          <p:cNvSpPr/>
          <p:nvPr/>
        </p:nvSpPr>
        <p:spPr bwMode="gray">
          <a:xfrm>
            <a:off x="0" y="972"/>
            <a:ext cx="163919" cy="6860559"/>
          </a:xfrm>
          <a:prstGeom prst="rect">
            <a:avLst/>
          </a:prstGeom>
          <a:solidFill>
            <a:srgbClr val="00ABAB"/>
          </a:solidFill>
          <a:ln w="19050" algn="ctr">
            <a:noFill/>
            <a:miter lim="800000"/>
            <a:headEnd/>
            <a:tailEnd/>
          </a:ln>
        </p:spPr>
        <p:txBody>
          <a:bodyPr wrap="square" lIns="88071" tIns="88071" rIns="88071" bIns="88071" rtlCol="0" anchor="b"/>
          <a:lstStyle/>
          <a:p>
            <a:pPr algn="ctr">
              <a:lnSpc>
                <a:spcPct val="106000"/>
              </a:lnSpc>
              <a:buFont typeface="Wingdings 2" pitchFamily="18" charset="2"/>
              <a:buNone/>
            </a:pPr>
            <a:endParaRPr lang="en-US" sz="891"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590059972"/>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gray">
          <a:xfrm>
            <a:off x="610686" y="1971329"/>
            <a:ext cx="6049823" cy="3475637"/>
          </a:xfrm>
          <a:prstGeom prst="rect">
            <a:avLst/>
          </a:prstGeom>
          <a:noFill/>
          <a:ln w="3175" algn="ctr">
            <a:solidFill>
              <a:srgbClr val="21B6B6"/>
            </a:solidFill>
            <a:miter lim="800000"/>
            <a:headEnd/>
            <a:tailEnd/>
          </a:ln>
        </p:spPr>
        <p:txBody>
          <a:bodyPr wrap="square" lIns="88071" tIns="88071" rIns="88071" bIns="88071" rtlCol="0" anchor="ctr"/>
          <a:lstStyle/>
          <a:p>
            <a:pPr marL="0" marR="0" lvl="0" indent="0" algn="just" defTabSz="914400" rtl="0" eaLnBrk="1" fontAlgn="auto" latinLnBrk="0" hangingPunct="1">
              <a:lnSpc>
                <a:spcPct val="100000"/>
              </a:lnSpc>
              <a:spcBef>
                <a:spcPts val="0"/>
              </a:spcBef>
              <a:spcAft>
                <a:spcPts val="591"/>
              </a:spcAft>
              <a:buClr>
                <a:srgbClr val="86BC25"/>
              </a:buClr>
              <a:buSzTx/>
              <a:buFontTx/>
              <a:buNone/>
              <a:tabLst/>
              <a:defRPr/>
            </a:pPr>
            <a:r>
              <a:rPr kumimoji="0" lang="en-US" sz="1050" b="1" i="0" u="none" strike="noStrike" kern="1200" cap="none" spc="0" normalizeH="0" baseline="0" noProof="0" dirty="0">
                <a:ln>
                  <a:noFill/>
                </a:ln>
                <a:solidFill>
                  <a:srgbClr val="0097A9"/>
                </a:solidFill>
                <a:effectLst/>
                <a:uLnTx/>
                <a:uFillTx/>
                <a:latin typeface="Calibri" panose="020F0502020204030204" pitchFamily="34" charset="0"/>
                <a:ea typeface="Verdana" panose="020B0604030504040204" pitchFamily="34" charset="0"/>
                <a:cs typeface="Calibri" panose="020F0502020204030204" pitchFamily="34" charset="0"/>
              </a:rPr>
              <a:t>Business Continuity Plan Updates</a:t>
            </a:r>
          </a:p>
          <a:p>
            <a:pPr marL="0" marR="0" lvl="0" indent="0" algn="just" defTabSz="1219170" rtl="0" eaLnBrk="1" fontAlgn="auto" latinLnBrk="0" hangingPunct="1">
              <a:lnSpc>
                <a:spcPct val="100000"/>
              </a:lnSpc>
              <a:spcBef>
                <a:spcPts val="400"/>
              </a:spcBef>
              <a:spcAft>
                <a:spcPts val="300"/>
              </a:spcAft>
              <a:buClr>
                <a:srgbClr val="86BC25"/>
              </a:buClr>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Deloitte will review and enhance the existing BCPs to make them consistent, easy-to-use yet complete to be used in case of activation. </a:t>
            </a:r>
          </a:p>
          <a:p>
            <a:pPr marL="0" marR="0" lvl="0" indent="0" algn="just" defTabSz="1219170" rtl="0" eaLnBrk="1" fontAlgn="auto" latinLnBrk="0" hangingPunct="1">
              <a:lnSpc>
                <a:spcPct val="100000"/>
              </a:lnSpc>
              <a:spcBef>
                <a:spcPts val="400"/>
              </a:spcBef>
              <a:spcAft>
                <a:spcPts val="300"/>
              </a:spcAft>
              <a:buClr>
                <a:srgbClr val="86BC25"/>
              </a:buClr>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Based on the updated BIAs for the in-scope sub-departments, Deloitte will develop BCPs covering the following</a:t>
            </a: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a:t>
            </a:r>
          </a:p>
          <a:p>
            <a:pPr marL="171279" marR="0" lvl="1" indent="-171279" algn="l" defTabSz="1219170" rtl="0" eaLnBrk="1" fontAlgn="base" latinLnBrk="0" hangingPunct="1">
              <a:lnSpc>
                <a:spcPct val="100000"/>
              </a:lnSpc>
              <a:spcBef>
                <a:spcPts val="0"/>
              </a:spcBef>
              <a:spcAft>
                <a:spcPts val="0"/>
              </a:spcAft>
              <a:buClr>
                <a:srgbClr val="00ABAB"/>
              </a:buClr>
              <a:buSzPct val="100000"/>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Update the BCP template by simplifying and restructuring the document to make it user-friendly, easy-to-navigate, etc.</a:t>
            </a:r>
          </a:p>
          <a:p>
            <a:pPr marL="171279" marR="0" lvl="1" indent="-171279" algn="l" defTabSz="1219170" rtl="0" eaLnBrk="1" fontAlgn="base" latinLnBrk="0" hangingPunct="1">
              <a:lnSpc>
                <a:spcPct val="100000"/>
              </a:lnSpc>
              <a:spcBef>
                <a:spcPts val="0"/>
              </a:spcBef>
              <a:spcAft>
                <a:spcPts val="0"/>
              </a:spcAft>
              <a:buClr>
                <a:srgbClr val="00ABAB"/>
              </a:buClr>
              <a:buSzPct val="100000"/>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Provide a Quick Guide at the start of every plan to enable rapid use by end users in the case of a BCP invocation.</a:t>
            </a:r>
          </a:p>
          <a:p>
            <a:pPr marL="171279" marR="0" lvl="1" indent="-171279" algn="l" defTabSz="1219170" rtl="0" eaLnBrk="1" fontAlgn="base" latinLnBrk="0" hangingPunct="1">
              <a:lnSpc>
                <a:spcPct val="100000"/>
              </a:lnSpc>
              <a:spcBef>
                <a:spcPts val="0"/>
              </a:spcBef>
              <a:spcAft>
                <a:spcPts val="0"/>
              </a:spcAft>
              <a:buClr>
                <a:srgbClr val="00ABAB"/>
              </a:buClr>
              <a:buSzPct val="100000"/>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Provide detailed guidance on required actions during and following a disruption.</a:t>
            </a:r>
          </a:p>
          <a:p>
            <a:pPr marL="171279" marR="0" lvl="1" indent="-171279" algn="l" defTabSz="1219170" rtl="0" eaLnBrk="1" fontAlgn="base" latinLnBrk="0" hangingPunct="1">
              <a:lnSpc>
                <a:spcPct val="100000"/>
              </a:lnSpc>
              <a:spcBef>
                <a:spcPts val="0"/>
              </a:spcBef>
              <a:spcAft>
                <a:spcPts val="0"/>
              </a:spcAft>
              <a:buClr>
                <a:srgbClr val="00ABAB"/>
              </a:buClr>
              <a:buSzPct val="100000"/>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Specify the resources and personnel required to recover time-critical business processes as part of the overall response to a disruptive event.</a:t>
            </a:r>
          </a:p>
          <a:p>
            <a:pPr marL="171279" marR="0" lvl="1" indent="-171279" algn="l" defTabSz="1219170" rtl="0" eaLnBrk="1" fontAlgn="base" latinLnBrk="0" hangingPunct="1">
              <a:lnSpc>
                <a:spcPct val="100000"/>
              </a:lnSpc>
              <a:spcBef>
                <a:spcPts val="0"/>
              </a:spcBef>
              <a:spcAft>
                <a:spcPts val="0"/>
              </a:spcAft>
              <a:buClr>
                <a:srgbClr val="00ABAB"/>
              </a:buClr>
              <a:buSzPct val="100000"/>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Outline the sequence of recovery of services and processes.</a:t>
            </a:r>
          </a:p>
          <a:p>
            <a:pPr marL="171279" marR="0" lvl="1" indent="-171279" algn="l" defTabSz="1219170" rtl="0" eaLnBrk="1" fontAlgn="base" latinLnBrk="0" hangingPunct="1">
              <a:lnSpc>
                <a:spcPct val="100000"/>
              </a:lnSpc>
              <a:spcBef>
                <a:spcPts val="0"/>
              </a:spcBef>
              <a:spcAft>
                <a:spcPts val="0"/>
              </a:spcAft>
              <a:buClr>
                <a:srgbClr val="00ABAB"/>
              </a:buClr>
              <a:buSzPct val="100000"/>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Involve relevant leadership and key personnel in recovery of operations.</a:t>
            </a:r>
          </a:p>
          <a:p>
            <a:pPr marL="171279" marR="0" lvl="1" indent="-171279" algn="l" defTabSz="1219170" rtl="0" eaLnBrk="1" fontAlgn="base" latinLnBrk="0" hangingPunct="1">
              <a:lnSpc>
                <a:spcPct val="100000"/>
              </a:lnSpc>
              <a:spcBef>
                <a:spcPts val="0"/>
              </a:spcBef>
              <a:spcAft>
                <a:spcPts val="0"/>
              </a:spcAft>
              <a:buClr>
                <a:srgbClr val="00ABAB"/>
              </a:buClr>
              <a:buSzPct val="100000"/>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Include clear tasks with clear beginnings and end points to report to management for managing recovery-effort progress, including:</a:t>
            </a:r>
          </a:p>
          <a:p>
            <a:pPr marL="347663" marR="0" lvl="2" indent="163513" algn="l" defTabSz="1219170" rtl="0" eaLnBrk="1" fontAlgn="base" latinLnBrk="0" hangingPunct="1">
              <a:lnSpc>
                <a:spcPct val="100000"/>
              </a:lnSpc>
              <a:spcBef>
                <a:spcPts val="0"/>
              </a:spcBef>
              <a:spcAft>
                <a:spcPts val="0"/>
              </a:spcAft>
              <a:buClr>
                <a:srgbClr val="00ABAB"/>
              </a:buClr>
              <a:buSzPct val="100000"/>
              <a:buFont typeface="Courier New" panose="02070309020205020404" pitchFamily="49" charset="0"/>
              <a:buChar char="o"/>
              <a:tabLst/>
              <a:defRPr/>
            </a:pP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identifying tasks to be undertaken, </a:t>
            </a:r>
          </a:p>
          <a:p>
            <a:pPr marL="347663" marR="0" lvl="2" indent="163513" algn="l" defTabSz="1219170" rtl="0" eaLnBrk="1" fontAlgn="base" latinLnBrk="0" hangingPunct="1">
              <a:lnSpc>
                <a:spcPct val="100000"/>
              </a:lnSpc>
              <a:spcBef>
                <a:spcPts val="0"/>
              </a:spcBef>
              <a:spcAft>
                <a:spcPts val="0"/>
              </a:spcAft>
              <a:buClr>
                <a:srgbClr val="00ABAB"/>
              </a:buClr>
              <a:buSzPct val="100000"/>
              <a:buFont typeface="Courier New" panose="02070309020205020404" pitchFamily="49" charset="0"/>
              <a:buChar char="o"/>
              <a:tabLst/>
              <a:defRPr/>
            </a:pP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teams to complete them, </a:t>
            </a:r>
          </a:p>
          <a:p>
            <a:pPr marL="347663" marR="0" lvl="2" indent="163513" algn="l" defTabSz="1219170" rtl="0" eaLnBrk="1" fontAlgn="base" latinLnBrk="0" hangingPunct="1">
              <a:lnSpc>
                <a:spcPct val="100000"/>
              </a:lnSpc>
              <a:spcBef>
                <a:spcPts val="0"/>
              </a:spcBef>
              <a:spcAft>
                <a:spcPts val="0"/>
              </a:spcAft>
              <a:buClr>
                <a:srgbClr val="00ABAB"/>
              </a:buClr>
              <a:buSzPct val="100000"/>
              <a:buFont typeface="Courier New" panose="02070309020205020404" pitchFamily="49" charset="0"/>
              <a:buChar char="o"/>
              <a:tabLst/>
              <a:defRPr/>
            </a:pP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team assignments and </a:t>
            </a:r>
          </a:p>
          <a:p>
            <a:pPr marL="347663" marR="0" lvl="2" indent="163513" algn="l" defTabSz="1219170" rtl="0" eaLnBrk="1" fontAlgn="base" latinLnBrk="0" hangingPunct="1">
              <a:lnSpc>
                <a:spcPct val="100000"/>
              </a:lnSpc>
              <a:spcBef>
                <a:spcPts val="0"/>
              </a:spcBef>
              <a:spcAft>
                <a:spcPts val="0"/>
              </a:spcAft>
              <a:buClr>
                <a:srgbClr val="00ABAB"/>
              </a:buClr>
              <a:buSzPct val="100000"/>
              <a:buFont typeface="Courier New" panose="02070309020205020404" pitchFamily="49" charset="0"/>
              <a:buChar char="o"/>
              <a:tabLst/>
              <a:defRPr/>
            </a:pPr>
            <a:r>
              <a:rPr kumimoji="0" lang="en-US" sz="1000" b="0" i="0" u="none" strike="noStrike" kern="1200" cap="none" spc="0" normalizeH="0" baseline="0" noProof="0" dirty="0">
                <a:ln>
                  <a:noFill/>
                </a:ln>
                <a:solidFill>
                  <a:prstClr val="black"/>
                </a:solidFill>
                <a:effectLst/>
                <a:uLnTx/>
                <a:uFillTx/>
                <a:latin typeface="Calibri"/>
                <a:ea typeface="Verdana" panose="020B0604030504040204" pitchFamily="34" charset="0"/>
                <a:cs typeface="Calibri" panose="020F0502020204030204" pitchFamily="34" charset="0"/>
              </a:rPr>
              <a:t>identifying the key contacts, suppliers and resources necessary to support the recovery.</a:t>
            </a:r>
          </a:p>
        </p:txBody>
      </p:sp>
      <p:sp>
        <p:nvSpPr>
          <p:cNvPr id="40" name="Title 2">
            <a:extLst>
              <a:ext uri="{FF2B5EF4-FFF2-40B4-BE49-F238E27FC236}">
                <a16:creationId xmlns:a16="http://schemas.microsoft.com/office/drawing/2014/main" id="{66F94503-D0A3-4D59-B031-E66EEF59E9E1}"/>
              </a:ext>
            </a:extLst>
          </p:cNvPr>
          <p:cNvSpPr>
            <a:spLocks noGrp="1"/>
          </p:cNvSpPr>
          <p:nvPr>
            <p:ph type="title"/>
          </p:nvPr>
        </p:nvSpPr>
        <p:spPr>
          <a:xfrm>
            <a:off x="522373" y="420286"/>
            <a:ext cx="11147258" cy="330986"/>
          </a:xfrm>
        </p:spPr>
        <p:txBody>
          <a:bodyPr/>
          <a:lstStyle/>
          <a:p>
            <a:r>
              <a:rPr lang="en-US" sz="2382" dirty="0"/>
              <a:t>Approach &amp; Methodology</a:t>
            </a:r>
          </a:p>
        </p:txBody>
      </p:sp>
      <p:sp>
        <p:nvSpPr>
          <p:cNvPr id="56" name="Text Placeholder 1">
            <a:extLst>
              <a:ext uri="{FF2B5EF4-FFF2-40B4-BE49-F238E27FC236}">
                <a16:creationId xmlns:a16="http://schemas.microsoft.com/office/drawing/2014/main" id="{C2BEA3DA-28CA-45CE-84AC-50290D3831B6}"/>
              </a:ext>
            </a:extLst>
          </p:cNvPr>
          <p:cNvSpPr txBox="1">
            <a:spLocks/>
          </p:cNvSpPr>
          <p:nvPr/>
        </p:nvSpPr>
        <p:spPr>
          <a:xfrm>
            <a:off x="522375" y="761804"/>
            <a:ext cx="10549646" cy="337097"/>
          </a:xfrm>
          <a:prstGeom prst="rect">
            <a:avLst/>
          </a:prstGeom>
        </p:spPr>
        <p:txBody>
          <a:bodyPr lIns="0" tIns="0" rIns="0" bIns="0"/>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2382" dirty="0">
                <a:solidFill>
                  <a:srgbClr val="00ABAB"/>
                </a:solidFill>
                <a:latin typeface="Calibri" panose="020F0502020204030204" pitchFamily="34" charset="0"/>
              </a:rPr>
              <a:t>Phase 3: Plans Review and Enhancement (2/3)</a:t>
            </a:r>
          </a:p>
        </p:txBody>
      </p:sp>
      <p:sp>
        <p:nvSpPr>
          <p:cNvPr id="94" name="TextBox 93"/>
          <p:cNvSpPr txBox="1"/>
          <p:nvPr/>
        </p:nvSpPr>
        <p:spPr>
          <a:xfrm>
            <a:off x="957160" y="1492749"/>
            <a:ext cx="2572062" cy="304354"/>
          </a:xfrm>
          <a:prstGeom prst="rect">
            <a:avLst/>
          </a:prstGeom>
          <a:noFill/>
        </p:spPr>
        <p:txBody>
          <a:bodyPr wrap="square" lIns="90051" tIns="45021" rIns="90051" bIns="45021" rtlCol="0">
            <a:spAutoFit/>
          </a:bodyPr>
          <a:lstStyle/>
          <a:p>
            <a:pPr algn="just" fontAlgn="base">
              <a:spcBef>
                <a:spcPts val="300"/>
              </a:spcBef>
              <a:spcAft>
                <a:spcPts val="591"/>
              </a:spcAft>
            </a:pPr>
            <a:r>
              <a:rPr lang="en-US" sz="1391" b="1" dirty="0">
                <a:solidFill>
                  <a:srgbClr val="2EBABA"/>
                </a:solidFill>
                <a:latin typeface="Calibri" panose="020F0502020204030204" pitchFamily="34" charset="0"/>
                <a:ea typeface="Verdana" panose="020B0604030504040204" pitchFamily="34" charset="0"/>
                <a:cs typeface="Calibri" panose="020F0502020204030204" pitchFamily="34" charset="0"/>
              </a:rPr>
              <a:t>Key Activities</a:t>
            </a:r>
          </a:p>
        </p:txBody>
      </p:sp>
      <p:grpSp>
        <p:nvGrpSpPr>
          <p:cNvPr id="95" name="Group 39"/>
          <p:cNvGrpSpPr>
            <a:grpSpLocks noChangeAspect="1"/>
          </p:cNvGrpSpPr>
          <p:nvPr/>
        </p:nvGrpSpPr>
        <p:grpSpPr bwMode="auto">
          <a:xfrm>
            <a:off x="581670" y="1453456"/>
            <a:ext cx="364202" cy="364202"/>
            <a:chOff x="3987" y="1509"/>
            <a:chExt cx="340" cy="340"/>
          </a:xfrm>
          <a:solidFill>
            <a:srgbClr val="00ABAB"/>
          </a:solidFill>
        </p:grpSpPr>
        <p:sp>
          <p:nvSpPr>
            <p:cNvPr id="96" name="Freeform 40"/>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sp>
          <p:nvSpPr>
            <p:cNvPr id="97" name="Freeform 41"/>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grpSp>
      <p:sp>
        <p:nvSpPr>
          <p:cNvPr id="98" name="TextBox 97"/>
          <p:cNvSpPr txBox="1"/>
          <p:nvPr/>
        </p:nvSpPr>
        <p:spPr>
          <a:xfrm>
            <a:off x="945872" y="5533249"/>
            <a:ext cx="2572062" cy="304354"/>
          </a:xfrm>
          <a:prstGeom prst="rect">
            <a:avLst/>
          </a:prstGeom>
          <a:noFill/>
        </p:spPr>
        <p:txBody>
          <a:bodyPr wrap="square" lIns="90051" tIns="45021" rIns="90051" bIns="45021" rtlCol="0">
            <a:spAutoFit/>
          </a:bodyPr>
          <a:lstStyle/>
          <a:p>
            <a:pPr algn="just" fontAlgn="base">
              <a:spcBef>
                <a:spcPts val="300"/>
              </a:spcBef>
              <a:spcAft>
                <a:spcPts val="591"/>
              </a:spcAft>
            </a:pPr>
            <a:r>
              <a:rPr lang="en-US" sz="1391" b="1" dirty="0">
                <a:solidFill>
                  <a:srgbClr val="2EBABA"/>
                </a:solidFill>
                <a:latin typeface="Calibri" panose="020F0502020204030204" pitchFamily="34" charset="0"/>
                <a:ea typeface="Verdana" panose="020B0604030504040204" pitchFamily="34" charset="0"/>
                <a:cs typeface="Calibri" panose="020F0502020204030204" pitchFamily="34" charset="0"/>
              </a:rPr>
              <a:t>Deliverables</a:t>
            </a:r>
          </a:p>
        </p:txBody>
      </p:sp>
      <p:grpSp>
        <p:nvGrpSpPr>
          <p:cNvPr id="3" name="Group 2"/>
          <p:cNvGrpSpPr/>
          <p:nvPr/>
        </p:nvGrpSpPr>
        <p:grpSpPr>
          <a:xfrm>
            <a:off x="578654" y="5518735"/>
            <a:ext cx="395072" cy="364202"/>
            <a:chOff x="4913652" y="4808348"/>
            <a:chExt cx="398792" cy="367631"/>
          </a:xfrm>
          <a:solidFill>
            <a:srgbClr val="00ABAB"/>
          </a:solidFill>
        </p:grpSpPr>
        <p:sp>
          <p:nvSpPr>
            <p:cNvPr id="99" name="Freeform 350"/>
            <p:cNvSpPr>
              <a:spLocks noEditPoints="1"/>
            </p:cNvSpPr>
            <p:nvPr/>
          </p:nvSpPr>
          <p:spPr bwMode="auto">
            <a:xfrm>
              <a:off x="4993127" y="4877549"/>
              <a:ext cx="241262" cy="229229"/>
            </a:xfrm>
            <a:custGeom>
              <a:avLst/>
              <a:gdLst>
                <a:gd name="T0" fmla="*/ 160 w 256"/>
                <a:gd name="T1" fmla="*/ 85 h 320"/>
                <a:gd name="T2" fmla="*/ 10 w 256"/>
                <a:gd name="T3" fmla="*/ 85 h 320"/>
                <a:gd name="T4" fmla="*/ 0 w 256"/>
                <a:gd name="T5" fmla="*/ 96 h 320"/>
                <a:gd name="T6" fmla="*/ 0 w 256"/>
                <a:gd name="T7" fmla="*/ 309 h 320"/>
                <a:gd name="T8" fmla="*/ 10 w 256"/>
                <a:gd name="T9" fmla="*/ 320 h 320"/>
                <a:gd name="T10" fmla="*/ 160 w 256"/>
                <a:gd name="T11" fmla="*/ 320 h 320"/>
                <a:gd name="T12" fmla="*/ 170 w 256"/>
                <a:gd name="T13" fmla="*/ 309 h 320"/>
                <a:gd name="T14" fmla="*/ 170 w 256"/>
                <a:gd name="T15" fmla="*/ 96 h 320"/>
                <a:gd name="T16" fmla="*/ 160 w 256"/>
                <a:gd name="T17" fmla="*/ 85 h 320"/>
                <a:gd name="T18" fmla="*/ 149 w 256"/>
                <a:gd name="T19" fmla="*/ 298 h 320"/>
                <a:gd name="T20" fmla="*/ 21 w 256"/>
                <a:gd name="T21" fmla="*/ 298 h 320"/>
                <a:gd name="T22" fmla="*/ 21 w 256"/>
                <a:gd name="T23" fmla="*/ 106 h 320"/>
                <a:gd name="T24" fmla="*/ 149 w 256"/>
                <a:gd name="T25" fmla="*/ 106 h 320"/>
                <a:gd name="T26" fmla="*/ 149 w 256"/>
                <a:gd name="T27" fmla="*/ 298 h 320"/>
                <a:gd name="T28" fmla="*/ 213 w 256"/>
                <a:gd name="T29" fmla="*/ 53 h 320"/>
                <a:gd name="T30" fmla="*/ 213 w 256"/>
                <a:gd name="T31" fmla="*/ 266 h 320"/>
                <a:gd name="T32" fmla="*/ 202 w 256"/>
                <a:gd name="T33" fmla="*/ 277 h 320"/>
                <a:gd name="T34" fmla="*/ 192 w 256"/>
                <a:gd name="T35" fmla="*/ 266 h 320"/>
                <a:gd name="T36" fmla="*/ 192 w 256"/>
                <a:gd name="T37" fmla="*/ 64 h 320"/>
                <a:gd name="T38" fmla="*/ 53 w 256"/>
                <a:gd name="T39" fmla="*/ 64 h 320"/>
                <a:gd name="T40" fmla="*/ 42 w 256"/>
                <a:gd name="T41" fmla="*/ 53 h 320"/>
                <a:gd name="T42" fmla="*/ 53 w 256"/>
                <a:gd name="T43" fmla="*/ 42 h 320"/>
                <a:gd name="T44" fmla="*/ 202 w 256"/>
                <a:gd name="T45" fmla="*/ 42 h 320"/>
                <a:gd name="T46" fmla="*/ 213 w 256"/>
                <a:gd name="T47" fmla="*/ 53 h 320"/>
                <a:gd name="T48" fmla="*/ 256 w 256"/>
                <a:gd name="T49" fmla="*/ 10 h 320"/>
                <a:gd name="T50" fmla="*/ 256 w 256"/>
                <a:gd name="T51" fmla="*/ 224 h 320"/>
                <a:gd name="T52" fmla="*/ 245 w 256"/>
                <a:gd name="T53" fmla="*/ 234 h 320"/>
                <a:gd name="T54" fmla="*/ 234 w 256"/>
                <a:gd name="T55" fmla="*/ 224 h 320"/>
                <a:gd name="T56" fmla="*/ 234 w 256"/>
                <a:gd name="T57" fmla="*/ 21 h 320"/>
                <a:gd name="T58" fmla="*/ 96 w 256"/>
                <a:gd name="T59" fmla="*/ 21 h 320"/>
                <a:gd name="T60" fmla="*/ 85 w 256"/>
                <a:gd name="T61" fmla="*/ 10 h 320"/>
                <a:gd name="T62" fmla="*/ 96 w 256"/>
                <a:gd name="T63" fmla="*/ 0 h 320"/>
                <a:gd name="T64" fmla="*/ 245 w 256"/>
                <a:gd name="T65" fmla="*/ 0 h 320"/>
                <a:gd name="T66" fmla="*/ 256 w 256"/>
                <a:gd name="T67" fmla="*/ 10 h 320"/>
                <a:gd name="T68" fmla="*/ 32 w 256"/>
                <a:gd name="T69" fmla="*/ 266 h 320"/>
                <a:gd name="T70" fmla="*/ 42 w 256"/>
                <a:gd name="T71" fmla="*/ 256 h 320"/>
                <a:gd name="T72" fmla="*/ 128 w 256"/>
                <a:gd name="T73" fmla="*/ 256 h 320"/>
                <a:gd name="T74" fmla="*/ 138 w 256"/>
                <a:gd name="T75" fmla="*/ 266 h 320"/>
                <a:gd name="T76" fmla="*/ 128 w 256"/>
                <a:gd name="T77" fmla="*/ 277 h 320"/>
                <a:gd name="T78" fmla="*/ 42 w 256"/>
                <a:gd name="T79" fmla="*/ 277 h 320"/>
                <a:gd name="T80" fmla="*/ 32 w 256"/>
                <a:gd name="T81" fmla="*/ 266 h 320"/>
                <a:gd name="T82" fmla="*/ 32 w 256"/>
                <a:gd name="T83" fmla="*/ 224 h 320"/>
                <a:gd name="T84" fmla="*/ 42 w 256"/>
                <a:gd name="T85" fmla="*/ 213 h 320"/>
                <a:gd name="T86" fmla="*/ 128 w 256"/>
                <a:gd name="T87" fmla="*/ 213 h 320"/>
                <a:gd name="T88" fmla="*/ 138 w 256"/>
                <a:gd name="T89" fmla="*/ 224 h 320"/>
                <a:gd name="T90" fmla="*/ 128 w 256"/>
                <a:gd name="T91" fmla="*/ 234 h 320"/>
                <a:gd name="T92" fmla="*/ 42 w 256"/>
                <a:gd name="T93" fmla="*/ 234 h 320"/>
                <a:gd name="T94" fmla="*/ 32 w 256"/>
                <a:gd name="T95" fmla="*/ 224 h 320"/>
                <a:gd name="T96" fmla="*/ 32 w 256"/>
                <a:gd name="T97" fmla="*/ 181 h 320"/>
                <a:gd name="T98" fmla="*/ 42 w 256"/>
                <a:gd name="T99" fmla="*/ 170 h 320"/>
                <a:gd name="T100" fmla="*/ 128 w 256"/>
                <a:gd name="T101" fmla="*/ 170 h 320"/>
                <a:gd name="T102" fmla="*/ 138 w 256"/>
                <a:gd name="T103" fmla="*/ 181 h 320"/>
                <a:gd name="T104" fmla="*/ 128 w 256"/>
                <a:gd name="T105" fmla="*/ 192 h 320"/>
                <a:gd name="T106" fmla="*/ 42 w 256"/>
                <a:gd name="T107" fmla="*/ 192 h 320"/>
                <a:gd name="T108" fmla="*/ 32 w 256"/>
                <a:gd name="T109" fmla="*/ 181 h 320"/>
                <a:gd name="T110" fmla="*/ 32 w 256"/>
                <a:gd name="T111" fmla="*/ 138 h 320"/>
                <a:gd name="T112" fmla="*/ 42 w 256"/>
                <a:gd name="T113" fmla="*/ 128 h 320"/>
                <a:gd name="T114" fmla="*/ 128 w 256"/>
                <a:gd name="T115" fmla="*/ 128 h 320"/>
                <a:gd name="T116" fmla="*/ 138 w 256"/>
                <a:gd name="T117" fmla="*/ 138 h 320"/>
                <a:gd name="T118" fmla="*/ 128 w 256"/>
                <a:gd name="T119" fmla="*/ 149 h 320"/>
                <a:gd name="T120" fmla="*/ 42 w 256"/>
                <a:gd name="T121" fmla="*/ 149 h 320"/>
                <a:gd name="T122" fmla="*/ 32 w 256"/>
                <a:gd name="T123" fmla="*/ 13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6" h="320">
                  <a:moveTo>
                    <a:pt x="160" y="85"/>
                  </a:moveTo>
                  <a:cubicBezTo>
                    <a:pt x="10" y="85"/>
                    <a:pt x="10" y="85"/>
                    <a:pt x="10" y="85"/>
                  </a:cubicBezTo>
                  <a:cubicBezTo>
                    <a:pt x="4" y="85"/>
                    <a:pt x="0" y="90"/>
                    <a:pt x="0" y="96"/>
                  </a:cubicBezTo>
                  <a:cubicBezTo>
                    <a:pt x="0" y="309"/>
                    <a:pt x="0" y="309"/>
                    <a:pt x="0" y="309"/>
                  </a:cubicBezTo>
                  <a:cubicBezTo>
                    <a:pt x="0" y="315"/>
                    <a:pt x="4" y="320"/>
                    <a:pt x="10" y="320"/>
                  </a:cubicBezTo>
                  <a:cubicBezTo>
                    <a:pt x="160" y="320"/>
                    <a:pt x="160" y="320"/>
                    <a:pt x="160" y="320"/>
                  </a:cubicBezTo>
                  <a:cubicBezTo>
                    <a:pt x="166" y="320"/>
                    <a:pt x="170" y="315"/>
                    <a:pt x="170" y="309"/>
                  </a:cubicBezTo>
                  <a:cubicBezTo>
                    <a:pt x="170" y="96"/>
                    <a:pt x="170" y="96"/>
                    <a:pt x="170" y="96"/>
                  </a:cubicBezTo>
                  <a:cubicBezTo>
                    <a:pt x="170" y="90"/>
                    <a:pt x="166" y="85"/>
                    <a:pt x="160" y="85"/>
                  </a:cubicBezTo>
                  <a:close/>
                  <a:moveTo>
                    <a:pt x="149" y="298"/>
                  </a:moveTo>
                  <a:cubicBezTo>
                    <a:pt x="21" y="298"/>
                    <a:pt x="21" y="298"/>
                    <a:pt x="21" y="298"/>
                  </a:cubicBezTo>
                  <a:cubicBezTo>
                    <a:pt x="21" y="106"/>
                    <a:pt x="21" y="106"/>
                    <a:pt x="21" y="106"/>
                  </a:cubicBezTo>
                  <a:cubicBezTo>
                    <a:pt x="149" y="106"/>
                    <a:pt x="149" y="106"/>
                    <a:pt x="149" y="106"/>
                  </a:cubicBezTo>
                  <a:lnTo>
                    <a:pt x="149" y="298"/>
                  </a:lnTo>
                  <a:close/>
                  <a:moveTo>
                    <a:pt x="213" y="53"/>
                  </a:moveTo>
                  <a:cubicBezTo>
                    <a:pt x="213" y="266"/>
                    <a:pt x="213" y="266"/>
                    <a:pt x="213" y="266"/>
                  </a:cubicBezTo>
                  <a:cubicBezTo>
                    <a:pt x="213" y="272"/>
                    <a:pt x="208" y="277"/>
                    <a:pt x="202" y="277"/>
                  </a:cubicBezTo>
                  <a:cubicBezTo>
                    <a:pt x="196" y="277"/>
                    <a:pt x="192" y="272"/>
                    <a:pt x="192" y="266"/>
                  </a:cubicBezTo>
                  <a:cubicBezTo>
                    <a:pt x="192" y="64"/>
                    <a:pt x="192" y="64"/>
                    <a:pt x="192" y="64"/>
                  </a:cubicBezTo>
                  <a:cubicBezTo>
                    <a:pt x="53" y="64"/>
                    <a:pt x="53" y="64"/>
                    <a:pt x="53" y="64"/>
                  </a:cubicBezTo>
                  <a:cubicBezTo>
                    <a:pt x="47" y="64"/>
                    <a:pt x="42" y="59"/>
                    <a:pt x="42" y="53"/>
                  </a:cubicBezTo>
                  <a:cubicBezTo>
                    <a:pt x="42" y="47"/>
                    <a:pt x="47" y="42"/>
                    <a:pt x="53" y="42"/>
                  </a:cubicBezTo>
                  <a:cubicBezTo>
                    <a:pt x="202" y="42"/>
                    <a:pt x="202" y="42"/>
                    <a:pt x="202" y="42"/>
                  </a:cubicBezTo>
                  <a:cubicBezTo>
                    <a:pt x="208" y="42"/>
                    <a:pt x="213" y="47"/>
                    <a:pt x="213" y="53"/>
                  </a:cubicBezTo>
                  <a:close/>
                  <a:moveTo>
                    <a:pt x="256" y="10"/>
                  </a:moveTo>
                  <a:cubicBezTo>
                    <a:pt x="256" y="224"/>
                    <a:pt x="256" y="224"/>
                    <a:pt x="256" y="224"/>
                  </a:cubicBezTo>
                  <a:cubicBezTo>
                    <a:pt x="256" y="230"/>
                    <a:pt x="251" y="234"/>
                    <a:pt x="245" y="234"/>
                  </a:cubicBezTo>
                  <a:cubicBezTo>
                    <a:pt x="239" y="234"/>
                    <a:pt x="234" y="230"/>
                    <a:pt x="234" y="224"/>
                  </a:cubicBezTo>
                  <a:cubicBezTo>
                    <a:pt x="234" y="21"/>
                    <a:pt x="234" y="21"/>
                    <a:pt x="234" y="21"/>
                  </a:cubicBezTo>
                  <a:cubicBezTo>
                    <a:pt x="96" y="21"/>
                    <a:pt x="96" y="21"/>
                    <a:pt x="96" y="21"/>
                  </a:cubicBezTo>
                  <a:cubicBezTo>
                    <a:pt x="90" y="21"/>
                    <a:pt x="85" y="16"/>
                    <a:pt x="85" y="10"/>
                  </a:cubicBezTo>
                  <a:cubicBezTo>
                    <a:pt x="85" y="4"/>
                    <a:pt x="90" y="0"/>
                    <a:pt x="96" y="0"/>
                  </a:cubicBezTo>
                  <a:cubicBezTo>
                    <a:pt x="245" y="0"/>
                    <a:pt x="245" y="0"/>
                    <a:pt x="245" y="0"/>
                  </a:cubicBezTo>
                  <a:cubicBezTo>
                    <a:pt x="251" y="0"/>
                    <a:pt x="256" y="4"/>
                    <a:pt x="256" y="10"/>
                  </a:cubicBezTo>
                  <a:close/>
                  <a:moveTo>
                    <a:pt x="32" y="266"/>
                  </a:moveTo>
                  <a:cubicBezTo>
                    <a:pt x="32" y="260"/>
                    <a:pt x="36" y="256"/>
                    <a:pt x="42" y="256"/>
                  </a:cubicBezTo>
                  <a:cubicBezTo>
                    <a:pt x="128" y="256"/>
                    <a:pt x="128" y="256"/>
                    <a:pt x="128" y="256"/>
                  </a:cubicBezTo>
                  <a:cubicBezTo>
                    <a:pt x="134" y="256"/>
                    <a:pt x="138" y="260"/>
                    <a:pt x="138" y="266"/>
                  </a:cubicBezTo>
                  <a:cubicBezTo>
                    <a:pt x="138" y="272"/>
                    <a:pt x="134" y="277"/>
                    <a:pt x="128" y="277"/>
                  </a:cubicBezTo>
                  <a:cubicBezTo>
                    <a:pt x="42" y="277"/>
                    <a:pt x="42" y="277"/>
                    <a:pt x="42" y="277"/>
                  </a:cubicBezTo>
                  <a:cubicBezTo>
                    <a:pt x="36" y="277"/>
                    <a:pt x="32" y="272"/>
                    <a:pt x="32" y="266"/>
                  </a:cubicBezTo>
                  <a:close/>
                  <a:moveTo>
                    <a:pt x="32" y="224"/>
                  </a:moveTo>
                  <a:cubicBezTo>
                    <a:pt x="32" y="218"/>
                    <a:pt x="36" y="213"/>
                    <a:pt x="42" y="213"/>
                  </a:cubicBezTo>
                  <a:cubicBezTo>
                    <a:pt x="128" y="213"/>
                    <a:pt x="128" y="213"/>
                    <a:pt x="128" y="213"/>
                  </a:cubicBezTo>
                  <a:cubicBezTo>
                    <a:pt x="134" y="213"/>
                    <a:pt x="138" y="218"/>
                    <a:pt x="138" y="224"/>
                  </a:cubicBezTo>
                  <a:cubicBezTo>
                    <a:pt x="138" y="230"/>
                    <a:pt x="134" y="234"/>
                    <a:pt x="128" y="234"/>
                  </a:cubicBezTo>
                  <a:cubicBezTo>
                    <a:pt x="42" y="234"/>
                    <a:pt x="42" y="234"/>
                    <a:pt x="42" y="234"/>
                  </a:cubicBezTo>
                  <a:cubicBezTo>
                    <a:pt x="36" y="234"/>
                    <a:pt x="32" y="230"/>
                    <a:pt x="32" y="224"/>
                  </a:cubicBezTo>
                  <a:close/>
                  <a:moveTo>
                    <a:pt x="32" y="181"/>
                  </a:moveTo>
                  <a:cubicBezTo>
                    <a:pt x="32" y="175"/>
                    <a:pt x="36" y="170"/>
                    <a:pt x="42" y="170"/>
                  </a:cubicBezTo>
                  <a:cubicBezTo>
                    <a:pt x="128" y="170"/>
                    <a:pt x="128" y="170"/>
                    <a:pt x="128" y="170"/>
                  </a:cubicBezTo>
                  <a:cubicBezTo>
                    <a:pt x="134" y="170"/>
                    <a:pt x="138" y="175"/>
                    <a:pt x="138" y="181"/>
                  </a:cubicBezTo>
                  <a:cubicBezTo>
                    <a:pt x="138" y="187"/>
                    <a:pt x="134" y="192"/>
                    <a:pt x="128" y="192"/>
                  </a:cubicBezTo>
                  <a:cubicBezTo>
                    <a:pt x="42" y="192"/>
                    <a:pt x="42" y="192"/>
                    <a:pt x="42" y="192"/>
                  </a:cubicBezTo>
                  <a:cubicBezTo>
                    <a:pt x="36" y="192"/>
                    <a:pt x="32" y="187"/>
                    <a:pt x="32" y="181"/>
                  </a:cubicBezTo>
                  <a:close/>
                  <a:moveTo>
                    <a:pt x="32" y="138"/>
                  </a:moveTo>
                  <a:cubicBezTo>
                    <a:pt x="32" y="132"/>
                    <a:pt x="36" y="128"/>
                    <a:pt x="42" y="128"/>
                  </a:cubicBezTo>
                  <a:cubicBezTo>
                    <a:pt x="128" y="128"/>
                    <a:pt x="128" y="128"/>
                    <a:pt x="128" y="128"/>
                  </a:cubicBezTo>
                  <a:cubicBezTo>
                    <a:pt x="134" y="128"/>
                    <a:pt x="138" y="132"/>
                    <a:pt x="138" y="138"/>
                  </a:cubicBezTo>
                  <a:cubicBezTo>
                    <a:pt x="138" y="144"/>
                    <a:pt x="134" y="149"/>
                    <a:pt x="128" y="149"/>
                  </a:cubicBezTo>
                  <a:cubicBezTo>
                    <a:pt x="42" y="149"/>
                    <a:pt x="42" y="149"/>
                    <a:pt x="42" y="149"/>
                  </a:cubicBezTo>
                  <a:cubicBezTo>
                    <a:pt x="36" y="149"/>
                    <a:pt x="32" y="144"/>
                    <a:pt x="32" y="1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sp>
          <p:nvSpPr>
            <p:cNvPr id="100" name="Freeform 351"/>
            <p:cNvSpPr>
              <a:spLocks noEditPoints="1"/>
            </p:cNvSpPr>
            <p:nvPr/>
          </p:nvSpPr>
          <p:spPr bwMode="auto">
            <a:xfrm>
              <a:off x="4913652" y="4808348"/>
              <a:ext cx="398792" cy="36763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grpSp>
      <p:sp>
        <p:nvSpPr>
          <p:cNvPr id="102" name="Rectangle 101"/>
          <p:cNvSpPr/>
          <p:nvPr/>
        </p:nvSpPr>
        <p:spPr bwMode="gray">
          <a:xfrm>
            <a:off x="610686" y="5910974"/>
            <a:ext cx="6049823" cy="404226"/>
          </a:xfrm>
          <a:prstGeom prst="rect">
            <a:avLst/>
          </a:prstGeom>
          <a:noFill/>
          <a:ln w="3175" algn="ctr">
            <a:solidFill>
              <a:srgbClr val="21B6B6"/>
            </a:solidFill>
            <a:miter lim="800000"/>
            <a:headEnd/>
            <a:tailEnd/>
          </a:ln>
        </p:spPr>
        <p:txBody>
          <a:bodyPr wrap="square" lIns="88071" tIns="88071" rIns="88071" bIns="88071" rtlCol="0" anchor="ctr"/>
          <a:lstStyle/>
          <a:p>
            <a:pPr marL="169914" indent="-169914" algn="just" fontAlgn="base">
              <a:buClr>
                <a:srgbClr val="00ABAB"/>
              </a:buClr>
              <a:buFont typeface="Arial" panose="020B0604020202020204" pitchFamily="34" charset="0"/>
              <a:buChar char="•"/>
              <a:defRPr/>
            </a:pPr>
            <a:r>
              <a:rPr lang="en-US" sz="1000" dirty="0">
                <a:solidFill>
                  <a:prstClr val="black"/>
                </a:solidFill>
                <a:latin typeface="Calibri" panose="020F0502020204030204" pitchFamily="34" charset="0"/>
                <a:ea typeface="Verdana" panose="020B0604030504040204" pitchFamily="34" charset="0"/>
                <a:cs typeface="Calibri" panose="020F0502020204030204" pitchFamily="34" charset="0"/>
              </a:rPr>
              <a:t>Updated BCP Template</a:t>
            </a:r>
          </a:p>
          <a:p>
            <a:pPr marL="169914" indent="-169914" algn="just" fontAlgn="base">
              <a:buClr>
                <a:srgbClr val="00ABAB"/>
              </a:buClr>
              <a:buFont typeface="Arial" panose="020B0604020202020204" pitchFamily="34" charset="0"/>
              <a:buChar char="•"/>
              <a:defRPr/>
            </a:pPr>
            <a:r>
              <a:rPr lang="en-US" sz="1000" dirty="0">
                <a:solidFill>
                  <a:prstClr val="black"/>
                </a:solidFill>
                <a:latin typeface="Calibri" panose="020F0502020204030204" pitchFamily="34" charset="0"/>
                <a:ea typeface="Verdana" panose="020B0604030504040204" pitchFamily="34" charset="0"/>
                <a:cs typeface="Calibri" panose="020F0502020204030204" pitchFamily="34" charset="0"/>
              </a:rPr>
              <a:t>Business Continuity Plans for time critical departments</a:t>
            </a:r>
          </a:p>
        </p:txBody>
      </p:sp>
      <p:grpSp>
        <p:nvGrpSpPr>
          <p:cNvPr id="142" name="Group 8"/>
          <p:cNvGrpSpPr>
            <a:grpSpLocks noChangeAspect="1"/>
          </p:cNvGrpSpPr>
          <p:nvPr/>
        </p:nvGrpSpPr>
        <p:grpSpPr bwMode="auto">
          <a:xfrm>
            <a:off x="6913183" y="1455166"/>
            <a:ext cx="363617" cy="363617"/>
            <a:chOff x="1346" y="303"/>
            <a:chExt cx="340" cy="340"/>
          </a:xfrm>
          <a:solidFill>
            <a:srgbClr val="00ABAB"/>
          </a:solidFill>
        </p:grpSpPr>
        <p:sp>
          <p:nvSpPr>
            <p:cNvPr id="143" name="Freeform 9"/>
            <p:cNvSpPr>
              <a:spLocks noEditPoints="1"/>
            </p:cNvSpPr>
            <p:nvPr/>
          </p:nvSpPr>
          <p:spPr bwMode="auto">
            <a:xfrm>
              <a:off x="1346" y="30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solidFill>
                  <a:srgbClr val="5DCACA"/>
                </a:solidFill>
                <a:latin typeface="Calibri" panose="020F0502020204030204" pitchFamily="34" charset="0"/>
                <a:cs typeface="Calibri" panose="020F0502020204030204" pitchFamily="34" charset="0"/>
              </a:endParaRPr>
            </a:p>
          </p:txBody>
        </p:sp>
        <p:sp>
          <p:nvSpPr>
            <p:cNvPr id="144" name="Freeform 10"/>
            <p:cNvSpPr>
              <a:spLocks noEditPoints="1"/>
            </p:cNvSpPr>
            <p:nvPr/>
          </p:nvSpPr>
          <p:spPr bwMode="auto">
            <a:xfrm>
              <a:off x="1420" y="367"/>
              <a:ext cx="176" cy="212"/>
            </a:xfrm>
            <a:custGeom>
              <a:avLst/>
              <a:gdLst>
                <a:gd name="T0" fmla="*/ 230 w 265"/>
                <a:gd name="T1" fmla="*/ 320 h 320"/>
                <a:gd name="T2" fmla="*/ 222 w 265"/>
                <a:gd name="T3" fmla="*/ 302 h 320"/>
                <a:gd name="T4" fmla="*/ 240 w 265"/>
                <a:gd name="T5" fmla="*/ 192 h 320"/>
                <a:gd name="T6" fmla="*/ 219 w 265"/>
                <a:gd name="T7" fmla="*/ 190 h 320"/>
                <a:gd name="T8" fmla="*/ 209 w 265"/>
                <a:gd name="T9" fmla="*/ 202 h 320"/>
                <a:gd name="T10" fmla="*/ 209 w 265"/>
                <a:gd name="T11" fmla="*/ 202 h 320"/>
                <a:gd name="T12" fmla="*/ 198 w 265"/>
                <a:gd name="T13" fmla="*/ 181 h 320"/>
                <a:gd name="T14" fmla="*/ 177 w 265"/>
                <a:gd name="T15" fmla="*/ 181 h 320"/>
                <a:gd name="T16" fmla="*/ 166 w 265"/>
                <a:gd name="T17" fmla="*/ 202 h 320"/>
                <a:gd name="T18" fmla="*/ 155 w 265"/>
                <a:gd name="T19" fmla="*/ 160 h 320"/>
                <a:gd name="T20" fmla="*/ 134 w 265"/>
                <a:gd name="T21" fmla="*/ 160 h 320"/>
                <a:gd name="T22" fmla="*/ 123 w 265"/>
                <a:gd name="T23" fmla="*/ 202 h 320"/>
                <a:gd name="T24" fmla="*/ 113 w 265"/>
                <a:gd name="T25" fmla="*/ 106 h 320"/>
                <a:gd name="T26" fmla="*/ 91 w 265"/>
                <a:gd name="T27" fmla="*/ 106 h 320"/>
                <a:gd name="T28" fmla="*/ 85 w 265"/>
                <a:gd name="T29" fmla="*/ 244 h 320"/>
                <a:gd name="T30" fmla="*/ 41 w 265"/>
                <a:gd name="T31" fmla="*/ 185 h 320"/>
                <a:gd name="T32" fmla="*/ 27 w 265"/>
                <a:gd name="T33" fmla="*/ 181 h 320"/>
                <a:gd name="T34" fmla="*/ 27 w 265"/>
                <a:gd name="T35" fmla="*/ 199 h 320"/>
                <a:gd name="T36" fmla="*/ 100 w 265"/>
                <a:gd name="T37" fmla="*/ 315 h 320"/>
                <a:gd name="T38" fmla="*/ 86 w 265"/>
                <a:gd name="T39" fmla="*/ 318 h 320"/>
                <a:gd name="T40" fmla="*/ 18 w 265"/>
                <a:gd name="T41" fmla="*/ 162 h 320"/>
                <a:gd name="T42" fmla="*/ 61 w 265"/>
                <a:gd name="T43" fmla="*/ 176 h 320"/>
                <a:gd name="T44" fmla="*/ 70 w 265"/>
                <a:gd name="T45" fmla="*/ 106 h 320"/>
                <a:gd name="T46" fmla="*/ 134 w 265"/>
                <a:gd name="T47" fmla="*/ 106 h 320"/>
                <a:gd name="T48" fmla="*/ 145 w 265"/>
                <a:gd name="T49" fmla="*/ 128 h 320"/>
                <a:gd name="T50" fmla="*/ 187 w 265"/>
                <a:gd name="T51" fmla="*/ 149 h 320"/>
                <a:gd name="T52" fmla="*/ 230 w 265"/>
                <a:gd name="T53" fmla="*/ 160 h 320"/>
                <a:gd name="T54" fmla="*/ 262 w 265"/>
                <a:gd name="T55" fmla="*/ 234 h 320"/>
                <a:gd name="T56" fmla="*/ 102 w 265"/>
                <a:gd name="T57" fmla="*/ 53 h 320"/>
                <a:gd name="T58" fmla="*/ 113 w 265"/>
                <a:gd name="T59" fmla="*/ 10 h 320"/>
                <a:gd name="T60" fmla="*/ 91 w 265"/>
                <a:gd name="T61" fmla="*/ 10 h 320"/>
                <a:gd name="T62" fmla="*/ 102 w 265"/>
                <a:gd name="T63" fmla="*/ 53 h 320"/>
                <a:gd name="T64" fmla="*/ 142 w 265"/>
                <a:gd name="T65" fmla="*/ 61 h 320"/>
                <a:gd name="T66" fmla="*/ 163 w 265"/>
                <a:gd name="T67" fmla="*/ 24 h 320"/>
                <a:gd name="T68" fmla="*/ 126 w 265"/>
                <a:gd name="T69" fmla="*/ 45 h 320"/>
                <a:gd name="T70" fmla="*/ 134 w 265"/>
                <a:gd name="T71" fmla="*/ 64 h 320"/>
                <a:gd name="T72" fmla="*/ 70 w 265"/>
                <a:gd name="T73" fmla="*/ 64 h 320"/>
                <a:gd name="T74" fmla="*/ 78 w 265"/>
                <a:gd name="T75" fmla="*/ 45 h 320"/>
                <a:gd name="T76" fmla="*/ 41 w 265"/>
                <a:gd name="T77" fmla="*/ 24 h 320"/>
                <a:gd name="T78" fmla="*/ 62 w 265"/>
                <a:gd name="T79" fmla="*/ 61 h 320"/>
                <a:gd name="T80" fmla="*/ 155 w 265"/>
                <a:gd name="T81" fmla="*/ 96 h 320"/>
                <a:gd name="T82" fmla="*/ 187 w 265"/>
                <a:gd name="T83" fmla="*/ 85 h 320"/>
                <a:gd name="T84" fmla="*/ 155 w 265"/>
                <a:gd name="T85" fmla="*/ 74 h 320"/>
                <a:gd name="T86" fmla="*/ 27 w 265"/>
                <a:gd name="T87" fmla="*/ 96 h 320"/>
                <a:gd name="T88" fmla="*/ 59 w 265"/>
                <a:gd name="T89" fmla="*/ 85 h 320"/>
                <a:gd name="T90" fmla="*/ 27 w 265"/>
                <a:gd name="T91" fmla="*/ 74 h 320"/>
                <a:gd name="T92" fmla="*/ 27 w 265"/>
                <a:gd name="T93" fmla="*/ 9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5" h="320">
                  <a:moveTo>
                    <a:pt x="238" y="316"/>
                  </a:moveTo>
                  <a:cubicBezTo>
                    <a:pt x="236" y="318"/>
                    <a:pt x="233" y="320"/>
                    <a:pt x="230" y="320"/>
                  </a:cubicBezTo>
                  <a:cubicBezTo>
                    <a:pt x="227" y="320"/>
                    <a:pt x="225" y="319"/>
                    <a:pt x="223" y="317"/>
                  </a:cubicBezTo>
                  <a:cubicBezTo>
                    <a:pt x="218" y="313"/>
                    <a:pt x="218" y="307"/>
                    <a:pt x="222" y="302"/>
                  </a:cubicBezTo>
                  <a:cubicBezTo>
                    <a:pt x="243" y="277"/>
                    <a:pt x="240" y="236"/>
                    <a:pt x="240" y="235"/>
                  </a:cubicBezTo>
                  <a:cubicBezTo>
                    <a:pt x="240" y="192"/>
                    <a:pt x="240" y="192"/>
                    <a:pt x="240" y="192"/>
                  </a:cubicBezTo>
                  <a:cubicBezTo>
                    <a:pt x="240" y="186"/>
                    <a:pt x="235" y="181"/>
                    <a:pt x="230" y="181"/>
                  </a:cubicBezTo>
                  <a:cubicBezTo>
                    <a:pt x="224" y="181"/>
                    <a:pt x="220" y="185"/>
                    <a:pt x="219" y="190"/>
                  </a:cubicBezTo>
                  <a:cubicBezTo>
                    <a:pt x="219" y="192"/>
                    <a:pt x="219" y="192"/>
                    <a:pt x="219" y="192"/>
                  </a:cubicBezTo>
                  <a:cubicBezTo>
                    <a:pt x="219" y="198"/>
                    <a:pt x="215" y="202"/>
                    <a:pt x="209" y="202"/>
                  </a:cubicBezTo>
                  <a:cubicBezTo>
                    <a:pt x="209" y="202"/>
                    <a:pt x="209" y="202"/>
                    <a:pt x="209" y="202"/>
                  </a:cubicBezTo>
                  <a:cubicBezTo>
                    <a:pt x="209" y="202"/>
                    <a:pt x="209" y="202"/>
                    <a:pt x="209" y="202"/>
                  </a:cubicBezTo>
                  <a:cubicBezTo>
                    <a:pt x="203" y="202"/>
                    <a:pt x="198" y="198"/>
                    <a:pt x="198" y="192"/>
                  </a:cubicBezTo>
                  <a:cubicBezTo>
                    <a:pt x="198" y="181"/>
                    <a:pt x="198" y="181"/>
                    <a:pt x="198" y="181"/>
                  </a:cubicBezTo>
                  <a:cubicBezTo>
                    <a:pt x="198" y="175"/>
                    <a:pt x="193" y="170"/>
                    <a:pt x="187" y="170"/>
                  </a:cubicBezTo>
                  <a:cubicBezTo>
                    <a:pt x="181" y="170"/>
                    <a:pt x="177" y="175"/>
                    <a:pt x="177" y="181"/>
                  </a:cubicBezTo>
                  <a:cubicBezTo>
                    <a:pt x="177" y="192"/>
                    <a:pt x="177" y="192"/>
                    <a:pt x="177" y="192"/>
                  </a:cubicBezTo>
                  <a:cubicBezTo>
                    <a:pt x="177" y="198"/>
                    <a:pt x="172" y="202"/>
                    <a:pt x="166" y="202"/>
                  </a:cubicBezTo>
                  <a:cubicBezTo>
                    <a:pt x="160" y="202"/>
                    <a:pt x="155" y="198"/>
                    <a:pt x="155" y="192"/>
                  </a:cubicBezTo>
                  <a:cubicBezTo>
                    <a:pt x="155" y="160"/>
                    <a:pt x="155" y="160"/>
                    <a:pt x="155" y="160"/>
                  </a:cubicBezTo>
                  <a:cubicBezTo>
                    <a:pt x="155" y="154"/>
                    <a:pt x="151" y="149"/>
                    <a:pt x="145" y="149"/>
                  </a:cubicBezTo>
                  <a:cubicBezTo>
                    <a:pt x="139" y="149"/>
                    <a:pt x="134" y="154"/>
                    <a:pt x="134" y="160"/>
                  </a:cubicBezTo>
                  <a:cubicBezTo>
                    <a:pt x="134" y="192"/>
                    <a:pt x="134" y="192"/>
                    <a:pt x="134" y="192"/>
                  </a:cubicBezTo>
                  <a:cubicBezTo>
                    <a:pt x="134" y="198"/>
                    <a:pt x="129" y="202"/>
                    <a:pt x="123" y="202"/>
                  </a:cubicBezTo>
                  <a:cubicBezTo>
                    <a:pt x="117" y="202"/>
                    <a:pt x="113" y="198"/>
                    <a:pt x="113" y="192"/>
                  </a:cubicBezTo>
                  <a:cubicBezTo>
                    <a:pt x="113" y="106"/>
                    <a:pt x="113" y="106"/>
                    <a:pt x="113" y="106"/>
                  </a:cubicBezTo>
                  <a:cubicBezTo>
                    <a:pt x="113" y="100"/>
                    <a:pt x="108" y="96"/>
                    <a:pt x="102" y="96"/>
                  </a:cubicBezTo>
                  <a:cubicBezTo>
                    <a:pt x="96" y="96"/>
                    <a:pt x="91" y="100"/>
                    <a:pt x="91" y="106"/>
                  </a:cubicBezTo>
                  <a:cubicBezTo>
                    <a:pt x="91" y="234"/>
                    <a:pt x="91" y="234"/>
                    <a:pt x="91" y="234"/>
                  </a:cubicBezTo>
                  <a:cubicBezTo>
                    <a:pt x="91" y="239"/>
                    <a:pt x="89" y="242"/>
                    <a:pt x="85" y="244"/>
                  </a:cubicBezTo>
                  <a:cubicBezTo>
                    <a:pt x="81" y="246"/>
                    <a:pt x="77" y="245"/>
                    <a:pt x="74" y="242"/>
                  </a:cubicBezTo>
                  <a:cubicBezTo>
                    <a:pt x="60" y="230"/>
                    <a:pt x="44" y="192"/>
                    <a:pt x="41" y="185"/>
                  </a:cubicBezTo>
                  <a:cubicBezTo>
                    <a:pt x="40" y="183"/>
                    <a:pt x="38" y="181"/>
                    <a:pt x="35" y="180"/>
                  </a:cubicBezTo>
                  <a:cubicBezTo>
                    <a:pt x="33" y="180"/>
                    <a:pt x="30" y="180"/>
                    <a:pt x="27" y="181"/>
                  </a:cubicBezTo>
                  <a:cubicBezTo>
                    <a:pt x="23" y="183"/>
                    <a:pt x="23" y="192"/>
                    <a:pt x="26" y="198"/>
                  </a:cubicBezTo>
                  <a:cubicBezTo>
                    <a:pt x="26" y="198"/>
                    <a:pt x="27" y="198"/>
                    <a:pt x="27" y="199"/>
                  </a:cubicBezTo>
                  <a:cubicBezTo>
                    <a:pt x="27" y="199"/>
                    <a:pt x="54" y="273"/>
                    <a:pt x="97" y="300"/>
                  </a:cubicBezTo>
                  <a:cubicBezTo>
                    <a:pt x="102" y="303"/>
                    <a:pt x="103" y="310"/>
                    <a:pt x="100" y="315"/>
                  </a:cubicBezTo>
                  <a:cubicBezTo>
                    <a:pt x="98" y="318"/>
                    <a:pt x="95" y="320"/>
                    <a:pt x="91" y="320"/>
                  </a:cubicBezTo>
                  <a:cubicBezTo>
                    <a:pt x="89" y="320"/>
                    <a:pt x="87" y="319"/>
                    <a:pt x="86" y="318"/>
                  </a:cubicBezTo>
                  <a:cubicBezTo>
                    <a:pt x="38" y="288"/>
                    <a:pt x="10" y="214"/>
                    <a:pt x="7" y="207"/>
                  </a:cubicBezTo>
                  <a:cubicBezTo>
                    <a:pt x="0" y="191"/>
                    <a:pt x="2" y="170"/>
                    <a:pt x="18" y="162"/>
                  </a:cubicBezTo>
                  <a:cubicBezTo>
                    <a:pt x="25" y="158"/>
                    <a:pt x="34" y="157"/>
                    <a:pt x="42" y="160"/>
                  </a:cubicBezTo>
                  <a:cubicBezTo>
                    <a:pt x="50" y="163"/>
                    <a:pt x="57" y="169"/>
                    <a:pt x="61" y="176"/>
                  </a:cubicBezTo>
                  <a:cubicBezTo>
                    <a:pt x="63" y="183"/>
                    <a:pt x="66" y="190"/>
                    <a:pt x="70" y="197"/>
                  </a:cubicBezTo>
                  <a:cubicBezTo>
                    <a:pt x="70" y="106"/>
                    <a:pt x="70" y="106"/>
                    <a:pt x="70" y="106"/>
                  </a:cubicBezTo>
                  <a:cubicBezTo>
                    <a:pt x="70" y="89"/>
                    <a:pt x="84" y="74"/>
                    <a:pt x="102" y="74"/>
                  </a:cubicBezTo>
                  <a:cubicBezTo>
                    <a:pt x="120" y="74"/>
                    <a:pt x="134" y="89"/>
                    <a:pt x="134" y="106"/>
                  </a:cubicBezTo>
                  <a:cubicBezTo>
                    <a:pt x="134" y="130"/>
                    <a:pt x="134" y="130"/>
                    <a:pt x="134" y="130"/>
                  </a:cubicBezTo>
                  <a:cubicBezTo>
                    <a:pt x="137" y="128"/>
                    <a:pt x="141" y="128"/>
                    <a:pt x="145" y="128"/>
                  </a:cubicBezTo>
                  <a:cubicBezTo>
                    <a:pt x="159" y="128"/>
                    <a:pt x="172" y="138"/>
                    <a:pt x="175" y="151"/>
                  </a:cubicBezTo>
                  <a:cubicBezTo>
                    <a:pt x="179" y="150"/>
                    <a:pt x="183" y="149"/>
                    <a:pt x="187" y="149"/>
                  </a:cubicBezTo>
                  <a:cubicBezTo>
                    <a:pt x="199" y="149"/>
                    <a:pt x="209" y="155"/>
                    <a:pt x="214" y="164"/>
                  </a:cubicBezTo>
                  <a:cubicBezTo>
                    <a:pt x="219" y="161"/>
                    <a:pt x="224" y="160"/>
                    <a:pt x="230" y="160"/>
                  </a:cubicBezTo>
                  <a:cubicBezTo>
                    <a:pt x="247" y="160"/>
                    <a:pt x="262" y="174"/>
                    <a:pt x="262" y="192"/>
                  </a:cubicBezTo>
                  <a:cubicBezTo>
                    <a:pt x="262" y="234"/>
                    <a:pt x="262" y="234"/>
                    <a:pt x="262" y="234"/>
                  </a:cubicBezTo>
                  <a:cubicBezTo>
                    <a:pt x="262" y="236"/>
                    <a:pt x="265" y="284"/>
                    <a:pt x="238" y="316"/>
                  </a:cubicBezTo>
                  <a:close/>
                  <a:moveTo>
                    <a:pt x="102" y="53"/>
                  </a:moveTo>
                  <a:cubicBezTo>
                    <a:pt x="108" y="53"/>
                    <a:pt x="113" y="48"/>
                    <a:pt x="113" y="42"/>
                  </a:cubicBezTo>
                  <a:cubicBezTo>
                    <a:pt x="113" y="10"/>
                    <a:pt x="113" y="10"/>
                    <a:pt x="113" y="10"/>
                  </a:cubicBezTo>
                  <a:cubicBezTo>
                    <a:pt x="113" y="4"/>
                    <a:pt x="108" y="0"/>
                    <a:pt x="102" y="0"/>
                  </a:cubicBezTo>
                  <a:cubicBezTo>
                    <a:pt x="96" y="0"/>
                    <a:pt x="91" y="4"/>
                    <a:pt x="91" y="10"/>
                  </a:cubicBezTo>
                  <a:cubicBezTo>
                    <a:pt x="91" y="42"/>
                    <a:pt x="91" y="42"/>
                    <a:pt x="91" y="42"/>
                  </a:cubicBezTo>
                  <a:cubicBezTo>
                    <a:pt x="91" y="48"/>
                    <a:pt x="96" y="53"/>
                    <a:pt x="102" y="53"/>
                  </a:cubicBezTo>
                  <a:close/>
                  <a:moveTo>
                    <a:pt x="134" y="64"/>
                  </a:moveTo>
                  <a:cubicBezTo>
                    <a:pt x="137" y="64"/>
                    <a:pt x="139" y="63"/>
                    <a:pt x="142" y="61"/>
                  </a:cubicBezTo>
                  <a:cubicBezTo>
                    <a:pt x="163" y="39"/>
                    <a:pt x="163" y="39"/>
                    <a:pt x="163" y="39"/>
                  </a:cubicBezTo>
                  <a:cubicBezTo>
                    <a:pt x="167" y="35"/>
                    <a:pt x="167" y="28"/>
                    <a:pt x="163" y="24"/>
                  </a:cubicBezTo>
                  <a:cubicBezTo>
                    <a:pt x="159" y="20"/>
                    <a:pt x="152" y="20"/>
                    <a:pt x="148" y="24"/>
                  </a:cubicBezTo>
                  <a:cubicBezTo>
                    <a:pt x="126" y="45"/>
                    <a:pt x="126" y="45"/>
                    <a:pt x="126" y="45"/>
                  </a:cubicBezTo>
                  <a:cubicBezTo>
                    <a:pt x="122" y="50"/>
                    <a:pt x="122" y="56"/>
                    <a:pt x="126" y="61"/>
                  </a:cubicBezTo>
                  <a:cubicBezTo>
                    <a:pt x="129" y="63"/>
                    <a:pt x="131" y="64"/>
                    <a:pt x="134" y="64"/>
                  </a:cubicBezTo>
                  <a:close/>
                  <a:moveTo>
                    <a:pt x="62" y="61"/>
                  </a:moveTo>
                  <a:cubicBezTo>
                    <a:pt x="65" y="63"/>
                    <a:pt x="67" y="64"/>
                    <a:pt x="70" y="64"/>
                  </a:cubicBezTo>
                  <a:cubicBezTo>
                    <a:pt x="73" y="64"/>
                    <a:pt x="75" y="63"/>
                    <a:pt x="78" y="61"/>
                  </a:cubicBezTo>
                  <a:cubicBezTo>
                    <a:pt x="82" y="56"/>
                    <a:pt x="82" y="50"/>
                    <a:pt x="78" y="45"/>
                  </a:cubicBezTo>
                  <a:cubicBezTo>
                    <a:pt x="56" y="24"/>
                    <a:pt x="56" y="24"/>
                    <a:pt x="56" y="24"/>
                  </a:cubicBezTo>
                  <a:cubicBezTo>
                    <a:pt x="52" y="20"/>
                    <a:pt x="45" y="20"/>
                    <a:pt x="41" y="24"/>
                  </a:cubicBezTo>
                  <a:cubicBezTo>
                    <a:pt x="37" y="28"/>
                    <a:pt x="37" y="35"/>
                    <a:pt x="41" y="39"/>
                  </a:cubicBezTo>
                  <a:lnTo>
                    <a:pt x="62" y="61"/>
                  </a:lnTo>
                  <a:close/>
                  <a:moveTo>
                    <a:pt x="145" y="85"/>
                  </a:moveTo>
                  <a:cubicBezTo>
                    <a:pt x="145" y="91"/>
                    <a:pt x="149" y="96"/>
                    <a:pt x="155" y="96"/>
                  </a:cubicBezTo>
                  <a:cubicBezTo>
                    <a:pt x="177" y="96"/>
                    <a:pt x="177" y="96"/>
                    <a:pt x="177" y="96"/>
                  </a:cubicBezTo>
                  <a:cubicBezTo>
                    <a:pt x="183" y="96"/>
                    <a:pt x="187" y="91"/>
                    <a:pt x="187" y="85"/>
                  </a:cubicBezTo>
                  <a:cubicBezTo>
                    <a:pt x="187" y="79"/>
                    <a:pt x="183" y="74"/>
                    <a:pt x="177" y="74"/>
                  </a:cubicBezTo>
                  <a:cubicBezTo>
                    <a:pt x="155" y="74"/>
                    <a:pt x="155" y="74"/>
                    <a:pt x="155" y="74"/>
                  </a:cubicBezTo>
                  <a:cubicBezTo>
                    <a:pt x="149" y="74"/>
                    <a:pt x="145" y="79"/>
                    <a:pt x="145" y="85"/>
                  </a:cubicBezTo>
                  <a:close/>
                  <a:moveTo>
                    <a:pt x="27" y="96"/>
                  </a:moveTo>
                  <a:cubicBezTo>
                    <a:pt x="49" y="96"/>
                    <a:pt x="49" y="96"/>
                    <a:pt x="49" y="96"/>
                  </a:cubicBezTo>
                  <a:cubicBezTo>
                    <a:pt x="55" y="96"/>
                    <a:pt x="59" y="91"/>
                    <a:pt x="59" y="85"/>
                  </a:cubicBezTo>
                  <a:cubicBezTo>
                    <a:pt x="59" y="79"/>
                    <a:pt x="55" y="74"/>
                    <a:pt x="49" y="74"/>
                  </a:cubicBezTo>
                  <a:cubicBezTo>
                    <a:pt x="27" y="74"/>
                    <a:pt x="27" y="74"/>
                    <a:pt x="27" y="74"/>
                  </a:cubicBezTo>
                  <a:cubicBezTo>
                    <a:pt x="21" y="74"/>
                    <a:pt x="17" y="79"/>
                    <a:pt x="17" y="85"/>
                  </a:cubicBezTo>
                  <a:cubicBezTo>
                    <a:pt x="17" y="91"/>
                    <a:pt x="21" y="96"/>
                    <a:pt x="27" y="9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solidFill>
                  <a:srgbClr val="5DCACA"/>
                </a:solidFill>
                <a:latin typeface="Calibri" panose="020F0502020204030204" pitchFamily="34" charset="0"/>
                <a:cs typeface="Calibri" panose="020F0502020204030204" pitchFamily="34" charset="0"/>
              </a:endParaRPr>
            </a:p>
          </p:txBody>
        </p:sp>
      </p:grpSp>
      <p:sp>
        <p:nvSpPr>
          <p:cNvPr id="179" name="TextBox 178"/>
          <p:cNvSpPr txBox="1"/>
          <p:nvPr/>
        </p:nvSpPr>
        <p:spPr>
          <a:xfrm>
            <a:off x="7314251" y="1494650"/>
            <a:ext cx="3346496" cy="304354"/>
          </a:xfrm>
          <a:prstGeom prst="rect">
            <a:avLst/>
          </a:prstGeom>
          <a:noFill/>
        </p:spPr>
        <p:txBody>
          <a:bodyPr wrap="square" lIns="90051" tIns="45021" rIns="90051" bIns="45021" rtlCol="0">
            <a:spAutoFit/>
          </a:bodyPr>
          <a:lstStyle/>
          <a:p>
            <a:pPr algn="just" fontAlgn="base">
              <a:spcBef>
                <a:spcPts val="300"/>
              </a:spcBef>
              <a:spcAft>
                <a:spcPts val="591"/>
              </a:spcAft>
            </a:pPr>
            <a:r>
              <a:rPr lang="en-US" sz="1391" b="1" dirty="0">
                <a:solidFill>
                  <a:srgbClr val="2EBABA"/>
                </a:solidFill>
                <a:latin typeface="Calibri" panose="020F0502020204030204" pitchFamily="34" charset="0"/>
                <a:ea typeface="Verdana" panose="020B0604030504040204" pitchFamily="34" charset="0"/>
                <a:cs typeface="Calibri" panose="020F0502020204030204" pitchFamily="34" charset="0"/>
              </a:rPr>
              <a:t>Methodologies / Sample Deliverables</a:t>
            </a:r>
          </a:p>
        </p:txBody>
      </p:sp>
      <p:pic>
        <p:nvPicPr>
          <p:cNvPr id="64" name="Picture 63"/>
          <p:cNvPicPr>
            <a:picLocks noChangeAspect="1"/>
          </p:cNvPicPr>
          <p:nvPr/>
        </p:nvPicPr>
        <p:blipFill>
          <a:blip r:embed="rId2"/>
          <a:stretch>
            <a:fillRect/>
          </a:stretch>
        </p:blipFill>
        <p:spPr>
          <a:xfrm>
            <a:off x="7050418" y="4423913"/>
            <a:ext cx="3679359" cy="1823441"/>
          </a:xfrm>
          <a:prstGeom prst="rect">
            <a:avLst/>
          </a:prstGeom>
          <a:ln>
            <a:solidFill>
              <a:schemeClr val="bg2"/>
            </a:solidFill>
          </a:ln>
          <a:effectLst/>
        </p:spPr>
      </p:pic>
      <p:pic>
        <p:nvPicPr>
          <p:cNvPr id="66" name="Picture 65"/>
          <p:cNvPicPr>
            <a:picLocks noChangeAspect="1"/>
          </p:cNvPicPr>
          <p:nvPr/>
        </p:nvPicPr>
        <p:blipFill>
          <a:blip r:embed="rId3"/>
          <a:stretch>
            <a:fillRect/>
          </a:stretch>
        </p:blipFill>
        <p:spPr>
          <a:xfrm>
            <a:off x="7050419" y="1888895"/>
            <a:ext cx="3679358" cy="2426939"/>
          </a:xfrm>
          <a:prstGeom prst="rect">
            <a:avLst/>
          </a:prstGeom>
          <a:ln>
            <a:solidFill>
              <a:schemeClr val="bg2"/>
            </a:solidFill>
          </a:ln>
          <a:effectLst>
            <a:outerShdw blurRad="50800" dist="38100" dir="2700000" algn="tl" rotWithShape="0">
              <a:prstClr val="black">
                <a:alpha val="40000"/>
              </a:prstClr>
            </a:outerShdw>
          </a:effectLst>
        </p:spPr>
      </p:pic>
      <p:sp>
        <p:nvSpPr>
          <p:cNvPr id="65" name="TextBox 64"/>
          <p:cNvSpPr txBox="1"/>
          <p:nvPr/>
        </p:nvSpPr>
        <p:spPr>
          <a:xfrm rot="20096695">
            <a:off x="7173582" y="3946696"/>
            <a:ext cx="3360069" cy="259170"/>
          </a:xfrm>
          <a:prstGeom prst="rect">
            <a:avLst/>
          </a:prstGeom>
          <a:solidFill>
            <a:schemeClr val="bg1">
              <a:alpha val="35000"/>
            </a:schemeClr>
          </a:solidFill>
          <a:ln>
            <a:solidFill>
              <a:schemeClr val="accent6"/>
            </a:solidFill>
          </a:ln>
        </p:spPr>
        <p:txBody>
          <a:bodyPr wrap="square" rtlCol="0">
            <a:spAutoFit/>
          </a:bodyPr>
          <a:lstStyle/>
          <a:p>
            <a:pPr algn="ctr"/>
            <a:r>
              <a:rPr lang="en-US" sz="1091" b="1" dirty="0">
                <a:solidFill>
                  <a:srgbClr val="FF0000"/>
                </a:solidFill>
              </a:rPr>
              <a:t>For Illustration Purposes Only</a:t>
            </a:r>
          </a:p>
        </p:txBody>
      </p:sp>
      <p:sp>
        <p:nvSpPr>
          <p:cNvPr id="26" name="Triangle 28">
            <a:extLst>
              <a:ext uri="{FF2B5EF4-FFF2-40B4-BE49-F238E27FC236}">
                <a16:creationId xmlns:a16="http://schemas.microsoft.com/office/drawing/2014/main" id="{D7857CB1-46A5-42CD-9132-BE2130E7CAED}"/>
              </a:ext>
            </a:extLst>
          </p:cNvPr>
          <p:cNvSpPr/>
          <p:nvPr/>
        </p:nvSpPr>
        <p:spPr>
          <a:xfrm rot="16200000">
            <a:off x="11061923" y="3314790"/>
            <a:ext cx="264966" cy="228419"/>
          </a:xfrm>
          <a:prstGeom prst="triangle">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2" dirty="0">
              <a:latin typeface="Calibri" panose="020F0502020204030204" pitchFamily="34" charset="0"/>
            </a:endParaRPr>
          </a:p>
        </p:txBody>
      </p:sp>
      <p:sp>
        <p:nvSpPr>
          <p:cNvPr id="4" name="Rectangle 3">
            <a:extLst>
              <a:ext uri="{FF2B5EF4-FFF2-40B4-BE49-F238E27FC236}">
                <a16:creationId xmlns:a16="http://schemas.microsoft.com/office/drawing/2014/main" id="{536F0B3C-A753-ED01-FA53-5B9A8A865D6E}"/>
              </a:ext>
            </a:extLst>
          </p:cNvPr>
          <p:cNvSpPr/>
          <p:nvPr/>
        </p:nvSpPr>
        <p:spPr bwMode="gray">
          <a:xfrm>
            <a:off x="0" y="972"/>
            <a:ext cx="163919" cy="6860559"/>
          </a:xfrm>
          <a:prstGeom prst="rect">
            <a:avLst/>
          </a:prstGeom>
          <a:solidFill>
            <a:srgbClr val="00ABAB"/>
          </a:solidFill>
          <a:ln w="19050" algn="ctr">
            <a:noFill/>
            <a:miter lim="800000"/>
            <a:headEnd/>
            <a:tailEnd/>
          </a:ln>
        </p:spPr>
        <p:txBody>
          <a:bodyPr wrap="square" lIns="88071" tIns="88071" rIns="88071" bIns="88071" rtlCol="0" anchor="b"/>
          <a:lstStyle/>
          <a:p>
            <a:pPr algn="ctr">
              <a:lnSpc>
                <a:spcPct val="106000"/>
              </a:lnSpc>
              <a:buFont typeface="Wingdings 2" pitchFamily="18" charset="2"/>
              <a:buNone/>
            </a:pPr>
            <a:endParaRPr lang="en-US" sz="891"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2543904501"/>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gray">
          <a:xfrm>
            <a:off x="610686" y="1971323"/>
            <a:ext cx="6049823" cy="2876434"/>
          </a:xfrm>
          <a:prstGeom prst="rect">
            <a:avLst/>
          </a:prstGeom>
          <a:noFill/>
          <a:ln w="3175" algn="ctr">
            <a:solidFill>
              <a:srgbClr val="21B6B6"/>
            </a:solidFill>
            <a:miter lim="800000"/>
            <a:headEnd/>
            <a:tailEnd/>
          </a:ln>
        </p:spPr>
        <p:txBody>
          <a:bodyPr wrap="square" lIns="88071" tIns="88071" rIns="88071" bIns="88071" rtlCol="0" anchor="ctr"/>
          <a:lstStyle/>
          <a:p>
            <a:pPr marL="0" marR="0" lvl="0" indent="0" algn="just" defTabSz="914400" rtl="0" eaLnBrk="1" fontAlgn="auto" latinLnBrk="0" hangingPunct="1">
              <a:lnSpc>
                <a:spcPct val="100000"/>
              </a:lnSpc>
              <a:spcBef>
                <a:spcPts val="0"/>
              </a:spcBef>
              <a:spcAft>
                <a:spcPts val="591"/>
              </a:spcAft>
              <a:buClr>
                <a:srgbClr val="86BC25"/>
              </a:buClr>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Our ITDR philosophy is to identify and evaluate the most cost effective and appropriate strategies of Information Technology (IT) Recovery based on the outcomes of the BIA and the </a:t>
            </a:r>
            <a:r>
              <a:rPr lang="en-US" sz="1000" dirty="0">
                <a:solidFill>
                  <a:prstClr val="black"/>
                </a:solidFill>
                <a:latin typeface="Calibri" panose="020F0502020204030204" pitchFamily="34" charset="0"/>
                <a:ea typeface="Verdana" panose="020B0604030504040204" pitchFamily="34" charset="0"/>
                <a:cs typeface="Calibri" panose="020F0502020204030204" pitchFamily="34" charset="0"/>
              </a:rPr>
              <a:t>risk</a:t>
            </a: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 assessment. </a:t>
            </a:r>
          </a:p>
          <a:p>
            <a:pPr marL="0" marR="0" lvl="0" indent="0" algn="just" defTabSz="914400" rtl="0" eaLnBrk="1" fontAlgn="auto" latinLnBrk="0" hangingPunct="1">
              <a:lnSpc>
                <a:spcPct val="100000"/>
              </a:lnSpc>
              <a:spcBef>
                <a:spcPts val="0"/>
              </a:spcBef>
              <a:spcAft>
                <a:spcPts val="591"/>
              </a:spcAft>
              <a:buClr>
                <a:srgbClr val="86BC25"/>
              </a:buClr>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The following activities will be conducted as part of enhancing and updating the IT DR Plan:​</a:t>
            </a:r>
          </a:p>
          <a:p>
            <a:pPr marL="169914" marR="0" lvl="0" indent="-169914" algn="just" defTabSz="914400" rtl="0" eaLnBrk="1" fontAlgn="base" latinLnBrk="0" hangingPunct="1">
              <a:lnSpc>
                <a:spcPct val="100000"/>
              </a:lnSpc>
              <a:spcBef>
                <a:spcPts val="0"/>
              </a:spcBef>
              <a:spcAft>
                <a:spcPts val="300"/>
              </a:spcAft>
              <a:buClr>
                <a:srgbClr val="21B6B6"/>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Establish an stc-wide centralized IT DR governance covering the different roles across different technology teams. ​</a:t>
            </a:r>
          </a:p>
          <a:p>
            <a:pPr marL="169914" marR="0" lvl="0" indent="-169914" algn="just" defTabSz="914400" rtl="0" eaLnBrk="1" fontAlgn="base" latinLnBrk="0" hangingPunct="1">
              <a:lnSpc>
                <a:spcPct val="100000"/>
              </a:lnSpc>
              <a:spcBef>
                <a:spcPts val="0"/>
              </a:spcBef>
              <a:spcAft>
                <a:spcPts val="300"/>
              </a:spcAft>
              <a:buClr>
                <a:srgbClr val="21B6B6"/>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Define detailed responsibilities for each member of the IT DR team as part of IT DR governance.​</a:t>
            </a:r>
          </a:p>
          <a:p>
            <a:pPr marL="169914" marR="0" lvl="0" indent="-169914" algn="just" defTabSz="914400" rtl="0" eaLnBrk="1" fontAlgn="base" latinLnBrk="0" hangingPunct="1">
              <a:lnSpc>
                <a:spcPct val="100000"/>
              </a:lnSpc>
              <a:spcBef>
                <a:spcPts val="0"/>
              </a:spcBef>
              <a:spcAft>
                <a:spcPts val="300"/>
              </a:spcAft>
              <a:buClr>
                <a:srgbClr val="21B6B6"/>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Develop IT DR activation criteria</a:t>
            </a:r>
            <a:r>
              <a:rPr lang="en-US" sz="1000" dirty="0">
                <a:solidFill>
                  <a:prstClr val="black"/>
                </a:solidFill>
                <a:latin typeface="Calibri" panose="020F0502020204030204" pitchFamily="34" charset="0"/>
                <a:ea typeface="Verdana" panose="020B0604030504040204" pitchFamily="34" charset="0"/>
                <a:cs typeface="Calibri" panose="020F0502020204030204" pitchFamily="34" charset="0"/>
              </a:rPr>
              <a:t> and</a:t>
            </a: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 escalation protocols between centralized IT DR and technical recovery teams.</a:t>
            </a:r>
          </a:p>
          <a:p>
            <a:pPr marL="169914" marR="0" lvl="0" indent="-169914" algn="just" defTabSz="914400" rtl="0" eaLnBrk="1" fontAlgn="base" latinLnBrk="0" hangingPunct="1">
              <a:lnSpc>
                <a:spcPct val="100000"/>
              </a:lnSpc>
              <a:spcBef>
                <a:spcPts val="0"/>
              </a:spcBef>
              <a:spcAft>
                <a:spcPts val="300"/>
              </a:spcAft>
              <a:buClr>
                <a:srgbClr val="21B6B6"/>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Define general IT DR stages and clarify their relationship with potential scenarios that may lead to the activation of IT DR.​</a:t>
            </a:r>
          </a:p>
          <a:p>
            <a:pPr marL="169914" marR="0" lvl="0" indent="-169914" algn="just" defTabSz="914400" rtl="0" eaLnBrk="1" fontAlgn="base" latinLnBrk="0" hangingPunct="1">
              <a:lnSpc>
                <a:spcPct val="100000"/>
              </a:lnSpc>
              <a:spcBef>
                <a:spcPts val="0"/>
              </a:spcBef>
              <a:spcAft>
                <a:spcPts val="300"/>
              </a:spcAft>
              <a:buClr>
                <a:srgbClr val="21B6B6"/>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Develop recovery phases to be executed in operational disaster or cybersecurity incident scenarios to achieve targeted RTOs and RPOs.​</a:t>
            </a:r>
          </a:p>
          <a:p>
            <a:pPr marL="169914" marR="0" lvl="0" indent="-169914" algn="just" defTabSz="914400" rtl="0" eaLnBrk="1" fontAlgn="base" latinLnBrk="0" hangingPunct="1">
              <a:lnSpc>
                <a:spcPct val="100000"/>
              </a:lnSpc>
              <a:spcBef>
                <a:spcPts val="0"/>
              </a:spcBef>
              <a:spcAft>
                <a:spcPts val="300"/>
              </a:spcAft>
              <a:buClr>
                <a:srgbClr val="21B6B6"/>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Develop Technical Recovery Plan template to be utilized by stc to add the technical procedures.</a:t>
            </a:r>
          </a:p>
          <a:p>
            <a:pPr marL="169914" marR="0" lvl="0" indent="-169914" algn="just" defTabSz="914400" rtl="0" eaLnBrk="1" fontAlgn="base" latinLnBrk="0" hangingPunct="1">
              <a:lnSpc>
                <a:spcPct val="100000"/>
              </a:lnSpc>
              <a:spcBef>
                <a:spcPts val="0"/>
              </a:spcBef>
              <a:spcAft>
                <a:spcPts val="300"/>
              </a:spcAft>
              <a:buClr>
                <a:srgbClr val="21B6B6"/>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Submit the IT DR Plan and recovery arrangements to management for review and approval.</a:t>
            </a:r>
          </a:p>
        </p:txBody>
      </p:sp>
      <p:sp>
        <p:nvSpPr>
          <p:cNvPr id="40" name="Title 2">
            <a:extLst>
              <a:ext uri="{FF2B5EF4-FFF2-40B4-BE49-F238E27FC236}">
                <a16:creationId xmlns:a16="http://schemas.microsoft.com/office/drawing/2014/main" id="{66F94503-D0A3-4D59-B031-E66EEF59E9E1}"/>
              </a:ext>
            </a:extLst>
          </p:cNvPr>
          <p:cNvSpPr>
            <a:spLocks noGrp="1"/>
          </p:cNvSpPr>
          <p:nvPr>
            <p:ph type="title"/>
          </p:nvPr>
        </p:nvSpPr>
        <p:spPr>
          <a:xfrm>
            <a:off x="522373" y="420286"/>
            <a:ext cx="11147258" cy="330986"/>
          </a:xfrm>
        </p:spPr>
        <p:txBody>
          <a:bodyPr/>
          <a:lstStyle/>
          <a:p>
            <a:r>
              <a:rPr lang="en-US" sz="2382" dirty="0"/>
              <a:t>Approach &amp; Methodology</a:t>
            </a:r>
          </a:p>
        </p:txBody>
      </p:sp>
      <p:sp>
        <p:nvSpPr>
          <p:cNvPr id="56" name="Text Placeholder 1">
            <a:extLst>
              <a:ext uri="{FF2B5EF4-FFF2-40B4-BE49-F238E27FC236}">
                <a16:creationId xmlns:a16="http://schemas.microsoft.com/office/drawing/2014/main" id="{C2BEA3DA-28CA-45CE-84AC-50290D3831B6}"/>
              </a:ext>
            </a:extLst>
          </p:cNvPr>
          <p:cNvSpPr txBox="1">
            <a:spLocks/>
          </p:cNvSpPr>
          <p:nvPr/>
        </p:nvSpPr>
        <p:spPr>
          <a:xfrm>
            <a:off x="522375" y="761804"/>
            <a:ext cx="10549646" cy="337097"/>
          </a:xfrm>
          <a:prstGeom prst="rect">
            <a:avLst/>
          </a:prstGeom>
        </p:spPr>
        <p:txBody>
          <a:bodyPr lIns="0" tIns="0" rIns="0" bIns="0"/>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2382" dirty="0">
                <a:solidFill>
                  <a:srgbClr val="00ABAB"/>
                </a:solidFill>
                <a:latin typeface="Calibri" panose="020F0502020204030204" pitchFamily="34" charset="0"/>
              </a:rPr>
              <a:t>Phase 3: Plans Review and Enhancement (3/3)</a:t>
            </a:r>
          </a:p>
        </p:txBody>
      </p:sp>
      <p:sp>
        <p:nvSpPr>
          <p:cNvPr id="94" name="TextBox 93"/>
          <p:cNvSpPr txBox="1"/>
          <p:nvPr/>
        </p:nvSpPr>
        <p:spPr>
          <a:xfrm>
            <a:off x="957160" y="1492749"/>
            <a:ext cx="2572062" cy="304354"/>
          </a:xfrm>
          <a:prstGeom prst="rect">
            <a:avLst/>
          </a:prstGeom>
          <a:noFill/>
        </p:spPr>
        <p:txBody>
          <a:bodyPr wrap="square" lIns="90051" tIns="45021" rIns="90051" bIns="45021" rtlCol="0">
            <a:spAutoFit/>
          </a:bodyPr>
          <a:lstStyle/>
          <a:p>
            <a:pPr algn="just" fontAlgn="base">
              <a:spcBef>
                <a:spcPts val="300"/>
              </a:spcBef>
              <a:spcAft>
                <a:spcPts val="591"/>
              </a:spcAft>
            </a:pPr>
            <a:r>
              <a:rPr lang="en-US" sz="1391" b="1" dirty="0">
                <a:solidFill>
                  <a:srgbClr val="2EBABA"/>
                </a:solidFill>
                <a:latin typeface="Calibri" panose="020F0502020204030204" pitchFamily="34" charset="0"/>
                <a:ea typeface="Verdana" panose="020B0604030504040204" pitchFamily="34" charset="0"/>
                <a:cs typeface="Calibri" panose="020F0502020204030204" pitchFamily="34" charset="0"/>
              </a:rPr>
              <a:t>Key Activities</a:t>
            </a:r>
          </a:p>
        </p:txBody>
      </p:sp>
      <p:grpSp>
        <p:nvGrpSpPr>
          <p:cNvPr id="95" name="Group 39"/>
          <p:cNvGrpSpPr>
            <a:grpSpLocks noChangeAspect="1"/>
          </p:cNvGrpSpPr>
          <p:nvPr/>
        </p:nvGrpSpPr>
        <p:grpSpPr bwMode="auto">
          <a:xfrm>
            <a:off x="581670" y="1453456"/>
            <a:ext cx="364202" cy="364202"/>
            <a:chOff x="3987" y="1509"/>
            <a:chExt cx="340" cy="340"/>
          </a:xfrm>
          <a:solidFill>
            <a:srgbClr val="00ABAB"/>
          </a:solidFill>
        </p:grpSpPr>
        <p:sp>
          <p:nvSpPr>
            <p:cNvPr id="96" name="Freeform 40"/>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sp>
          <p:nvSpPr>
            <p:cNvPr id="97" name="Freeform 41"/>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grpSp>
      <p:sp>
        <p:nvSpPr>
          <p:cNvPr id="98" name="TextBox 97"/>
          <p:cNvSpPr txBox="1"/>
          <p:nvPr/>
        </p:nvSpPr>
        <p:spPr>
          <a:xfrm>
            <a:off x="945872" y="5094619"/>
            <a:ext cx="2572062" cy="304354"/>
          </a:xfrm>
          <a:prstGeom prst="rect">
            <a:avLst/>
          </a:prstGeom>
          <a:noFill/>
        </p:spPr>
        <p:txBody>
          <a:bodyPr wrap="square" lIns="90051" tIns="45021" rIns="90051" bIns="45021" rtlCol="0">
            <a:spAutoFit/>
          </a:bodyPr>
          <a:lstStyle/>
          <a:p>
            <a:pPr algn="just" fontAlgn="base">
              <a:spcBef>
                <a:spcPts val="300"/>
              </a:spcBef>
              <a:spcAft>
                <a:spcPts val="591"/>
              </a:spcAft>
            </a:pPr>
            <a:r>
              <a:rPr lang="en-US" sz="1391" b="1" dirty="0">
                <a:solidFill>
                  <a:srgbClr val="2EBABA"/>
                </a:solidFill>
                <a:latin typeface="Calibri" panose="020F0502020204030204" pitchFamily="34" charset="0"/>
                <a:ea typeface="Verdana" panose="020B0604030504040204" pitchFamily="34" charset="0"/>
                <a:cs typeface="Calibri" panose="020F0502020204030204" pitchFamily="34" charset="0"/>
              </a:rPr>
              <a:t>Deliverables</a:t>
            </a:r>
          </a:p>
        </p:txBody>
      </p:sp>
      <p:grpSp>
        <p:nvGrpSpPr>
          <p:cNvPr id="3" name="Group 2"/>
          <p:cNvGrpSpPr/>
          <p:nvPr/>
        </p:nvGrpSpPr>
        <p:grpSpPr>
          <a:xfrm>
            <a:off x="578654" y="5080099"/>
            <a:ext cx="395072" cy="364202"/>
            <a:chOff x="4913652" y="4808348"/>
            <a:chExt cx="398792" cy="367631"/>
          </a:xfrm>
          <a:solidFill>
            <a:srgbClr val="00ABAB"/>
          </a:solidFill>
        </p:grpSpPr>
        <p:sp>
          <p:nvSpPr>
            <p:cNvPr id="99" name="Freeform 350"/>
            <p:cNvSpPr>
              <a:spLocks noEditPoints="1"/>
            </p:cNvSpPr>
            <p:nvPr/>
          </p:nvSpPr>
          <p:spPr bwMode="auto">
            <a:xfrm>
              <a:off x="4993127" y="4877549"/>
              <a:ext cx="241262" cy="229229"/>
            </a:xfrm>
            <a:custGeom>
              <a:avLst/>
              <a:gdLst>
                <a:gd name="T0" fmla="*/ 160 w 256"/>
                <a:gd name="T1" fmla="*/ 85 h 320"/>
                <a:gd name="T2" fmla="*/ 10 w 256"/>
                <a:gd name="T3" fmla="*/ 85 h 320"/>
                <a:gd name="T4" fmla="*/ 0 w 256"/>
                <a:gd name="T5" fmla="*/ 96 h 320"/>
                <a:gd name="T6" fmla="*/ 0 w 256"/>
                <a:gd name="T7" fmla="*/ 309 h 320"/>
                <a:gd name="T8" fmla="*/ 10 w 256"/>
                <a:gd name="T9" fmla="*/ 320 h 320"/>
                <a:gd name="T10" fmla="*/ 160 w 256"/>
                <a:gd name="T11" fmla="*/ 320 h 320"/>
                <a:gd name="T12" fmla="*/ 170 w 256"/>
                <a:gd name="T13" fmla="*/ 309 h 320"/>
                <a:gd name="T14" fmla="*/ 170 w 256"/>
                <a:gd name="T15" fmla="*/ 96 h 320"/>
                <a:gd name="T16" fmla="*/ 160 w 256"/>
                <a:gd name="T17" fmla="*/ 85 h 320"/>
                <a:gd name="T18" fmla="*/ 149 w 256"/>
                <a:gd name="T19" fmla="*/ 298 h 320"/>
                <a:gd name="T20" fmla="*/ 21 w 256"/>
                <a:gd name="T21" fmla="*/ 298 h 320"/>
                <a:gd name="T22" fmla="*/ 21 w 256"/>
                <a:gd name="T23" fmla="*/ 106 h 320"/>
                <a:gd name="T24" fmla="*/ 149 w 256"/>
                <a:gd name="T25" fmla="*/ 106 h 320"/>
                <a:gd name="T26" fmla="*/ 149 w 256"/>
                <a:gd name="T27" fmla="*/ 298 h 320"/>
                <a:gd name="T28" fmla="*/ 213 w 256"/>
                <a:gd name="T29" fmla="*/ 53 h 320"/>
                <a:gd name="T30" fmla="*/ 213 w 256"/>
                <a:gd name="T31" fmla="*/ 266 h 320"/>
                <a:gd name="T32" fmla="*/ 202 w 256"/>
                <a:gd name="T33" fmla="*/ 277 h 320"/>
                <a:gd name="T34" fmla="*/ 192 w 256"/>
                <a:gd name="T35" fmla="*/ 266 h 320"/>
                <a:gd name="T36" fmla="*/ 192 w 256"/>
                <a:gd name="T37" fmla="*/ 64 h 320"/>
                <a:gd name="T38" fmla="*/ 53 w 256"/>
                <a:gd name="T39" fmla="*/ 64 h 320"/>
                <a:gd name="T40" fmla="*/ 42 w 256"/>
                <a:gd name="T41" fmla="*/ 53 h 320"/>
                <a:gd name="T42" fmla="*/ 53 w 256"/>
                <a:gd name="T43" fmla="*/ 42 h 320"/>
                <a:gd name="T44" fmla="*/ 202 w 256"/>
                <a:gd name="T45" fmla="*/ 42 h 320"/>
                <a:gd name="T46" fmla="*/ 213 w 256"/>
                <a:gd name="T47" fmla="*/ 53 h 320"/>
                <a:gd name="T48" fmla="*/ 256 w 256"/>
                <a:gd name="T49" fmla="*/ 10 h 320"/>
                <a:gd name="T50" fmla="*/ 256 w 256"/>
                <a:gd name="T51" fmla="*/ 224 h 320"/>
                <a:gd name="T52" fmla="*/ 245 w 256"/>
                <a:gd name="T53" fmla="*/ 234 h 320"/>
                <a:gd name="T54" fmla="*/ 234 w 256"/>
                <a:gd name="T55" fmla="*/ 224 h 320"/>
                <a:gd name="T56" fmla="*/ 234 w 256"/>
                <a:gd name="T57" fmla="*/ 21 h 320"/>
                <a:gd name="T58" fmla="*/ 96 w 256"/>
                <a:gd name="T59" fmla="*/ 21 h 320"/>
                <a:gd name="T60" fmla="*/ 85 w 256"/>
                <a:gd name="T61" fmla="*/ 10 h 320"/>
                <a:gd name="T62" fmla="*/ 96 w 256"/>
                <a:gd name="T63" fmla="*/ 0 h 320"/>
                <a:gd name="T64" fmla="*/ 245 w 256"/>
                <a:gd name="T65" fmla="*/ 0 h 320"/>
                <a:gd name="T66" fmla="*/ 256 w 256"/>
                <a:gd name="T67" fmla="*/ 10 h 320"/>
                <a:gd name="T68" fmla="*/ 32 w 256"/>
                <a:gd name="T69" fmla="*/ 266 h 320"/>
                <a:gd name="T70" fmla="*/ 42 w 256"/>
                <a:gd name="T71" fmla="*/ 256 h 320"/>
                <a:gd name="T72" fmla="*/ 128 w 256"/>
                <a:gd name="T73" fmla="*/ 256 h 320"/>
                <a:gd name="T74" fmla="*/ 138 w 256"/>
                <a:gd name="T75" fmla="*/ 266 h 320"/>
                <a:gd name="T76" fmla="*/ 128 w 256"/>
                <a:gd name="T77" fmla="*/ 277 h 320"/>
                <a:gd name="T78" fmla="*/ 42 w 256"/>
                <a:gd name="T79" fmla="*/ 277 h 320"/>
                <a:gd name="T80" fmla="*/ 32 w 256"/>
                <a:gd name="T81" fmla="*/ 266 h 320"/>
                <a:gd name="T82" fmla="*/ 32 w 256"/>
                <a:gd name="T83" fmla="*/ 224 h 320"/>
                <a:gd name="T84" fmla="*/ 42 w 256"/>
                <a:gd name="T85" fmla="*/ 213 h 320"/>
                <a:gd name="T86" fmla="*/ 128 w 256"/>
                <a:gd name="T87" fmla="*/ 213 h 320"/>
                <a:gd name="T88" fmla="*/ 138 w 256"/>
                <a:gd name="T89" fmla="*/ 224 h 320"/>
                <a:gd name="T90" fmla="*/ 128 w 256"/>
                <a:gd name="T91" fmla="*/ 234 h 320"/>
                <a:gd name="T92" fmla="*/ 42 w 256"/>
                <a:gd name="T93" fmla="*/ 234 h 320"/>
                <a:gd name="T94" fmla="*/ 32 w 256"/>
                <a:gd name="T95" fmla="*/ 224 h 320"/>
                <a:gd name="T96" fmla="*/ 32 w 256"/>
                <a:gd name="T97" fmla="*/ 181 h 320"/>
                <a:gd name="T98" fmla="*/ 42 w 256"/>
                <a:gd name="T99" fmla="*/ 170 h 320"/>
                <a:gd name="T100" fmla="*/ 128 w 256"/>
                <a:gd name="T101" fmla="*/ 170 h 320"/>
                <a:gd name="T102" fmla="*/ 138 w 256"/>
                <a:gd name="T103" fmla="*/ 181 h 320"/>
                <a:gd name="T104" fmla="*/ 128 w 256"/>
                <a:gd name="T105" fmla="*/ 192 h 320"/>
                <a:gd name="T106" fmla="*/ 42 w 256"/>
                <a:gd name="T107" fmla="*/ 192 h 320"/>
                <a:gd name="T108" fmla="*/ 32 w 256"/>
                <a:gd name="T109" fmla="*/ 181 h 320"/>
                <a:gd name="T110" fmla="*/ 32 w 256"/>
                <a:gd name="T111" fmla="*/ 138 h 320"/>
                <a:gd name="T112" fmla="*/ 42 w 256"/>
                <a:gd name="T113" fmla="*/ 128 h 320"/>
                <a:gd name="T114" fmla="*/ 128 w 256"/>
                <a:gd name="T115" fmla="*/ 128 h 320"/>
                <a:gd name="T116" fmla="*/ 138 w 256"/>
                <a:gd name="T117" fmla="*/ 138 h 320"/>
                <a:gd name="T118" fmla="*/ 128 w 256"/>
                <a:gd name="T119" fmla="*/ 149 h 320"/>
                <a:gd name="T120" fmla="*/ 42 w 256"/>
                <a:gd name="T121" fmla="*/ 149 h 320"/>
                <a:gd name="T122" fmla="*/ 32 w 256"/>
                <a:gd name="T123" fmla="*/ 13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6" h="320">
                  <a:moveTo>
                    <a:pt x="160" y="85"/>
                  </a:moveTo>
                  <a:cubicBezTo>
                    <a:pt x="10" y="85"/>
                    <a:pt x="10" y="85"/>
                    <a:pt x="10" y="85"/>
                  </a:cubicBezTo>
                  <a:cubicBezTo>
                    <a:pt x="4" y="85"/>
                    <a:pt x="0" y="90"/>
                    <a:pt x="0" y="96"/>
                  </a:cubicBezTo>
                  <a:cubicBezTo>
                    <a:pt x="0" y="309"/>
                    <a:pt x="0" y="309"/>
                    <a:pt x="0" y="309"/>
                  </a:cubicBezTo>
                  <a:cubicBezTo>
                    <a:pt x="0" y="315"/>
                    <a:pt x="4" y="320"/>
                    <a:pt x="10" y="320"/>
                  </a:cubicBezTo>
                  <a:cubicBezTo>
                    <a:pt x="160" y="320"/>
                    <a:pt x="160" y="320"/>
                    <a:pt x="160" y="320"/>
                  </a:cubicBezTo>
                  <a:cubicBezTo>
                    <a:pt x="166" y="320"/>
                    <a:pt x="170" y="315"/>
                    <a:pt x="170" y="309"/>
                  </a:cubicBezTo>
                  <a:cubicBezTo>
                    <a:pt x="170" y="96"/>
                    <a:pt x="170" y="96"/>
                    <a:pt x="170" y="96"/>
                  </a:cubicBezTo>
                  <a:cubicBezTo>
                    <a:pt x="170" y="90"/>
                    <a:pt x="166" y="85"/>
                    <a:pt x="160" y="85"/>
                  </a:cubicBezTo>
                  <a:close/>
                  <a:moveTo>
                    <a:pt x="149" y="298"/>
                  </a:moveTo>
                  <a:cubicBezTo>
                    <a:pt x="21" y="298"/>
                    <a:pt x="21" y="298"/>
                    <a:pt x="21" y="298"/>
                  </a:cubicBezTo>
                  <a:cubicBezTo>
                    <a:pt x="21" y="106"/>
                    <a:pt x="21" y="106"/>
                    <a:pt x="21" y="106"/>
                  </a:cubicBezTo>
                  <a:cubicBezTo>
                    <a:pt x="149" y="106"/>
                    <a:pt x="149" y="106"/>
                    <a:pt x="149" y="106"/>
                  </a:cubicBezTo>
                  <a:lnTo>
                    <a:pt x="149" y="298"/>
                  </a:lnTo>
                  <a:close/>
                  <a:moveTo>
                    <a:pt x="213" y="53"/>
                  </a:moveTo>
                  <a:cubicBezTo>
                    <a:pt x="213" y="266"/>
                    <a:pt x="213" y="266"/>
                    <a:pt x="213" y="266"/>
                  </a:cubicBezTo>
                  <a:cubicBezTo>
                    <a:pt x="213" y="272"/>
                    <a:pt x="208" y="277"/>
                    <a:pt x="202" y="277"/>
                  </a:cubicBezTo>
                  <a:cubicBezTo>
                    <a:pt x="196" y="277"/>
                    <a:pt x="192" y="272"/>
                    <a:pt x="192" y="266"/>
                  </a:cubicBezTo>
                  <a:cubicBezTo>
                    <a:pt x="192" y="64"/>
                    <a:pt x="192" y="64"/>
                    <a:pt x="192" y="64"/>
                  </a:cubicBezTo>
                  <a:cubicBezTo>
                    <a:pt x="53" y="64"/>
                    <a:pt x="53" y="64"/>
                    <a:pt x="53" y="64"/>
                  </a:cubicBezTo>
                  <a:cubicBezTo>
                    <a:pt x="47" y="64"/>
                    <a:pt x="42" y="59"/>
                    <a:pt x="42" y="53"/>
                  </a:cubicBezTo>
                  <a:cubicBezTo>
                    <a:pt x="42" y="47"/>
                    <a:pt x="47" y="42"/>
                    <a:pt x="53" y="42"/>
                  </a:cubicBezTo>
                  <a:cubicBezTo>
                    <a:pt x="202" y="42"/>
                    <a:pt x="202" y="42"/>
                    <a:pt x="202" y="42"/>
                  </a:cubicBezTo>
                  <a:cubicBezTo>
                    <a:pt x="208" y="42"/>
                    <a:pt x="213" y="47"/>
                    <a:pt x="213" y="53"/>
                  </a:cubicBezTo>
                  <a:close/>
                  <a:moveTo>
                    <a:pt x="256" y="10"/>
                  </a:moveTo>
                  <a:cubicBezTo>
                    <a:pt x="256" y="224"/>
                    <a:pt x="256" y="224"/>
                    <a:pt x="256" y="224"/>
                  </a:cubicBezTo>
                  <a:cubicBezTo>
                    <a:pt x="256" y="230"/>
                    <a:pt x="251" y="234"/>
                    <a:pt x="245" y="234"/>
                  </a:cubicBezTo>
                  <a:cubicBezTo>
                    <a:pt x="239" y="234"/>
                    <a:pt x="234" y="230"/>
                    <a:pt x="234" y="224"/>
                  </a:cubicBezTo>
                  <a:cubicBezTo>
                    <a:pt x="234" y="21"/>
                    <a:pt x="234" y="21"/>
                    <a:pt x="234" y="21"/>
                  </a:cubicBezTo>
                  <a:cubicBezTo>
                    <a:pt x="96" y="21"/>
                    <a:pt x="96" y="21"/>
                    <a:pt x="96" y="21"/>
                  </a:cubicBezTo>
                  <a:cubicBezTo>
                    <a:pt x="90" y="21"/>
                    <a:pt x="85" y="16"/>
                    <a:pt x="85" y="10"/>
                  </a:cubicBezTo>
                  <a:cubicBezTo>
                    <a:pt x="85" y="4"/>
                    <a:pt x="90" y="0"/>
                    <a:pt x="96" y="0"/>
                  </a:cubicBezTo>
                  <a:cubicBezTo>
                    <a:pt x="245" y="0"/>
                    <a:pt x="245" y="0"/>
                    <a:pt x="245" y="0"/>
                  </a:cubicBezTo>
                  <a:cubicBezTo>
                    <a:pt x="251" y="0"/>
                    <a:pt x="256" y="4"/>
                    <a:pt x="256" y="10"/>
                  </a:cubicBezTo>
                  <a:close/>
                  <a:moveTo>
                    <a:pt x="32" y="266"/>
                  </a:moveTo>
                  <a:cubicBezTo>
                    <a:pt x="32" y="260"/>
                    <a:pt x="36" y="256"/>
                    <a:pt x="42" y="256"/>
                  </a:cubicBezTo>
                  <a:cubicBezTo>
                    <a:pt x="128" y="256"/>
                    <a:pt x="128" y="256"/>
                    <a:pt x="128" y="256"/>
                  </a:cubicBezTo>
                  <a:cubicBezTo>
                    <a:pt x="134" y="256"/>
                    <a:pt x="138" y="260"/>
                    <a:pt x="138" y="266"/>
                  </a:cubicBezTo>
                  <a:cubicBezTo>
                    <a:pt x="138" y="272"/>
                    <a:pt x="134" y="277"/>
                    <a:pt x="128" y="277"/>
                  </a:cubicBezTo>
                  <a:cubicBezTo>
                    <a:pt x="42" y="277"/>
                    <a:pt x="42" y="277"/>
                    <a:pt x="42" y="277"/>
                  </a:cubicBezTo>
                  <a:cubicBezTo>
                    <a:pt x="36" y="277"/>
                    <a:pt x="32" y="272"/>
                    <a:pt x="32" y="266"/>
                  </a:cubicBezTo>
                  <a:close/>
                  <a:moveTo>
                    <a:pt x="32" y="224"/>
                  </a:moveTo>
                  <a:cubicBezTo>
                    <a:pt x="32" y="218"/>
                    <a:pt x="36" y="213"/>
                    <a:pt x="42" y="213"/>
                  </a:cubicBezTo>
                  <a:cubicBezTo>
                    <a:pt x="128" y="213"/>
                    <a:pt x="128" y="213"/>
                    <a:pt x="128" y="213"/>
                  </a:cubicBezTo>
                  <a:cubicBezTo>
                    <a:pt x="134" y="213"/>
                    <a:pt x="138" y="218"/>
                    <a:pt x="138" y="224"/>
                  </a:cubicBezTo>
                  <a:cubicBezTo>
                    <a:pt x="138" y="230"/>
                    <a:pt x="134" y="234"/>
                    <a:pt x="128" y="234"/>
                  </a:cubicBezTo>
                  <a:cubicBezTo>
                    <a:pt x="42" y="234"/>
                    <a:pt x="42" y="234"/>
                    <a:pt x="42" y="234"/>
                  </a:cubicBezTo>
                  <a:cubicBezTo>
                    <a:pt x="36" y="234"/>
                    <a:pt x="32" y="230"/>
                    <a:pt x="32" y="224"/>
                  </a:cubicBezTo>
                  <a:close/>
                  <a:moveTo>
                    <a:pt x="32" y="181"/>
                  </a:moveTo>
                  <a:cubicBezTo>
                    <a:pt x="32" y="175"/>
                    <a:pt x="36" y="170"/>
                    <a:pt x="42" y="170"/>
                  </a:cubicBezTo>
                  <a:cubicBezTo>
                    <a:pt x="128" y="170"/>
                    <a:pt x="128" y="170"/>
                    <a:pt x="128" y="170"/>
                  </a:cubicBezTo>
                  <a:cubicBezTo>
                    <a:pt x="134" y="170"/>
                    <a:pt x="138" y="175"/>
                    <a:pt x="138" y="181"/>
                  </a:cubicBezTo>
                  <a:cubicBezTo>
                    <a:pt x="138" y="187"/>
                    <a:pt x="134" y="192"/>
                    <a:pt x="128" y="192"/>
                  </a:cubicBezTo>
                  <a:cubicBezTo>
                    <a:pt x="42" y="192"/>
                    <a:pt x="42" y="192"/>
                    <a:pt x="42" y="192"/>
                  </a:cubicBezTo>
                  <a:cubicBezTo>
                    <a:pt x="36" y="192"/>
                    <a:pt x="32" y="187"/>
                    <a:pt x="32" y="181"/>
                  </a:cubicBezTo>
                  <a:close/>
                  <a:moveTo>
                    <a:pt x="32" y="138"/>
                  </a:moveTo>
                  <a:cubicBezTo>
                    <a:pt x="32" y="132"/>
                    <a:pt x="36" y="128"/>
                    <a:pt x="42" y="128"/>
                  </a:cubicBezTo>
                  <a:cubicBezTo>
                    <a:pt x="128" y="128"/>
                    <a:pt x="128" y="128"/>
                    <a:pt x="128" y="128"/>
                  </a:cubicBezTo>
                  <a:cubicBezTo>
                    <a:pt x="134" y="128"/>
                    <a:pt x="138" y="132"/>
                    <a:pt x="138" y="138"/>
                  </a:cubicBezTo>
                  <a:cubicBezTo>
                    <a:pt x="138" y="144"/>
                    <a:pt x="134" y="149"/>
                    <a:pt x="128" y="149"/>
                  </a:cubicBezTo>
                  <a:cubicBezTo>
                    <a:pt x="42" y="149"/>
                    <a:pt x="42" y="149"/>
                    <a:pt x="42" y="149"/>
                  </a:cubicBezTo>
                  <a:cubicBezTo>
                    <a:pt x="36" y="149"/>
                    <a:pt x="32" y="144"/>
                    <a:pt x="32" y="1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sp>
          <p:nvSpPr>
            <p:cNvPr id="100" name="Freeform 351"/>
            <p:cNvSpPr>
              <a:spLocks noEditPoints="1"/>
            </p:cNvSpPr>
            <p:nvPr/>
          </p:nvSpPr>
          <p:spPr bwMode="auto">
            <a:xfrm>
              <a:off x="4913652" y="4808348"/>
              <a:ext cx="398792" cy="36763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grpSp>
      <p:sp>
        <p:nvSpPr>
          <p:cNvPr id="102" name="Rectangle 101"/>
          <p:cNvSpPr/>
          <p:nvPr/>
        </p:nvSpPr>
        <p:spPr bwMode="gray">
          <a:xfrm>
            <a:off x="610686" y="5468256"/>
            <a:ext cx="6049823" cy="621674"/>
          </a:xfrm>
          <a:prstGeom prst="rect">
            <a:avLst/>
          </a:prstGeom>
          <a:noFill/>
          <a:ln w="3175" algn="ctr">
            <a:solidFill>
              <a:srgbClr val="21B6B6"/>
            </a:solidFill>
            <a:miter lim="800000"/>
            <a:headEnd/>
            <a:tailEnd/>
          </a:ln>
        </p:spPr>
        <p:txBody>
          <a:bodyPr wrap="square" lIns="88071" tIns="88071" rIns="88071" bIns="88071" rtlCol="0" anchor="ctr"/>
          <a:lstStyle/>
          <a:p>
            <a:pPr marL="169914" marR="0" lvl="0" indent="-169914" algn="just" defTabSz="914400" rtl="0" eaLnBrk="1" fontAlgn="base" latinLnBrk="0" hangingPunct="1">
              <a:lnSpc>
                <a:spcPct val="100000"/>
              </a:lnSpc>
              <a:spcBef>
                <a:spcPts val="0"/>
              </a:spcBef>
              <a:spcAft>
                <a:spcPts val="0"/>
              </a:spcAft>
              <a:buClr>
                <a:srgbClr val="21B6B6"/>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Centralized IT Disaster Recovery Plan</a:t>
            </a:r>
          </a:p>
          <a:p>
            <a:pPr marL="169914" marR="0" lvl="0" indent="-169914" algn="just" defTabSz="914400" rtl="0" eaLnBrk="1" fontAlgn="base" latinLnBrk="0" hangingPunct="1">
              <a:lnSpc>
                <a:spcPct val="100000"/>
              </a:lnSpc>
              <a:spcBef>
                <a:spcPts val="0"/>
              </a:spcBef>
              <a:spcAft>
                <a:spcPts val="0"/>
              </a:spcAft>
              <a:buClr>
                <a:srgbClr val="21B6B6"/>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Technology Recovery Plans template</a:t>
            </a:r>
          </a:p>
          <a:p>
            <a:pPr marL="169914" marR="0" lvl="0" indent="-169914" algn="just" defTabSz="914400" rtl="0" eaLnBrk="1" fontAlgn="base" latinLnBrk="0" hangingPunct="1">
              <a:lnSpc>
                <a:spcPct val="100000"/>
              </a:lnSpc>
              <a:spcBef>
                <a:spcPts val="0"/>
              </a:spcBef>
              <a:spcAft>
                <a:spcPts val="0"/>
              </a:spcAft>
              <a:buClr>
                <a:srgbClr val="21B6B6"/>
              </a:buClr>
              <a:buSzTx/>
              <a:buFont typeface="Arial" panose="020B0604020202020204" pitchFamily="34" charset="0"/>
              <a:buChar char="•"/>
              <a:tabLst/>
              <a:defRPr/>
            </a:pPr>
            <a:r>
              <a:rPr lang="en-US" sz="1000" dirty="0">
                <a:solidFill>
                  <a:prstClr val="black"/>
                </a:solidFill>
                <a:latin typeface="Calibri" panose="020F0502020204030204" pitchFamily="34" charset="0"/>
                <a:ea typeface="Verdana" panose="020B0604030504040204" pitchFamily="34" charset="0"/>
                <a:cs typeface="Calibri" panose="020F0502020204030204" pitchFamily="34" charset="0"/>
              </a:rPr>
              <a:t>Technology Recovery Plans</a:t>
            </a:r>
            <a:endPar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endParaRPr>
          </a:p>
        </p:txBody>
      </p:sp>
      <p:grpSp>
        <p:nvGrpSpPr>
          <p:cNvPr id="142" name="Group 8"/>
          <p:cNvGrpSpPr>
            <a:grpSpLocks noChangeAspect="1"/>
          </p:cNvGrpSpPr>
          <p:nvPr/>
        </p:nvGrpSpPr>
        <p:grpSpPr bwMode="auto">
          <a:xfrm>
            <a:off x="6913183" y="1455166"/>
            <a:ext cx="363617" cy="363617"/>
            <a:chOff x="1346" y="303"/>
            <a:chExt cx="340" cy="340"/>
          </a:xfrm>
          <a:solidFill>
            <a:srgbClr val="00ABAB"/>
          </a:solidFill>
        </p:grpSpPr>
        <p:sp>
          <p:nvSpPr>
            <p:cNvPr id="143" name="Freeform 9"/>
            <p:cNvSpPr>
              <a:spLocks noEditPoints="1"/>
            </p:cNvSpPr>
            <p:nvPr/>
          </p:nvSpPr>
          <p:spPr bwMode="auto">
            <a:xfrm>
              <a:off x="1346" y="30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solidFill>
                  <a:srgbClr val="5DCACA"/>
                </a:solidFill>
                <a:latin typeface="Calibri" panose="020F0502020204030204" pitchFamily="34" charset="0"/>
                <a:cs typeface="Calibri" panose="020F0502020204030204" pitchFamily="34" charset="0"/>
              </a:endParaRPr>
            </a:p>
          </p:txBody>
        </p:sp>
        <p:sp>
          <p:nvSpPr>
            <p:cNvPr id="144" name="Freeform 10"/>
            <p:cNvSpPr>
              <a:spLocks noEditPoints="1"/>
            </p:cNvSpPr>
            <p:nvPr/>
          </p:nvSpPr>
          <p:spPr bwMode="auto">
            <a:xfrm>
              <a:off x="1420" y="367"/>
              <a:ext cx="176" cy="212"/>
            </a:xfrm>
            <a:custGeom>
              <a:avLst/>
              <a:gdLst>
                <a:gd name="T0" fmla="*/ 230 w 265"/>
                <a:gd name="T1" fmla="*/ 320 h 320"/>
                <a:gd name="T2" fmla="*/ 222 w 265"/>
                <a:gd name="T3" fmla="*/ 302 h 320"/>
                <a:gd name="T4" fmla="*/ 240 w 265"/>
                <a:gd name="T5" fmla="*/ 192 h 320"/>
                <a:gd name="T6" fmla="*/ 219 w 265"/>
                <a:gd name="T7" fmla="*/ 190 h 320"/>
                <a:gd name="T8" fmla="*/ 209 w 265"/>
                <a:gd name="T9" fmla="*/ 202 h 320"/>
                <a:gd name="T10" fmla="*/ 209 w 265"/>
                <a:gd name="T11" fmla="*/ 202 h 320"/>
                <a:gd name="T12" fmla="*/ 198 w 265"/>
                <a:gd name="T13" fmla="*/ 181 h 320"/>
                <a:gd name="T14" fmla="*/ 177 w 265"/>
                <a:gd name="T15" fmla="*/ 181 h 320"/>
                <a:gd name="T16" fmla="*/ 166 w 265"/>
                <a:gd name="T17" fmla="*/ 202 h 320"/>
                <a:gd name="T18" fmla="*/ 155 w 265"/>
                <a:gd name="T19" fmla="*/ 160 h 320"/>
                <a:gd name="T20" fmla="*/ 134 w 265"/>
                <a:gd name="T21" fmla="*/ 160 h 320"/>
                <a:gd name="T22" fmla="*/ 123 w 265"/>
                <a:gd name="T23" fmla="*/ 202 h 320"/>
                <a:gd name="T24" fmla="*/ 113 w 265"/>
                <a:gd name="T25" fmla="*/ 106 h 320"/>
                <a:gd name="T26" fmla="*/ 91 w 265"/>
                <a:gd name="T27" fmla="*/ 106 h 320"/>
                <a:gd name="T28" fmla="*/ 85 w 265"/>
                <a:gd name="T29" fmla="*/ 244 h 320"/>
                <a:gd name="T30" fmla="*/ 41 w 265"/>
                <a:gd name="T31" fmla="*/ 185 h 320"/>
                <a:gd name="T32" fmla="*/ 27 w 265"/>
                <a:gd name="T33" fmla="*/ 181 h 320"/>
                <a:gd name="T34" fmla="*/ 27 w 265"/>
                <a:gd name="T35" fmla="*/ 199 h 320"/>
                <a:gd name="T36" fmla="*/ 100 w 265"/>
                <a:gd name="T37" fmla="*/ 315 h 320"/>
                <a:gd name="T38" fmla="*/ 86 w 265"/>
                <a:gd name="T39" fmla="*/ 318 h 320"/>
                <a:gd name="T40" fmla="*/ 18 w 265"/>
                <a:gd name="T41" fmla="*/ 162 h 320"/>
                <a:gd name="T42" fmla="*/ 61 w 265"/>
                <a:gd name="T43" fmla="*/ 176 h 320"/>
                <a:gd name="T44" fmla="*/ 70 w 265"/>
                <a:gd name="T45" fmla="*/ 106 h 320"/>
                <a:gd name="T46" fmla="*/ 134 w 265"/>
                <a:gd name="T47" fmla="*/ 106 h 320"/>
                <a:gd name="T48" fmla="*/ 145 w 265"/>
                <a:gd name="T49" fmla="*/ 128 h 320"/>
                <a:gd name="T50" fmla="*/ 187 w 265"/>
                <a:gd name="T51" fmla="*/ 149 h 320"/>
                <a:gd name="T52" fmla="*/ 230 w 265"/>
                <a:gd name="T53" fmla="*/ 160 h 320"/>
                <a:gd name="T54" fmla="*/ 262 w 265"/>
                <a:gd name="T55" fmla="*/ 234 h 320"/>
                <a:gd name="T56" fmla="*/ 102 w 265"/>
                <a:gd name="T57" fmla="*/ 53 h 320"/>
                <a:gd name="T58" fmla="*/ 113 w 265"/>
                <a:gd name="T59" fmla="*/ 10 h 320"/>
                <a:gd name="T60" fmla="*/ 91 w 265"/>
                <a:gd name="T61" fmla="*/ 10 h 320"/>
                <a:gd name="T62" fmla="*/ 102 w 265"/>
                <a:gd name="T63" fmla="*/ 53 h 320"/>
                <a:gd name="T64" fmla="*/ 142 w 265"/>
                <a:gd name="T65" fmla="*/ 61 h 320"/>
                <a:gd name="T66" fmla="*/ 163 w 265"/>
                <a:gd name="T67" fmla="*/ 24 h 320"/>
                <a:gd name="T68" fmla="*/ 126 w 265"/>
                <a:gd name="T69" fmla="*/ 45 h 320"/>
                <a:gd name="T70" fmla="*/ 134 w 265"/>
                <a:gd name="T71" fmla="*/ 64 h 320"/>
                <a:gd name="T72" fmla="*/ 70 w 265"/>
                <a:gd name="T73" fmla="*/ 64 h 320"/>
                <a:gd name="T74" fmla="*/ 78 w 265"/>
                <a:gd name="T75" fmla="*/ 45 h 320"/>
                <a:gd name="T76" fmla="*/ 41 w 265"/>
                <a:gd name="T77" fmla="*/ 24 h 320"/>
                <a:gd name="T78" fmla="*/ 62 w 265"/>
                <a:gd name="T79" fmla="*/ 61 h 320"/>
                <a:gd name="T80" fmla="*/ 155 w 265"/>
                <a:gd name="T81" fmla="*/ 96 h 320"/>
                <a:gd name="T82" fmla="*/ 187 w 265"/>
                <a:gd name="T83" fmla="*/ 85 h 320"/>
                <a:gd name="T84" fmla="*/ 155 w 265"/>
                <a:gd name="T85" fmla="*/ 74 h 320"/>
                <a:gd name="T86" fmla="*/ 27 w 265"/>
                <a:gd name="T87" fmla="*/ 96 h 320"/>
                <a:gd name="T88" fmla="*/ 59 w 265"/>
                <a:gd name="T89" fmla="*/ 85 h 320"/>
                <a:gd name="T90" fmla="*/ 27 w 265"/>
                <a:gd name="T91" fmla="*/ 74 h 320"/>
                <a:gd name="T92" fmla="*/ 27 w 265"/>
                <a:gd name="T93" fmla="*/ 9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5" h="320">
                  <a:moveTo>
                    <a:pt x="238" y="316"/>
                  </a:moveTo>
                  <a:cubicBezTo>
                    <a:pt x="236" y="318"/>
                    <a:pt x="233" y="320"/>
                    <a:pt x="230" y="320"/>
                  </a:cubicBezTo>
                  <a:cubicBezTo>
                    <a:pt x="227" y="320"/>
                    <a:pt x="225" y="319"/>
                    <a:pt x="223" y="317"/>
                  </a:cubicBezTo>
                  <a:cubicBezTo>
                    <a:pt x="218" y="313"/>
                    <a:pt x="218" y="307"/>
                    <a:pt x="222" y="302"/>
                  </a:cubicBezTo>
                  <a:cubicBezTo>
                    <a:pt x="243" y="277"/>
                    <a:pt x="240" y="236"/>
                    <a:pt x="240" y="235"/>
                  </a:cubicBezTo>
                  <a:cubicBezTo>
                    <a:pt x="240" y="192"/>
                    <a:pt x="240" y="192"/>
                    <a:pt x="240" y="192"/>
                  </a:cubicBezTo>
                  <a:cubicBezTo>
                    <a:pt x="240" y="186"/>
                    <a:pt x="235" y="181"/>
                    <a:pt x="230" y="181"/>
                  </a:cubicBezTo>
                  <a:cubicBezTo>
                    <a:pt x="224" y="181"/>
                    <a:pt x="220" y="185"/>
                    <a:pt x="219" y="190"/>
                  </a:cubicBezTo>
                  <a:cubicBezTo>
                    <a:pt x="219" y="192"/>
                    <a:pt x="219" y="192"/>
                    <a:pt x="219" y="192"/>
                  </a:cubicBezTo>
                  <a:cubicBezTo>
                    <a:pt x="219" y="198"/>
                    <a:pt x="215" y="202"/>
                    <a:pt x="209" y="202"/>
                  </a:cubicBezTo>
                  <a:cubicBezTo>
                    <a:pt x="209" y="202"/>
                    <a:pt x="209" y="202"/>
                    <a:pt x="209" y="202"/>
                  </a:cubicBezTo>
                  <a:cubicBezTo>
                    <a:pt x="209" y="202"/>
                    <a:pt x="209" y="202"/>
                    <a:pt x="209" y="202"/>
                  </a:cubicBezTo>
                  <a:cubicBezTo>
                    <a:pt x="203" y="202"/>
                    <a:pt x="198" y="198"/>
                    <a:pt x="198" y="192"/>
                  </a:cubicBezTo>
                  <a:cubicBezTo>
                    <a:pt x="198" y="181"/>
                    <a:pt x="198" y="181"/>
                    <a:pt x="198" y="181"/>
                  </a:cubicBezTo>
                  <a:cubicBezTo>
                    <a:pt x="198" y="175"/>
                    <a:pt x="193" y="170"/>
                    <a:pt x="187" y="170"/>
                  </a:cubicBezTo>
                  <a:cubicBezTo>
                    <a:pt x="181" y="170"/>
                    <a:pt x="177" y="175"/>
                    <a:pt x="177" y="181"/>
                  </a:cubicBezTo>
                  <a:cubicBezTo>
                    <a:pt x="177" y="192"/>
                    <a:pt x="177" y="192"/>
                    <a:pt x="177" y="192"/>
                  </a:cubicBezTo>
                  <a:cubicBezTo>
                    <a:pt x="177" y="198"/>
                    <a:pt x="172" y="202"/>
                    <a:pt x="166" y="202"/>
                  </a:cubicBezTo>
                  <a:cubicBezTo>
                    <a:pt x="160" y="202"/>
                    <a:pt x="155" y="198"/>
                    <a:pt x="155" y="192"/>
                  </a:cubicBezTo>
                  <a:cubicBezTo>
                    <a:pt x="155" y="160"/>
                    <a:pt x="155" y="160"/>
                    <a:pt x="155" y="160"/>
                  </a:cubicBezTo>
                  <a:cubicBezTo>
                    <a:pt x="155" y="154"/>
                    <a:pt x="151" y="149"/>
                    <a:pt x="145" y="149"/>
                  </a:cubicBezTo>
                  <a:cubicBezTo>
                    <a:pt x="139" y="149"/>
                    <a:pt x="134" y="154"/>
                    <a:pt x="134" y="160"/>
                  </a:cubicBezTo>
                  <a:cubicBezTo>
                    <a:pt x="134" y="192"/>
                    <a:pt x="134" y="192"/>
                    <a:pt x="134" y="192"/>
                  </a:cubicBezTo>
                  <a:cubicBezTo>
                    <a:pt x="134" y="198"/>
                    <a:pt x="129" y="202"/>
                    <a:pt x="123" y="202"/>
                  </a:cubicBezTo>
                  <a:cubicBezTo>
                    <a:pt x="117" y="202"/>
                    <a:pt x="113" y="198"/>
                    <a:pt x="113" y="192"/>
                  </a:cubicBezTo>
                  <a:cubicBezTo>
                    <a:pt x="113" y="106"/>
                    <a:pt x="113" y="106"/>
                    <a:pt x="113" y="106"/>
                  </a:cubicBezTo>
                  <a:cubicBezTo>
                    <a:pt x="113" y="100"/>
                    <a:pt x="108" y="96"/>
                    <a:pt x="102" y="96"/>
                  </a:cubicBezTo>
                  <a:cubicBezTo>
                    <a:pt x="96" y="96"/>
                    <a:pt x="91" y="100"/>
                    <a:pt x="91" y="106"/>
                  </a:cubicBezTo>
                  <a:cubicBezTo>
                    <a:pt x="91" y="234"/>
                    <a:pt x="91" y="234"/>
                    <a:pt x="91" y="234"/>
                  </a:cubicBezTo>
                  <a:cubicBezTo>
                    <a:pt x="91" y="239"/>
                    <a:pt x="89" y="242"/>
                    <a:pt x="85" y="244"/>
                  </a:cubicBezTo>
                  <a:cubicBezTo>
                    <a:pt x="81" y="246"/>
                    <a:pt x="77" y="245"/>
                    <a:pt x="74" y="242"/>
                  </a:cubicBezTo>
                  <a:cubicBezTo>
                    <a:pt x="60" y="230"/>
                    <a:pt x="44" y="192"/>
                    <a:pt x="41" y="185"/>
                  </a:cubicBezTo>
                  <a:cubicBezTo>
                    <a:pt x="40" y="183"/>
                    <a:pt x="38" y="181"/>
                    <a:pt x="35" y="180"/>
                  </a:cubicBezTo>
                  <a:cubicBezTo>
                    <a:pt x="33" y="180"/>
                    <a:pt x="30" y="180"/>
                    <a:pt x="27" y="181"/>
                  </a:cubicBezTo>
                  <a:cubicBezTo>
                    <a:pt x="23" y="183"/>
                    <a:pt x="23" y="192"/>
                    <a:pt x="26" y="198"/>
                  </a:cubicBezTo>
                  <a:cubicBezTo>
                    <a:pt x="26" y="198"/>
                    <a:pt x="27" y="198"/>
                    <a:pt x="27" y="199"/>
                  </a:cubicBezTo>
                  <a:cubicBezTo>
                    <a:pt x="27" y="199"/>
                    <a:pt x="54" y="273"/>
                    <a:pt x="97" y="300"/>
                  </a:cubicBezTo>
                  <a:cubicBezTo>
                    <a:pt x="102" y="303"/>
                    <a:pt x="103" y="310"/>
                    <a:pt x="100" y="315"/>
                  </a:cubicBezTo>
                  <a:cubicBezTo>
                    <a:pt x="98" y="318"/>
                    <a:pt x="95" y="320"/>
                    <a:pt x="91" y="320"/>
                  </a:cubicBezTo>
                  <a:cubicBezTo>
                    <a:pt x="89" y="320"/>
                    <a:pt x="87" y="319"/>
                    <a:pt x="86" y="318"/>
                  </a:cubicBezTo>
                  <a:cubicBezTo>
                    <a:pt x="38" y="288"/>
                    <a:pt x="10" y="214"/>
                    <a:pt x="7" y="207"/>
                  </a:cubicBezTo>
                  <a:cubicBezTo>
                    <a:pt x="0" y="191"/>
                    <a:pt x="2" y="170"/>
                    <a:pt x="18" y="162"/>
                  </a:cubicBezTo>
                  <a:cubicBezTo>
                    <a:pt x="25" y="158"/>
                    <a:pt x="34" y="157"/>
                    <a:pt x="42" y="160"/>
                  </a:cubicBezTo>
                  <a:cubicBezTo>
                    <a:pt x="50" y="163"/>
                    <a:pt x="57" y="169"/>
                    <a:pt x="61" y="176"/>
                  </a:cubicBezTo>
                  <a:cubicBezTo>
                    <a:pt x="63" y="183"/>
                    <a:pt x="66" y="190"/>
                    <a:pt x="70" y="197"/>
                  </a:cubicBezTo>
                  <a:cubicBezTo>
                    <a:pt x="70" y="106"/>
                    <a:pt x="70" y="106"/>
                    <a:pt x="70" y="106"/>
                  </a:cubicBezTo>
                  <a:cubicBezTo>
                    <a:pt x="70" y="89"/>
                    <a:pt x="84" y="74"/>
                    <a:pt x="102" y="74"/>
                  </a:cubicBezTo>
                  <a:cubicBezTo>
                    <a:pt x="120" y="74"/>
                    <a:pt x="134" y="89"/>
                    <a:pt x="134" y="106"/>
                  </a:cubicBezTo>
                  <a:cubicBezTo>
                    <a:pt x="134" y="130"/>
                    <a:pt x="134" y="130"/>
                    <a:pt x="134" y="130"/>
                  </a:cubicBezTo>
                  <a:cubicBezTo>
                    <a:pt x="137" y="128"/>
                    <a:pt x="141" y="128"/>
                    <a:pt x="145" y="128"/>
                  </a:cubicBezTo>
                  <a:cubicBezTo>
                    <a:pt x="159" y="128"/>
                    <a:pt x="172" y="138"/>
                    <a:pt x="175" y="151"/>
                  </a:cubicBezTo>
                  <a:cubicBezTo>
                    <a:pt x="179" y="150"/>
                    <a:pt x="183" y="149"/>
                    <a:pt x="187" y="149"/>
                  </a:cubicBezTo>
                  <a:cubicBezTo>
                    <a:pt x="199" y="149"/>
                    <a:pt x="209" y="155"/>
                    <a:pt x="214" y="164"/>
                  </a:cubicBezTo>
                  <a:cubicBezTo>
                    <a:pt x="219" y="161"/>
                    <a:pt x="224" y="160"/>
                    <a:pt x="230" y="160"/>
                  </a:cubicBezTo>
                  <a:cubicBezTo>
                    <a:pt x="247" y="160"/>
                    <a:pt x="262" y="174"/>
                    <a:pt x="262" y="192"/>
                  </a:cubicBezTo>
                  <a:cubicBezTo>
                    <a:pt x="262" y="234"/>
                    <a:pt x="262" y="234"/>
                    <a:pt x="262" y="234"/>
                  </a:cubicBezTo>
                  <a:cubicBezTo>
                    <a:pt x="262" y="236"/>
                    <a:pt x="265" y="284"/>
                    <a:pt x="238" y="316"/>
                  </a:cubicBezTo>
                  <a:close/>
                  <a:moveTo>
                    <a:pt x="102" y="53"/>
                  </a:moveTo>
                  <a:cubicBezTo>
                    <a:pt x="108" y="53"/>
                    <a:pt x="113" y="48"/>
                    <a:pt x="113" y="42"/>
                  </a:cubicBezTo>
                  <a:cubicBezTo>
                    <a:pt x="113" y="10"/>
                    <a:pt x="113" y="10"/>
                    <a:pt x="113" y="10"/>
                  </a:cubicBezTo>
                  <a:cubicBezTo>
                    <a:pt x="113" y="4"/>
                    <a:pt x="108" y="0"/>
                    <a:pt x="102" y="0"/>
                  </a:cubicBezTo>
                  <a:cubicBezTo>
                    <a:pt x="96" y="0"/>
                    <a:pt x="91" y="4"/>
                    <a:pt x="91" y="10"/>
                  </a:cubicBezTo>
                  <a:cubicBezTo>
                    <a:pt x="91" y="42"/>
                    <a:pt x="91" y="42"/>
                    <a:pt x="91" y="42"/>
                  </a:cubicBezTo>
                  <a:cubicBezTo>
                    <a:pt x="91" y="48"/>
                    <a:pt x="96" y="53"/>
                    <a:pt x="102" y="53"/>
                  </a:cubicBezTo>
                  <a:close/>
                  <a:moveTo>
                    <a:pt x="134" y="64"/>
                  </a:moveTo>
                  <a:cubicBezTo>
                    <a:pt x="137" y="64"/>
                    <a:pt x="139" y="63"/>
                    <a:pt x="142" y="61"/>
                  </a:cubicBezTo>
                  <a:cubicBezTo>
                    <a:pt x="163" y="39"/>
                    <a:pt x="163" y="39"/>
                    <a:pt x="163" y="39"/>
                  </a:cubicBezTo>
                  <a:cubicBezTo>
                    <a:pt x="167" y="35"/>
                    <a:pt x="167" y="28"/>
                    <a:pt x="163" y="24"/>
                  </a:cubicBezTo>
                  <a:cubicBezTo>
                    <a:pt x="159" y="20"/>
                    <a:pt x="152" y="20"/>
                    <a:pt x="148" y="24"/>
                  </a:cubicBezTo>
                  <a:cubicBezTo>
                    <a:pt x="126" y="45"/>
                    <a:pt x="126" y="45"/>
                    <a:pt x="126" y="45"/>
                  </a:cubicBezTo>
                  <a:cubicBezTo>
                    <a:pt x="122" y="50"/>
                    <a:pt x="122" y="56"/>
                    <a:pt x="126" y="61"/>
                  </a:cubicBezTo>
                  <a:cubicBezTo>
                    <a:pt x="129" y="63"/>
                    <a:pt x="131" y="64"/>
                    <a:pt x="134" y="64"/>
                  </a:cubicBezTo>
                  <a:close/>
                  <a:moveTo>
                    <a:pt x="62" y="61"/>
                  </a:moveTo>
                  <a:cubicBezTo>
                    <a:pt x="65" y="63"/>
                    <a:pt x="67" y="64"/>
                    <a:pt x="70" y="64"/>
                  </a:cubicBezTo>
                  <a:cubicBezTo>
                    <a:pt x="73" y="64"/>
                    <a:pt x="75" y="63"/>
                    <a:pt x="78" y="61"/>
                  </a:cubicBezTo>
                  <a:cubicBezTo>
                    <a:pt x="82" y="56"/>
                    <a:pt x="82" y="50"/>
                    <a:pt x="78" y="45"/>
                  </a:cubicBezTo>
                  <a:cubicBezTo>
                    <a:pt x="56" y="24"/>
                    <a:pt x="56" y="24"/>
                    <a:pt x="56" y="24"/>
                  </a:cubicBezTo>
                  <a:cubicBezTo>
                    <a:pt x="52" y="20"/>
                    <a:pt x="45" y="20"/>
                    <a:pt x="41" y="24"/>
                  </a:cubicBezTo>
                  <a:cubicBezTo>
                    <a:pt x="37" y="28"/>
                    <a:pt x="37" y="35"/>
                    <a:pt x="41" y="39"/>
                  </a:cubicBezTo>
                  <a:lnTo>
                    <a:pt x="62" y="61"/>
                  </a:lnTo>
                  <a:close/>
                  <a:moveTo>
                    <a:pt x="145" y="85"/>
                  </a:moveTo>
                  <a:cubicBezTo>
                    <a:pt x="145" y="91"/>
                    <a:pt x="149" y="96"/>
                    <a:pt x="155" y="96"/>
                  </a:cubicBezTo>
                  <a:cubicBezTo>
                    <a:pt x="177" y="96"/>
                    <a:pt x="177" y="96"/>
                    <a:pt x="177" y="96"/>
                  </a:cubicBezTo>
                  <a:cubicBezTo>
                    <a:pt x="183" y="96"/>
                    <a:pt x="187" y="91"/>
                    <a:pt x="187" y="85"/>
                  </a:cubicBezTo>
                  <a:cubicBezTo>
                    <a:pt x="187" y="79"/>
                    <a:pt x="183" y="74"/>
                    <a:pt x="177" y="74"/>
                  </a:cubicBezTo>
                  <a:cubicBezTo>
                    <a:pt x="155" y="74"/>
                    <a:pt x="155" y="74"/>
                    <a:pt x="155" y="74"/>
                  </a:cubicBezTo>
                  <a:cubicBezTo>
                    <a:pt x="149" y="74"/>
                    <a:pt x="145" y="79"/>
                    <a:pt x="145" y="85"/>
                  </a:cubicBezTo>
                  <a:close/>
                  <a:moveTo>
                    <a:pt x="27" y="96"/>
                  </a:moveTo>
                  <a:cubicBezTo>
                    <a:pt x="49" y="96"/>
                    <a:pt x="49" y="96"/>
                    <a:pt x="49" y="96"/>
                  </a:cubicBezTo>
                  <a:cubicBezTo>
                    <a:pt x="55" y="96"/>
                    <a:pt x="59" y="91"/>
                    <a:pt x="59" y="85"/>
                  </a:cubicBezTo>
                  <a:cubicBezTo>
                    <a:pt x="59" y="79"/>
                    <a:pt x="55" y="74"/>
                    <a:pt x="49" y="74"/>
                  </a:cubicBezTo>
                  <a:cubicBezTo>
                    <a:pt x="27" y="74"/>
                    <a:pt x="27" y="74"/>
                    <a:pt x="27" y="74"/>
                  </a:cubicBezTo>
                  <a:cubicBezTo>
                    <a:pt x="21" y="74"/>
                    <a:pt x="17" y="79"/>
                    <a:pt x="17" y="85"/>
                  </a:cubicBezTo>
                  <a:cubicBezTo>
                    <a:pt x="17" y="91"/>
                    <a:pt x="21" y="96"/>
                    <a:pt x="27" y="9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solidFill>
                  <a:srgbClr val="5DCACA"/>
                </a:solidFill>
                <a:latin typeface="Calibri" panose="020F0502020204030204" pitchFamily="34" charset="0"/>
                <a:cs typeface="Calibri" panose="020F0502020204030204" pitchFamily="34" charset="0"/>
              </a:endParaRPr>
            </a:p>
          </p:txBody>
        </p:sp>
      </p:grpSp>
      <p:sp>
        <p:nvSpPr>
          <p:cNvPr id="179" name="TextBox 178"/>
          <p:cNvSpPr txBox="1"/>
          <p:nvPr/>
        </p:nvSpPr>
        <p:spPr>
          <a:xfrm>
            <a:off x="7314251" y="1494650"/>
            <a:ext cx="3346496" cy="304354"/>
          </a:xfrm>
          <a:prstGeom prst="rect">
            <a:avLst/>
          </a:prstGeom>
          <a:noFill/>
        </p:spPr>
        <p:txBody>
          <a:bodyPr wrap="square" lIns="90051" tIns="45021" rIns="90051" bIns="45021" rtlCol="0">
            <a:spAutoFit/>
          </a:bodyPr>
          <a:lstStyle/>
          <a:p>
            <a:pPr algn="just" fontAlgn="base">
              <a:spcBef>
                <a:spcPts val="300"/>
              </a:spcBef>
              <a:spcAft>
                <a:spcPts val="591"/>
              </a:spcAft>
            </a:pPr>
            <a:r>
              <a:rPr lang="en-US" sz="1391" b="1" dirty="0">
                <a:solidFill>
                  <a:srgbClr val="2EBABA"/>
                </a:solidFill>
                <a:latin typeface="Calibri" panose="020F0502020204030204" pitchFamily="34" charset="0"/>
                <a:ea typeface="Verdana" panose="020B0604030504040204" pitchFamily="34" charset="0"/>
                <a:cs typeface="Calibri" panose="020F0502020204030204" pitchFamily="34" charset="0"/>
              </a:rPr>
              <a:t>Methodologies / Sample Deliverables</a:t>
            </a:r>
          </a:p>
        </p:txBody>
      </p:sp>
      <p:pic>
        <p:nvPicPr>
          <p:cNvPr id="31" name="Picture 30">
            <a:extLst>
              <a:ext uri="{FF2B5EF4-FFF2-40B4-BE49-F238E27FC236}">
                <a16:creationId xmlns:a16="http://schemas.microsoft.com/office/drawing/2014/main" id="{D0180F91-849E-4D38-B9E6-BEFCF08F8B22}"/>
              </a:ext>
            </a:extLst>
          </p:cNvPr>
          <p:cNvPicPr>
            <a:picLocks noChangeAspect="1"/>
          </p:cNvPicPr>
          <p:nvPr/>
        </p:nvPicPr>
        <p:blipFill>
          <a:blip r:embed="rId2"/>
          <a:stretch>
            <a:fillRect/>
          </a:stretch>
        </p:blipFill>
        <p:spPr>
          <a:xfrm>
            <a:off x="7238104" y="3146522"/>
            <a:ext cx="3231018" cy="1869714"/>
          </a:xfrm>
          <a:prstGeom prst="rect">
            <a:avLst/>
          </a:prstGeom>
        </p:spPr>
      </p:pic>
      <p:sp>
        <p:nvSpPr>
          <p:cNvPr id="32" name="TextBox 31">
            <a:extLst>
              <a:ext uri="{FF2B5EF4-FFF2-40B4-BE49-F238E27FC236}">
                <a16:creationId xmlns:a16="http://schemas.microsoft.com/office/drawing/2014/main" id="{23E9C52F-EAFB-4BA9-9B25-79B9BE76AC29}"/>
              </a:ext>
            </a:extLst>
          </p:cNvPr>
          <p:cNvSpPr txBox="1"/>
          <p:nvPr/>
        </p:nvSpPr>
        <p:spPr>
          <a:xfrm rot="20096695">
            <a:off x="7173583" y="3661917"/>
            <a:ext cx="3360069" cy="259170"/>
          </a:xfrm>
          <a:prstGeom prst="rect">
            <a:avLst/>
          </a:prstGeom>
          <a:solidFill>
            <a:schemeClr val="bg1">
              <a:alpha val="35000"/>
            </a:schemeClr>
          </a:solidFill>
          <a:ln>
            <a:solidFill>
              <a:schemeClr val="accent6"/>
            </a:solidFill>
          </a:ln>
        </p:spPr>
        <p:txBody>
          <a:bodyPr wrap="square" rtlCol="0">
            <a:spAutoFit/>
          </a:bodyPr>
          <a:lstStyle/>
          <a:p>
            <a:pPr algn="ctr"/>
            <a:r>
              <a:rPr lang="en-US" sz="1091" b="1" dirty="0">
                <a:solidFill>
                  <a:srgbClr val="FF0000"/>
                </a:solidFill>
              </a:rPr>
              <a:t>For Illustration Purposes Only</a:t>
            </a:r>
          </a:p>
        </p:txBody>
      </p:sp>
      <p:pic>
        <p:nvPicPr>
          <p:cNvPr id="33" name="Picture 32">
            <a:extLst>
              <a:ext uri="{FF2B5EF4-FFF2-40B4-BE49-F238E27FC236}">
                <a16:creationId xmlns:a16="http://schemas.microsoft.com/office/drawing/2014/main" id="{8052C7C8-C957-4372-9156-76BC3FD4D17A}"/>
              </a:ext>
            </a:extLst>
          </p:cNvPr>
          <p:cNvPicPr>
            <a:picLocks noChangeAspect="1"/>
          </p:cNvPicPr>
          <p:nvPr/>
        </p:nvPicPr>
        <p:blipFill>
          <a:blip r:embed="rId3"/>
          <a:stretch>
            <a:fillRect/>
          </a:stretch>
        </p:blipFill>
        <p:spPr>
          <a:xfrm>
            <a:off x="7715324" y="1896234"/>
            <a:ext cx="2276596" cy="1118090"/>
          </a:xfrm>
          <a:prstGeom prst="rect">
            <a:avLst/>
          </a:prstGeom>
        </p:spPr>
      </p:pic>
      <p:pic>
        <p:nvPicPr>
          <p:cNvPr id="34" name="Picture 2">
            <a:extLst>
              <a:ext uri="{FF2B5EF4-FFF2-40B4-BE49-F238E27FC236}">
                <a16:creationId xmlns:a16="http://schemas.microsoft.com/office/drawing/2014/main" id="{55D69A0C-AD9F-4A25-9DF1-84F38EDE4A3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66637" y="5089923"/>
            <a:ext cx="4046313" cy="998990"/>
          </a:xfrm>
          <a:prstGeom prst="rect">
            <a:avLst/>
          </a:prstGeom>
          <a:noFill/>
          <a:ln w="9525">
            <a:noFill/>
            <a:miter lim="800000"/>
            <a:headEnd/>
            <a:tailEnd/>
          </a:ln>
          <a:effectLst/>
        </p:spPr>
      </p:pic>
      <p:sp>
        <p:nvSpPr>
          <p:cNvPr id="27" name="Triangle 28">
            <a:extLst>
              <a:ext uri="{FF2B5EF4-FFF2-40B4-BE49-F238E27FC236}">
                <a16:creationId xmlns:a16="http://schemas.microsoft.com/office/drawing/2014/main" id="{FC1C2BEC-B470-4291-B65B-74574EDFFCE7}"/>
              </a:ext>
            </a:extLst>
          </p:cNvPr>
          <p:cNvSpPr/>
          <p:nvPr/>
        </p:nvSpPr>
        <p:spPr>
          <a:xfrm rot="16200000">
            <a:off x="11061923" y="3314790"/>
            <a:ext cx="264966" cy="228419"/>
          </a:xfrm>
          <a:prstGeom prst="triangle">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2" dirty="0">
              <a:latin typeface="Calibri" panose="020F0502020204030204" pitchFamily="34" charset="0"/>
            </a:endParaRPr>
          </a:p>
        </p:txBody>
      </p:sp>
      <p:sp>
        <p:nvSpPr>
          <p:cNvPr id="4" name="Rectangle 3">
            <a:extLst>
              <a:ext uri="{FF2B5EF4-FFF2-40B4-BE49-F238E27FC236}">
                <a16:creationId xmlns:a16="http://schemas.microsoft.com/office/drawing/2014/main" id="{11D209C2-67CF-44A9-3672-016D77709C72}"/>
              </a:ext>
            </a:extLst>
          </p:cNvPr>
          <p:cNvSpPr/>
          <p:nvPr/>
        </p:nvSpPr>
        <p:spPr bwMode="gray">
          <a:xfrm>
            <a:off x="0" y="972"/>
            <a:ext cx="163919" cy="6860559"/>
          </a:xfrm>
          <a:prstGeom prst="rect">
            <a:avLst/>
          </a:prstGeom>
          <a:solidFill>
            <a:srgbClr val="00ABAB"/>
          </a:solidFill>
          <a:ln w="19050" algn="ctr">
            <a:noFill/>
            <a:miter lim="800000"/>
            <a:headEnd/>
            <a:tailEnd/>
          </a:ln>
        </p:spPr>
        <p:txBody>
          <a:bodyPr wrap="square" lIns="88071" tIns="88071" rIns="88071" bIns="88071" rtlCol="0" anchor="b"/>
          <a:lstStyle/>
          <a:p>
            <a:pPr algn="ctr">
              <a:lnSpc>
                <a:spcPct val="106000"/>
              </a:lnSpc>
              <a:buFont typeface="Wingdings 2" pitchFamily="18" charset="2"/>
              <a:buNone/>
            </a:pPr>
            <a:endParaRPr lang="en-US" sz="891"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3302964695"/>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1" y="8257"/>
            <a:ext cx="11300441" cy="6841486"/>
          </a:xfrm>
          <a:prstGeom prst="rect">
            <a:avLst/>
          </a:prstGeom>
        </p:spPr>
      </p:pic>
      <p:grpSp>
        <p:nvGrpSpPr>
          <p:cNvPr id="6" name="Group 5">
            <a:extLst>
              <a:ext uri="{FF2B5EF4-FFF2-40B4-BE49-F238E27FC236}">
                <a16:creationId xmlns:a16="http://schemas.microsoft.com/office/drawing/2014/main" id="{B0BFBE09-3C6A-44C7-9D03-289EB3B4D0A7}"/>
              </a:ext>
            </a:extLst>
          </p:cNvPr>
          <p:cNvGrpSpPr/>
          <p:nvPr/>
        </p:nvGrpSpPr>
        <p:grpSpPr>
          <a:xfrm>
            <a:off x="10791565" y="6425836"/>
            <a:ext cx="364450" cy="364450"/>
            <a:chOff x="2624423" y="132075"/>
            <a:chExt cx="864729" cy="864729"/>
          </a:xfrm>
        </p:grpSpPr>
        <p:sp>
          <p:nvSpPr>
            <p:cNvPr id="9" name="Oval 8">
              <a:extLst>
                <a:ext uri="{FF2B5EF4-FFF2-40B4-BE49-F238E27FC236}">
                  <a16:creationId xmlns:a16="http://schemas.microsoft.com/office/drawing/2014/main" id="{55483B00-835E-4566-9353-F7D981928BD8}"/>
                </a:ext>
              </a:extLst>
            </p:cNvPr>
            <p:cNvSpPr/>
            <p:nvPr userDrawn="1"/>
          </p:nvSpPr>
          <p:spPr bwMode="gray">
            <a:xfrm>
              <a:off x="2624423" y="132075"/>
              <a:ext cx="864729" cy="864729"/>
            </a:xfrm>
            <a:prstGeom prst="ellipse">
              <a:avLst/>
            </a:prstGeom>
            <a:solidFill>
              <a:srgbClr val="343434"/>
            </a:solidFill>
            <a:ln w="19050" algn="ctr">
              <a:noFill/>
              <a:miter lim="800000"/>
              <a:headEnd/>
              <a:tailEnd/>
            </a:ln>
          </p:spPr>
          <p:txBody>
            <a:bodyPr wrap="none" lIns="0" tIns="0" rIns="0" bIns="0"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12" name="Group 22">
              <a:extLst>
                <a:ext uri="{FF2B5EF4-FFF2-40B4-BE49-F238E27FC236}">
                  <a16:creationId xmlns:a16="http://schemas.microsoft.com/office/drawing/2014/main" id="{A0C95259-4342-46A6-B68D-4CF9DEC6145C}"/>
                </a:ext>
              </a:extLst>
            </p:cNvPr>
            <p:cNvGrpSpPr>
              <a:grpSpLocks noChangeAspect="1"/>
            </p:cNvGrpSpPr>
            <p:nvPr userDrawn="1"/>
          </p:nvGrpSpPr>
          <p:grpSpPr bwMode="auto">
            <a:xfrm>
              <a:off x="2678782" y="201682"/>
              <a:ext cx="757994" cy="757994"/>
              <a:chOff x="3448" y="418"/>
              <a:chExt cx="1517" cy="1517"/>
            </a:xfrm>
            <a:solidFill>
              <a:srgbClr val="343434"/>
            </a:solidFill>
          </p:grpSpPr>
          <p:sp>
            <p:nvSpPr>
              <p:cNvPr id="13" name="Freeform 23">
                <a:extLst>
                  <a:ext uri="{FF2B5EF4-FFF2-40B4-BE49-F238E27FC236}">
                    <a16:creationId xmlns:a16="http://schemas.microsoft.com/office/drawing/2014/main" id="{E6E79448-B6DB-4A98-9563-02D545B944F3}"/>
                  </a:ext>
                </a:extLst>
              </p:cNvPr>
              <p:cNvSpPr>
                <a:spLocks noEditPoints="1"/>
              </p:cNvSpPr>
              <p:nvPr/>
            </p:nvSpPr>
            <p:spPr bwMode="auto">
              <a:xfrm>
                <a:off x="3731" y="700"/>
                <a:ext cx="954" cy="888"/>
              </a:xfrm>
              <a:custGeom>
                <a:avLst/>
                <a:gdLst>
                  <a:gd name="T0" fmla="*/ 241 w 402"/>
                  <a:gd name="T1" fmla="*/ 347 h 374"/>
                  <a:gd name="T2" fmla="*/ 334 w 402"/>
                  <a:gd name="T3" fmla="*/ 347 h 374"/>
                  <a:gd name="T4" fmla="*/ 334 w 402"/>
                  <a:gd name="T5" fmla="*/ 174 h 374"/>
                  <a:gd name="T6" fmla="*/ 347 w 402"/>
                  <a:gd name="T7" fmla="*/ 161 h 374"/>
                  <a:gd name="T8" fmla="*/ 351 w 402"/>
                  <a:gd name="T9" fmla="*/ 161 h 374"/>
                  <a:gd name="T10" fmla="*/ 201 w 402"/>
                  <a:gd name="T11" fmla="*/ 32 h 374"/>
                  <a:gd name="T12" fmla="*/ 51 w 402"/>
                  <a:gd name="T13" fmla="*/ 161 h 374"/>
                  <a:gd name="T14" fmla="*/ 55 w 402"/>
                  <a:gd name="T15" fmla="*/ 161 h 374"/>
                  <a:gd name="T16" fmla="*/ 68 w 402"/>
                  <a:gd name="T17" fmla="*/ 174 h 374"/>
                  <a:gd name="T18" fmla="*/ 68 w 402"/>
                  <a:gd name="T19" fmla="*/ 347 h 374"/>
                  <a:gd name="T20" fmla="*/ 161 w 402"/>
                  <a:gd name="T21" fmla="*/ 347 h 374"/>
                  <a:gd name="T22" fmla="*/ 161 w 402"/>
                  <a:gd name="T23" fmla="*/ 280 h 374"/>
                  <a:gd name="T24" fmla="*/ 174 w 402"/>
                  <a:gd name="T25" fmla="*/ 267 h 374"/>
                  <a:gd name="T26" fmla="*/ 228 w 402"/>
                  <a:gd name="T27" fmla="*/ 267 h 374"/>
                  <a:gd name="T28" fmla="*/ 241 w 402"/>
                  <a:gd name="T29" fmla="*/ 280 h 374"/>
                  <a:gd name="T30" fmla="*/ 241 w 402"/>
                  <a:gd name="T31" fmla="*/ 347 h 374"/>
                  <a:gd name="T32" fmla="*/ 347 w 402"/>
                  <a:gd name="T33" fmla="*/ 374 h 374"/>
                  <a:gd name="T34" fmla="*/ 228 w 402"/>
                  <a:gd name="T35" fmla="*/ 374 h 374"/>
                  <a:gd name="T36" fmla="*/ 214 w 402"/>
                  <a:gd name="T37" fmla="*/ 360 h 374"/>
                  <a:gd name="T38" fmla="*/ 214 w 402"/>
                  <a:gd name="T39" fmla="*/ 294 h 374"/>
                  <a:gd name="T40" fmla="*/ 188 w 402"/>
                  <a:gd name="T41" fmla="*/ 294 h 374"/>
                  <a:gd name="T42" fmla="*/ 188 w 402"/>
                  <a:gd name="T43" fmla="*/ 360 h 374"/>
                  <a:gd name="T44" fmla="*/ 174 w 402"/>
                  <a:gd name="T45" fmla="*/ 374 h 374"/>
                  <a:gd name="T46" fmla="*/ 55 w 402"/>
                  <a:gd name="T47" fmla="*/ 374 h 374"/>
                  <a:gd name="T48" fmla="*/ 41 w 402"/>
                  <a:gd name="T49" fmla="*/ 360 h 374"/>
                  <a:gd name="T50" fmla="*/ 41 w 402"/>
                  <a:gd name="T51" fmla="*/ 187 h 374"/>
                  <a:gd name="T52" fmla="*/ 15 w 402"/>
                  <a:gd name="T53" fmla="*/ 187 h 374"/>
                  <a:gd name="T54" fmla="*/ 2 w 402"/>
                  <a:gd name="T55" fmla="*/ 179 h 374"/>
                  <a:gd name="T56" fmla="*/ 6 w 402"/>
                  <a:gd name="T57" fmla="*/ 164 h 374"/>
                  <a:gd name="T58" fmla="*/ 192 w 402"/>
                  <a:gd name="T59" fmla="*/ 4 h 374"/>
                  <a:gd name="T60" fmla="*/ 210 w 402"/>
                  <a:gd name="T61" fmla="*/ 4 h 374"/>
                  <a:gd name="T62" fmla="*/ 396 w 402"/>
                  <a:gd name="T63" fmla="*/ 164 h 374"/>
                  <a:gd name="T64" fmla="*/ 400 w 402"/>
                  <a:gd name="T65" fmla="*/ 179 h 374"/>
                  <a:gd name="T66" fmla="*/ 387 w 402"/>
                  <a:gd name="T67" fmla="*/ 187 h 374"/>
                  <a:gd name="T68" fmla="*/ 361 w 402"/>
                  <a:gd name="T69" fmla="*/ 187 h 374"/>
                  <a:gd name="T70" fmla="*/ 361 w 402"/>
                  <a:gd name="T71" fmla="*/ 360 h 374"/>
                  <a:gd name="T72" fmla="*/ 347 w 402"/>
                  <a:gd name="T7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2" h="374">
                    <a:moveTo>
                      <a:pt x="241" y="347"/>
                    </a:moveTo>
                    <a:cubicBezTo>
                      <a:pt x="334" y="347"/>
                      <a:pt x="334" y="347"/>
                      <a:pt x="334" y="347"/>
                    </a:cubicBezTo>
                    <a:cubicBezTo>
                      <a:pt x="334" y="174"/>
                      <a:pt x="334" y="174"/>
                      <a:pt x="334" y="174"/>
                    </a:cubicBezTo>
                    <a:cubicBezTo>
                      <a:pt x="334" y="167"/>
                      <a:pt x="340" y="161"/>
                      <a:pt x="347" y="161"/>
                    </a:cubicBezTo>
                    <a:cubicBezTo>
                      <a:pt x="351" y="161"/>
                      <a:pt x="351" y="161"/>
                      <a:pt x="351" y="161"/>
                    </a:cubicBezTo>
                    <a:cubicBezTo>
                      <a:pt x="201" y="32"/>
                      <a:pt x="201" y="32"/>
                      <a:pt x="201" y="32"/>
                    </a:cubicBezTo>
                    <a:cubicBezTo>
                      <a:pt x="51" y="161"/>
                      <a:pt x="51" y="161"/>
                      <a:pt x="51" y="161"/>
                    </a:cubicBezTo>
                    <a:cubicBezTo>
                      <a:pt x="55" y="161"/>
                      <a:pt x="55" y="161"/>
                      <a:pt x="55" y="161"/>
                    </a:cubicBezTo>
                    <a:cubicBezTo>
                      <a:pt x="62" y="161"/>
                      <a:pt x="68" y="167"/>
                      <a:pt x="68" y="174"/>
                    </a:cubicBezTo>
                    <a:cubicBezTo>
                      <a:pt x="68" y="347"/>
                      <a:pt x="68" y="347"/>
                      <a:pt x="68" y="347"/>
                    </a:cubicBezTo>
                    <a:cubicBezTo>
                      <a:pt x="161" y="347"/>
                      <a:pt x="161" y="347"/>
                      <a:pt x="161" y="347"/>
                    </a:cubicBezTo>
                    <a:cubicBezTo>
                      <a:pt x="161" y="280"/>
                      <a:pt x="161" y="280"/>
                      <a:pt x="161" y="280"/>
                    </a:cubicBezTo>
                    <a:cubicBezTo>
                      <a:pt x="161" y="273"/>
                      <a:pt x="167" y="267"/>
                      <a:pt x="174" y="267"/>
                    </a:cubicBezTo>
                    <a:cubicBezTo>
                      <a:pt x="228" y="267"/>
                      <a:pt x="228" y="267"/>
                      <a:pt x="228" y="267"/>
                    </a:cubicBezTo>
                    <a:cubicBezTo>
                      <a:pt x="235" y="267"/>
                      <a:pt x="241" y="273"/>
                      <a:pt x="241" y="280"/>
                    </a:cubicBezTo>
                    <a:cubicBezTo>
                      <a:pt x="241" y="347"/>
                      <a:pt x="241" y="347"/>
                      <a:pt x="241" y="347"/>
                    </a:cubicBezTo>
                    <a:close/>
                    <a:moveTo>
                      <a:pt x="347" y="374"/>
                    </a:moveTo>
                    <a:cubicBezTo>
                      <a:pt x="228" y="374"/>
                      <a:pt x="228" y="374"/>
                      <a:pt x="228" y="374"/>
                    </a:cubicBezTo>
                    <a:cubicBezTo>
                      <a:pt x="220" y="374"/>
                      <a:pt x="214" y="368"/>
                      <a:pt x="214" y="360"/>
                    </a:cubicBezTo>
                    <a:cubicBezTo>
                      <a:pt x="214" y="294"/>
                      <a:pt x="214" y="294"/>
                      <a:pt x="214" y="294"/>
                    </a:cubicBezTo>
                    <a:cubicBezTo>
                      <a:pt x="188" y="294"/>
                      <a:pt x="188" y="294"/>
                      <a:pt x="188" y="294"/>
                    </a:cubicBezTo>
                    <a:cubicBezTo>
                      <a:pt x="188" y="360"/>
                      <a:pt x="188" y="360"/>
                      <a:pt x="188" y="360"/>
                    </a:cubicBezTo>
                    <a:cubicBezTo>
                      <a:pt x="188" y="368"/>
                      <a:pt x="182" y="374"/>
                      <a:pt x="174" y="374"/>
                    </a:cubicBezTo>
                    <a:cubicBezTo>
                      <a:pt x="55" y="374"/>
                      <a:pt x="55" y="374"/>
                      <a:pt x="55" y="374"/>
                    </a:cubicBezTo>
                    <a:cubicBezTo>
                      <a:pt x="47" y="374"/>
                      <a:pt x="41" y="368"/>
                      <a:pt x="41" y="360"/>
                    </a:cubicBezTo>
                    <a:cubicBezTo>
                      <a:pt x="41" y="187"/>
                      <a:pt x="41" y="187"/>
                      <a:pt x="41" y="187"/>
                    </a:cubicBezTo>
                    <a:cubicBezTo>
                      <a:pt x="15" y="187"/>
                      <a:pt x="15" y="187"/>
                      <a:pt x="15" y="187"/>
                    </a:cubicBezTo>
                    <a:cubicBezTo>
                      <a:pt x="9" y="187"/>
                      <a:pt x="4" y="184"/>
                      <a:pt x="2" y="179"/>
                    </a:cubicBezTo>
                    <a:cubicBezTo>
                      <a:pt x="0" y="173"/>
                      <a:pt x="2" y="167"/>
                      <a:pt x="6" y="164"/>
                    </a:cubicBezTo>
                    <a:cubicBezTo>
                      <a:pt x="192" y="4"/>
                      <a:pt x="192" y="4"/>
                      <a:pt x="192" y="4"/>
                    </a:cubicBezTo>
                    <a:cubicBezTo>
                      <a:pt x="197" y="0"/>
                      <a:pt x="205" y="0"/>
                      <a:pt x="210" y="4"/>
                    </a:cubicBezTo>
                    <a:cubicBezTo>
                      <a:pt x="396" y="164"/>
                      <a:pt x="396" y="164"/>
                      <a:pt x="396" y="164"/>
                    </a:cubicBezTo>
                    <a:cubicBezTo>
                      <a:pt x="400" y="167"/>
                      <a:pt x="402" y="173"/>
                      <a:pt x="400" y="179"/>
                    </a:cubicBezTo>
                    <a:cubicBezTo>
                      <a:pt x="398" y="184"/>
                      <a:pt x="393" y="187"/>
                      <a:pt x="387" y="187"/>
                    </a:cubicBezTo>
                    <a:cubicBezTo>
                      <a:pt x="361" y="187"/>
                      <a:pt x="361" y="187"/>
                      <a:pt x="361" y="187"/>
                    </a:cubicBezTo>
                    <a:cubicBezTo>
                      <a:pt x="361" y="360"/>
                      <a:pt x="361" y="360"/>
                      <a:pt x="361" y="360"/>
                    </a:cubicBezTo>
                    <a:cubicBezTo>
                      <a:pt x="361" y="368"/>
                      <a:pt x="355" y="374"/>
                      <a:pt x="347" y="37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US" sz="1782" dirty="0">
                  <a:latin typeface="Calibri" panose="020F0502020204030204" pitchFamily="34" charset="0"/>
                </a:endParaRPr>
              </a:p>
            </p:txBody>
          </p:sp>
          <p:sp>
            <p:nvSpPr>
              <p:cNvPr id="14" name="Freeform 24">
                <a:extLst>
                  <a:ext uri="{FF2B5EF4-FFF2-40B4-BE49-F238E27FC236}">
                    <a16:creationId xmlns:a16="http://schemas.microsoft.com/office/drawing/2014/main" id="{939E9201-1847-488F-940F-2E436A00A10B}"/>
                  </a:ext>
                </a:extLst>
              </p:cNvPr>
              <p:cNvSpPr>
                <a:spLocks noEditPoints="1"/>
              </p:cNvSpPr>
              <p:nvPr/>
            </p:nvSpPr>
            <p:spPr bwMode="auto">
              <a:xfrm>
                <a:off x="3448" y="418"/>
                <a:ext cx="1517" cy="1517"/>
              </a:xfrm>
              <a:custGeom>
                <a:avLst/>
                <a:gdLst>
                  <a:gd name="T0" fmla="*/ 320 w 639"/>
                  <a:gd name="T1" fmla="*/ 0 h 639"/>
                  <a:gd name="T2" fmla="*/ 0 w 639"/>
                  <a:gd name="T3" fmla="*/ 320 h 639"/>
                  <a:gd name="T4" fmla="*/ 320 w 639"/>
                  <a:gd name="T5" fmla="*/ 639 h 639"/>
                  <a:gd name="T6" fmla="*/ 639 w 639"/>
                  <a:gd name="T7" fmla="*/ 320 h 639"/>
                  <a:gd name="T8" fmla="*/ 320 w 639"/>
                  <a:gd name="T9" fmla="*/ 0 h 639"/>
                  <a:gd name="T10" fmla="*/ 320 w 639"/>
                  <a:gd name="T11" fmla="*/ 0 h 639"/>
                  <a:gd name="T12" fmla="*/ 320 w 639"/>
                  <a:gd name="T13" fmla="*/ 27 h 639"/>
                  <a:gd name="T14" fmla="*/ 613 w 639"/>
                  <a:gd name="T15" fmla="*/ 320 h 639"/>
                  <a:gd name="T16" fmla="*/ 320 w 639"/>
                  <a:gd name="T17" fmla="*/ 612 h 639"/>
                  <a:gd name="T18" fmla="*/ 27 w 639"/>
                  <a:gd name="T19" fmla="*/ 320 h 639"/>
                  <a:gd name="T20" fmla="*/ 320 w 639"/>
                  <a:gd name="T21" fmla="*/ 27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9" h="639">
                    <a:moveTo>
                      <a:pt x="320" y="0"/>
                    </a:moveTo>
                    <a:cubicBezTo>
                      <a:pt x="144" y="0"/>
                      <a:pt x="0" y="143"/>
                      <a:pt x="0" y="320"/>
                    </a:cubicBezTo>
                    <a:cubicBezTo>
                      <a:pt x="0" y="496"/>
                      <a:pt x="144" y="639"/>
                      <a:pt x="320" y="639"/>
                    </a:cubicBezTo>
                    <a:cubicBezTo>
                      <a:pt x="496" y="639"/>
                      <a:pt x="639" y="496"/>
                      <a:pt x="639" y="320"/>
                    </a:cubicBezTo>
                    <a:cubicBezTo>
                      <a:pt x="639" y="143"/>
                      <a:pt x="496" y="0"/>
                      <a:pt x="320" y="0"/>
                    </a:cubicBezTo>
                    <a:cubicBezTo>
                      <a:pt x="320" y="0"/>
                      <a:pt x="320" y="0"/>
                      <a:pt x="320" y="0"/>
                    </a:cubicBezTo>
                    <a:close/>
                    <a:moveTo>
                      <a:pt x="320" y="27"/>
                    </a:moveTo>
                    <a:cubicBezTo>
                      <a:pt x="481" y="27"/>
                      <a:pt x="613" y="158"/>
                      <a:pt x="613" y="320"/>
                    </a:cubicBezTo>
                    <a:cubicBezTo>
                      <a:pt x="613" y="481"/>
                      <a:pt x="481" y="612"/>
                      <a:pt x="320" y="612"/>
                    </a:cubicBezTo>
                    <a:cubicBezTo>
                      <a:pt x="158" y="612"/>
                      <a:pt x="27" y="481"/>
                      <a:pt x="27" y="320"/>
                    </a:cubicBezTo>
                    <a:cubicBezTo>
                      <a:pt x="27" y="158"/>
                      <a:pt x="158" y="27"/>
                      <a:pt x="320" y="2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US" sz="1782" dirty="0">
                  <a:latin typeface="Calibri" panose="020F0502020204030204" pitchFamily="34" charset="0"/>
                </a:endParaRPr>
              </a:p>
            </p:txBody>
          </p:sp>
        </p:grpSp>
      </p:grpSp>
      <p:sp>
        <p:nvSpPr>
          <p:cNvPr id="15" name="Oval 14">
            <a:hlinkClick r:id="rId4" action="ppaction://hlinksldjump"/>
            <a:extLst>
              <a:ext uri="{FF2B5EF4-FFF2-40B4-BE49-F238E27FC236}">
                <a16:creationId xmlns:a16="http://schemas.microsoft.com/office/drawing/2014/main" id="{B201DE4F-2986-47A1-A1B4-FD9A0B785BBF}"/>
              </a:ext>
            </a:extLst>
          </p:cNvPr>
          <p:cNvSpPr/>
          <p:nvPr/>
        </p:nvSpPr>
        <p:spPr bwMode="gray">
          <a:xfrm>
            <a:off x="10751701" y="6426652"/>
            <a:ext cx="423091" cy="423091"/>
          </a:xfrm>
          <a:prstGeom prst="ellipse">
            <a:avLst/>
          </a:prstGeom>
          <a:solidFill>
            <a:srgbClr val="62B5E5">
              <a:alpha val="0"/>
            </a:srgb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panose="020F0502020204030204" pitchFamily="34" charset="0"/>
            </a:endParaRPr>
          </a:p>
        </p:txBody>
      </p:sp>
      <p:sp>
        <p:nvSpPr>
          <p:cNvPr id="16" name="Triangle 28">
            <a:extLst>
              <a:ext uri="{FF2B5EF4-FFF2-40B4-BE49-F238E27FC236}">
                <a16:creationId xmlns:a16="http://schemas.microsoft.com/office/drawing/2014/main" id="{96A68D10-67E7-4D70-9984-78405A5FC4C3}"/>
              </a:ext>
            </a:extLst>
          </p:cNvPr>
          <p:cNvSpPr/>
          <p:nvPr/>
        </p:nvSpPr>
        <p:spPr>
          <a:xfrm rot="16200000">
            <a:off x="11053748" y="1371995"/>
            <a:ext cx="264966" cy="228419"/>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2" dirty="0">
              <a:latin typeface="Sakkal Majalla" panose="02000000000000000000" pitchFamily="2" charset="-78"/>
              <a:cs typeface="Sakkal Majalla" panose="02000000000000000000" pitchFamily="2" charset="-78"/>
            </a:endParaRPr>
          </a:p>
        </p:txBody>
      </p:sp>
      <p:sp>
        <p:nvSpPr>
          <p:cNvPr id="18" name="Rectangle 17">
            <a:extLst>
              <a:ext uri="{FF2B5EF4-FFF2-40B4-BE49-F238E27FC236}">
                <a16:creationId xmlns:a16="http://schemas.microsoft.com/office/drawing/2014/main" id="{626F9594-1186-4B5F-8675-22509FCCA54B}"/>
              </a:ext>
            </a:extLst>
          </p:cNvPr>
          <p:cNvSpPr/>
          <p:nvPr/>
        </p:nvSpPr>
        <p:spPr bwMode="gray">
          <a:xfrm>
            <a:off x="0" y="0"/>
            <a:ext cx="11300440" cy="6841487"/>
          </a:xfrm>
          <a:prstGeom prst="rect">
            <a:avLst/>
          </a:prstGeom>
          <a:solidFill>
            <a:schemeClr val="tx1">
              <a:alpha val="48000"/>
            </a:scheme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panose="020F0502020204030204" pitchFamily="34" charset="0"/>
            </a:endParaRPr>
          </a:p>
        </p:txBody>
      </p:sp>
      <p:sp>
        <p:nvSpPr>
          <p:cNvPr id="11" name="Text Placeholder 2">
            <a:extLst>
              <a:ext uri="{FF2B5EF4-FFF2-40B4-BE49-F238E27FC236}">
                <a16:creationId xmlns:a16="http://schemas.microsoft.com/office/drawing/2014/main" id="{6DD4D66A-D889-4ED3-9DF1-AF716327167B}"/>
              </a:ext>
            </a:extLst>
          </p:cNvPr>
          <p:cNvSpPr txBox="1">
            <a:spLocks/>
          </p:cNvSpPr>
          <p:nvPr/>
        </p:nvSpPr>
        <p:spPr bwMode="gray">
          <a:xfrm>
            <a:off x="610450" y="2167363"/>
            <a:ext cx="10232998" cy="2294187"/>
          </a:xfrm>
          <a:prstGeom prst="rect">
            <a:avLst/>
          </a:prstGeom>
        </p:spPr>
        <p:txBody>
          <a:bodyPr vert="horz" lIns="0" tIns="0" rIns="0" bIns="0" rtlCol="0">
            <a:noAutofit/>
          </a:bodyPr>
          <a:lstStyle>
            <a:lvl1pPr marL="0" indent="0" algn="l" defTabSz="1219170" rtl="0" eaLnBrk="1" latinLnBrk="0" hangingPunct="1">
              <a:lnSpc>
                <a:spcPct val="95000"/>
              </a:lnSpc>
              <a:spcBef>
                <a:spcPts val="0"/>
              </a:spcBef>
              <a:spcAft>
                <a:spcPts val="0"/>
              </a:spcAft>
              <a:buSzPct val="100000"/>
              <a:buFontTx/>
              <a:buNone/>
              <a:defRPr sz="3850" b="0" kern="1200">
                <a:solidFill>
                  <a:schemeClr val="bg1"/>
                </a:solidFill>
                <a:latin typeface="+mn-lt"/>
                <a:ea typeface="+mn-ea"/>
                <a:cs typeface="+mn-cs"/>
              </a:defRPr>
            </a:lvl1pPr>
            <a:lvl2pPr marL="609585" indent="0" algn="l" defTabSz="1219170" rtl="0" eaLnBrk="1" latinLnBrk="0" hangingPunct="1">
              <a:spcBef>
                <a:spcPts val="0"/>
              </a:spcBef>
              <a:spcAft>
                <a:spcPts val="1333"/>
              </a:spcAft>
              <a:buClrTx/>
              <a:buSzPct val="100000"/>
              <a:buFont typeface="Arial" panose="020B0604020202020204" pitchFamily="34" charset="0"/>
              <a:buNone/>
              <a:defRPr lang="en-US" sz="2667" b="0" kern="1200">
                <a:solidFill>
                  <a:schemeClr val="tx1">
                    <a:tint val="75000"/>
                  </a:schemeClr>
                </a:solidFill>
                <a:latin typeface="+mn-lt"/>
                <a:ea typeface="+mn-ea"/>
                <a:cs typeface="+mn-cs"/>
              </a:defRPr>
            </a:lvl2pPr>
            <a:lvl3pPr marL="1219170" indent="0" algn="l" defTabSz="1219170" rtl="0" eaLnBrk="1" latinLnBrk="0" hangingPunct="1">
              <a:spcBef>
                <a:spcPts val="0"/>
              </a:spcBef>
              <a:spcAft>
                <a:spcPts val="1333"/>
              </a:spcAft>
              <a:buClrTx/>
              <a:buSzPct val="100000"/>
              <a:buFont typeface="Arial" panose="020B0604020202020204" pitchFamily="34" charset="0"/>
              <a:buNone/>
              <a:defRPr lang="en-US" sz="2400" kern="1200">
                <a:solidFill>
                  <a:schemeClr val="tx1">
                    <a:tint val="75000"/>
                  </a:schemeClr>
                </a:solidFill>
                <a:latin typeface="+mn-lt"/>
                <a:ea typeface="+mn-ea"/>
                <a:cs typeface="+mn-cs"/>
              </a:defRPr>
            </a:lvl3pPr>
            <a:lvl4pPr marL="1828754" indent="0" algn="l" defTabSz="1219170" rtl="0" eaLnBrk="1" latinLnBrk="0" hangingPunct="1">
              <a:spcBef>
                <a:spcPts val="0"/>
              </a:spcBef>
              <a:spcAft>
                <a:spcPts val="1333"/>
              </a:spcAft>
              <a:buClrTx/>
              <a:buSzPct val="100000"/>
              <a:buFont typeface="Arial" panose="020B0604020202020204" pitchFamily="34" charset="0"/>
              <a:buNone/>
              <a:defRPr lang="en-US" sz="2133" kern="1200" baseline="0">
                <a:solidFill>
                  <a:schemeClr val="tx1">
                    <a:tint val="75000"/>
                  </a:schemeClr>
                </a:solidFill>
                <a:latin typeface="+mn-lt"/>
                <a:ea typeface="+mn-ea"/>
                <a:cs typeface="+mn-cs"/>
              </a:defRPr>
            </a:lvl4pPr>
            <a:lvl5pPr marL="2438339" indent="0" algn="l" defTabSz="1064657" rtl="0" eaLnBrk="1" latinLnBrk="0" hangingPunct="1">
              <a:spcBef>
                <a:spcPts val="0"/>
              </a:spcBef>
              <a:spcAft>
                <a:spcPts val="1333"/>
              </a:spcAft>
              <a:buClrTx/>
              <a:buSzPct val="100000"/>
              <a:buFont typeface="Arial" panose="020B0604020202020204" pitchFamily="34" charset="0"/>
              <a:buNone/>
              <a:tabLst/>
              <a:defRPr lang="en-US" sz="2133" kern="1200" baseline="0">
                <a:solidFill>
                  <a:schemeClr val="tx1">
                    <a:tint val="75000"/>
                  </a:schemeClr>
                </a:solidFill>
                <a:latin typeface="+mn-lt"/>
                <a:ea typeface="+mn-ea"/>
                <a:cs typeface="+mn-cs"/>
              </a:defRPr>
            </a:lvl5pPr>
            <a:lvl6pPr marL="3047924"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6pPr>
            <a:lvl7pPr marL="3657509" indent="0" algn="l" defTabSz="1219170" rtl="0" eaLnBrk="1" latinLnBrk="0" hangingPunct="1">
              <a:spcBef>
                <a:spcPts val="0"/>
              </a:spcBef>
              <a:spcAft>
                <a:spcPts val="1333"/>
              </a:spcAft>
              <a:buFont typeface="Verdana" panose="020B0604030504040204" pitchFamily="34" charset="0"/>
              <a:buNone/>
              <a:defRPr sz="2133" kern="1200">
                <a:solidFill>
                  <a:schemeClr val="tx1">
                    <a:tint val="75000"/>
                  </a:schemeClr>
                </a:solidFill>
                <a:latin typeface="+mn-lt"/>
                <a:ea typeface="+mn-ea"/>
                <a:cs typeface="+mn-cs"/>
              </a:defRPr>
            </a:lvl7pPr>
            <a:lvl8pPr marL="4267093"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8pPr>
            <a:lvl9pPr marL="4876678"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9pPr>
          </a:lstStyle>
          <a:p>
            <a:r>
              <a:rPr lang="en-US" sz="2382" dirty="0">
                <a:latin typeface="Calibri" panose="020F0502020204030204" pitchFamily="34" charset="0"/>
                <a:cs typeface="Calibri" panose="020F0502020204030204" pitchFamily="34" charset="0"/>
              </a:rPr>
              <a:t>Our mission in Risk Advisory (RA) in Deloitte is to protect and create value for organizations by taking a risk intelligent approach towards managing financial, regulatory, technology, and business risks.</a:t>
            </a:r>
          </a:p>
          <a:p>
            <a:endParaRPr lang="en-US" sz="2382" dirty="0">
              <a:latin typeface="Calibri" panose="020F0502020204030204" pitchFamily="34" charset="0"/>
              <a:cs typeface="Calibri" panose="020F0502020204030204" pitchFamily="34" charset="0"/>
            </a:endParaRPr>
          </a:p>
          <a:p>
            <a:r>
              <a:rPr lang="en-US" sz="2382" dirty="0">
                <a:latin typeface="Calibri" panose="020F0502020204030204" pitchFamily="34" charset="0"/>
                <a:cs typeface="Calibri" panose="020F0502020204030204" pitchFamily="34" charset="0"/>
              </a:rPr>
              <a:t>We strive to provide global, end-to-end, innovative, and risk-intelligent solutions tailored to priority industries and segments.</a:t>
            </a:r>
          </a:p>
        </p:txBody>
      </p:sp>
      <p:sp>
        <p:nvSpPr>
          <p:cNvPr id="10" name="Title 1">
            <a:extLst>
              <a:ext uri="{FF2B5EF4-FFF2-40B4-BE49-F238E27FC236}">
                <a16:creationId xmlns:a16="http://schemas.microsoft.com/office/drawing/2014/main" id="{EC016919-2EDD-472D-8BFC-124E277AD105}"/>
              </a:ext>
            </a:extLst>
          </p:cNvPr>
          <p:cNvSpPr>
            <a:spLocks noGrp="1"/>
          </p:cNvSpPr>
          <p:nvPr>
            <p:ph type="title"/>
          </p:nvPr>
        </p:nvSpPr>
        <p:spPr bwMode="gray">
          <a:xfrm>
            <a:off x="522376" y="460105"/>
            <a:ext cx="10321069" cy="1577552"/>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b="0" dirty="0">
                <a:latin typeface="Calibri" panose="020F0502020204030204" pitchFamily="34" charset="0"/>
              </a:rPr>
              <a:t>Executive Summary</a:t>
            </a:r>
          </a:p>
        </p:txBody>
      </p:sp>
    </p:spTree>
    <p:extLst>
      <p:ext uri="{BB962C8B-B14F-4D97-AF65-F5344CB8AC3E}">
        <p14:creationId xmlns:p14="http://schemas.microsoft.com/office/powerpoint/2010/main" val="1551567833"/>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gray">
          <a:xfrm>
            <a:off x="610686" y="1971324"/>
            <a:ext cx="6049823" cy="2716360"/>
          </a:xfrm>
          <a:prstGeom prst="rect">
            <a:avLst/>
          </a:prstGeom>
          <a:noFill/>
          <a:ln w="3175" algn="ctr">
            <a:solidFill>
              <a:srgbClr val="21B6B6"/>
            </a:solidFill>
            <a:miter lim="800000"/>
            <a:headEnd/>
            <a:tailEnd/>
          </a:ln>
        </p:spPr>
        <p:txBody>
          <a:bodyPr wrap="square" lIns="88071" tIns="88071" rIns="88071" bIns="88071" rtlCol="0" anchor="ctr"/>
          <a:lstStyle/>
          <a:p>
            <a:pPr marL="0" marR="0" lvl="0" indent="0" algn="just" defTabSz="914400" rtl="0" eaLnBrk="1" fontAlgn="auto" latinLnBrk="0" hangingPunct="1">
              <a:lnSpc>
                <a:spcPct val="100000"/>
              </a:lnSpc>
              <a:spcBef>
                <a:spcPts val="0"/>
              </a:spcBef>
              <a:spcAft>
                <a:spcPts val="591"/>
              </a:spcAft>
              <a:buClr>
                <a:srgbClr val="86BC25"/>
              </a:buClr>
              <a:buSzPct val="100000"/>
              <a:buFontTx/>
              <a:buNone/>
              <a:tabLst/>
              <a:defRPr/>
            </a:pPr>
            <a:r>
              <a:rPr kumimoji="0" lang="en-US" sz="1050" b="1" i="0" u="none" strike="noStrike" kern="1200" cap="none" spc="0" normalizeH="0" baseline="0" noProof="0" dirty="0">
                <a:ln>
                  <a:noFill/>
                </a:ln>
                <a:solidFill>
                  <a:srgbClr val="0097A9"/>
                </a:solidFill>
                <a:effectLst/>
                <a:uLnTx/>
                <a:uFillTx/>
                <a:latin typeface="Calibri" panose="020F0502020204030204" pitchFamily="34" charset="0"/>
                <a:ea typeface="Verdana" panose="020B0604030504040204" pitchFamily="34" charset="0"/>
                <a:cs typeface="Calibri" panose="020F0502020204030204" pitchFamily="34" charset="0"/>
              </a:rPr>
              <a:t>BCM Awareness &amp; Training</a:t>
            </a:r>
          </a:p>
          <a:p>
            <a:pPr marL="0" marR="0" lvl="0" indent="0" algn="just" defTabSz="914400" rtl="0" eaLnBrk="1" fontAlgn="auto" latinLnBrk="0" hangingPunct="1">
              <a:lnSpc>
                <a:spcPct val="100000"/>
              </a:lnSpc>
              <a:spcBef>
                <a:spcPts val="0"/>
              </a:spcBef>
              <a:spcAft>
                <a:spcPts val="591"/>
              </a:spcAft>
              <a:buClrTx/>
              <a:buSzPct val="100000"/>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Open Sans Light" panose="020B0306030504020204" pitchFamily="34" charset="0"/>
                <a:cs typeface="Calibri" panose="020F0502020204030204" pitchFamily="34" charset="0"/>
              </a:rPr>
              <a:t>The aim of this phase is to promote the vision and purpose of stc’s BCMS and its benefits to various stakeholder groups. We will do this through the following:</a:t>
            </a:r>
          </a:p>
          <a:p>
            <a:pPr marL="169914" marR="0" lvl="1" indent="-169914" algn="l" defTabSz="914400" rtl="0" eaLnBrk="1" fontAlgn="base" latinLnBrk="0" hangingPunct="1">
              <a:lnSpc>
                <a:spcPct val="100000"/>
              </a:lnSpc>
              <a:spcBef>
                <a:spcPts val="0"/>
              </a:spcBef>
              <a:spcAft>
                <a:spcPts val="591"/>
              </a:spcAft>
              <a:buClr>
                <a:srgbClr val="00ABAB"/>
              </a:buClr>
              <a:buSzPct val="100000"/>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Propose a BCM Awareness and Training Program covering methodologies and approach, subjects and areas, types and channels, criteria / maturity measurements and levels, objectives, target audiences, RACI with HR and corporate &amp; communication.</a:t>
            </a:r>
          </a:p>
          <a:p>
            <a:pPr marL="169914" marR="0" lvl="1" indent="-169914" algn="l" defTabSz="914400" rtl="0" eaLnBrk="1" fontAlgn="base" latinLnBrk="0" hangingPunct="1">
              <a:lnSpc>
                <a:spcPct val="100000"/>
              </a:lnSpc>
              <a:spcBef>
                <a:spcPts val="0"/>
              </a:spcBef>
              <a:spcAft>
                <a:spcPts val="591"/>
              </a:spcAft>
              <a:buClr>
                <a:srgbClr val="00ABAB"/>
              </a:buClr>
              <a:buSzPct val="100000"/>
              <a:buFont typeface="Arial" panose="020B0604020202020204" pitchFamily="34" charset="0"/>
              <a:buChar char="•"/>
              <a:tabLst/>
              <a:defRPr/>
            </a:pPr>
            <a:r>
              <a:rPr lang="en-US" sz="1000" dirty="0">
                <a:solidFill>
                  <a:prstClr val="black"/>
                </a:solidFill>
                <a:latin typeface="Calibri" panose="020F0502020204030204" pitchFamily="34" charset="0"/>
                <a:cs typeface="Calibri" panose="020F0502020204030204" pitchFamily="34" charset="0"/>
              </a:rPr>
              <a:t>Review and enhance BCM awareness and training presentations.</a:t>
            </a:r>
            <a:endPar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169914" marR="0" lvl="1" indent="-169914" algn="l" defTabSz="914400" rtl="0" eaLnBrk="1" fontAlgn="base" latinLnBrk="0" hangingPunct="1">
              <a:lnSpc>
                <a:spcPct val="100000"/>
              </a:lnSpc>
              <a:spcBef>
                <a:spcPts val="0"/>
              </a:spcBef>
              <a:spcAft>
                <a:spcPts val="591"/>
              </a:spcAft>
              <a:buClr>
                <a:srgbClr val="00ABAB"/>
              </a:buClr>
              <a:buSzPct val="100000"/>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Conduct awareness session for senior management on BC&amp;DR Governance and management’s roles &amp; responsibilities.</a:t>
            </a:r>
          </a:p>
          <a:p>
            <a:pPr marL="169914" marR="0" lvl="1" indent="-169914" algn="l" defTabSz="914400" rtl="0" eaLnBrk="1" fontAlgn="base" latinLnBrk="0" hangingPunct="1">
              <a:lnSpc>
                <a:spcPct val="100000"/>
              </a:lnSpc>
              <a:spcBef>
                <a:spcPts val="0"/>
              </a:spcBef>
              <a:spcAft>
                <a:spcPts val="591"/>
              </a:spcAft>
              <a:buClr>
                <a:srgbClr val="00ABAB"/>
              </a:buClr>
              <a:buSzPct val="100000"/>
              <a:buFont typeface="Arial" panose="020B0604020202020204" pitchFamily="34" charset="0"/>
              <a:buChar char="•"/>
              <a:tabLst/>
              <a:defRPr/>
            </a:pPr>
            <a:r>
              <a:rPr lang="en-US" sz="1000" dirty="0">
                <a:solidFill>
                  <a:prstClr val="black"/>
                </a:solidFill>
                <a:latin typeface="Calibri" panose="020F0502020204030204" pitchFamily="34" charset="0"/>
                <a:cs typeface="Calibri" panose="020F0502020204030204" pitchFamily="34" charset="0"/>
              </a:rPr>
              <a:t>Conduct BCM awareness session for general stc staff.</a:t>
            </a:r>
          </a:p>
          <a:p>
            <a:pPr marL="169914" marR="0" lvl="1" indent="-169914" algn="l" defTabSz="914400" rtl="0" eaLnBrk="1" fontAlgn="base" latinLnBrk="0" hangingPunct="1">
              <a:lnSpc>
                <a:spcPct val="100000"/>
              </a:lnSpc>
              <a:spcBef>
                <a:spcPts val="0"/>
              </a:spcBef>
              <a:spcAft>
                <a:spcPts val="591"/>
              </a:spcAft>
              <a:buClr>
                <a:srgbClr val="00ABAB"/>
              </a:buClr>
              <a:buSzPct val="100000"/>
              <a:buFont typeface="Arial" panose="020B0604020202020204" pitchFamily="34" charset="0"/>
              <a:buChar char="•"/>
              <a:tabLst/>
              <a:defRPr/>
            </a:pPr>
            <a:r>
              <a:rPr lang="en-US" sz="1000" dirty="0">
                <a:solidFill>
                  <a:prstClr val="black"/>
                </a:solidFill>
                <a:latin typeface="Calibri" panose="020F0502020204030204" pitchFamily="34" charset="0"/>
                <a:cs typeface="Calibri" panose="020F0502020204030204" pitchFamily="34" charset="0"/>
              </a:rPr>
              <a:t>Conduct one (01) training session for IMPs and BCPs, one (01) training session for CMP and CCP and one (01) training session for IT DRP.</a:t>
            </a:r>
          </a:p>
        </p:txBody>
      </p:sp>
      <p:sp>
        <p:nvSpPr>
          <p:cNvPr id="40" name="Title 2">
            <a:extLst>
              <a:ext uri="{FF2B5EF4-FFF2-40B4-BE49-F238E27FC236}">
                <a16:creationId xmlns:a16="http://schemas.microsoft.com/office/drawing/2014/main" id="{66F94503-D0A3-4D59-B031-E66EEF59E9E1}"/>
              </a:ext>
            </a:extLst>
          </p:cNvPr>
          <p:cNvSpPr>
            <a:spLocks noGrp="1"/>
          </p:cNvSpPr>
          <p:nvPr>
            <p:ph type="title"/>
          </p:nvPr>
        </p:nvSpPr>
        <p:spPr>
          <a:xfrm>
            <a:off x="522373" y="420286"/>
            <a:ext cx="11147258" cy="330986"/>
          </a:xfrm>
        </p:spPr>
        <p:txBody>
          <a:bodyPr/>
          <a:lstStyle/>
          <a:p>
            <a:r>
              <a:rPr lang="en-US" sz="2382" dirty="0"/>
              <a:t>Approach &amp; Methodology</a:t>
            </a:r>
          </a:p>
        </p:txBody>
      </p:sp>
      <p:sp>
        <p:nvSpPr>
          <p:cNvPr id="56" name="Text Placeholder 1">
            <a:extLst>
              <a:ext uri="{FF2B5EF4-FFF2-40B4-BE49-F238E27FC236}">
                <a16:creationId xmlns:a16="http://schemas.microsoft.com/office/drawing/2014/main" id="{C2BEA3DA-28CA-45CE-84AC-50290D3831B6}"/>
              </a:ext>
            </a:extLst>
          </p:cNvPr>
          <p:cNvSpPr txBox="1">
            <a:spLocks/>
          </p:cNvSpPr>
          <p:nvPr/>
        </p:nvSpPr>
        <p:spPr>
          <a:xfrm>
            <a:off x="522375" y="761804"/>
            <a:ext cx="10549646" cy="337097"/>
          </a:xfrm>
          <a:prstGeom prst="rect">
            <a:avLst/>
          </a:prstGeom>
        </p:spPr>
        <p:txBody>
          <a:bodyPr lIns="0" tIns="0" rIns="0" bIns="0"/>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2382" dirty="0">
                <a:solidFill>
                  <a:srgbClr val="00ABAB"/>
                </a:solidFill>
                <a:latin typeface="Calibri" panose="020F0502020204030204" pitchFamily="34" charset="0"/>
              </a:rPr>
              <a:t>Phase 4: BCM Exercising (1/4)</a:t>
            </a:r>
          </a:p>
        </p:txBody>
      </p:sp>
      <p:sp>
        <p:nvSpPr>
          <p:cNvPr id="94" name="TextBox 93"/>
          <p:cNvSpPr txBox="1"/>
          <p:nvPr/>
        </p:nvSpPr>
        <p:spPr>
          <a:xfrm>
            <a:off x="957160" y="1492749"/>
            <a:ext cx="2572062" cy="304354"/>
          </a:xfrm>
          <a:prstGeom prst="rect">
            <a:avLst/>
          </a:prstGeom>
          <a:noFill/>
        </p:spPr>
        <p:txBody>
          <a:bodyPr wrap="square" lIns="90051" tIns="45021" rIns="90051" bIns="45021" rtlCol="0">
            <a:spAutoFit/>
          </a:bodyPr>
          <a:lstStyle/>
          <a:p>
            <a:pPr algn="just" fontAlgn="base">
              <a:spcBef>
                <a:spcPts val="300"/>
              </a:spcBef>
              <a:spcAft>
                <a:spcPts val="591"/>
              </a:spcAft>
            </a:pPr>
            <a:r>
              <a:rPr lang="en-US" sz="1391" b="1" dirty="0">
                <a:solidFill>
                  <a:srgbClr val="2EBABA"/>
                </a:solidFill>
                <a:latin typeface="Calibri" panose="020F0502020204030204" pitchFamily="34" charset="0"/>
                <a:ea typeface="Verdana" panose="020B0604030504040204" pitchFamily="34" charset="0"/>
                <a:cs typeface="Calibri" panose="020F0502020204030204" pitchFamily="34" charset="0"/>
              </a:rPr>
              <a:t>Key Activities</a:t>
            </a:r>
          </a:p>
        </p:txBody>
      </p:sp>
      <p:grpSp>
        <p:nvGrpSpPr>
          <p:cNvPr id="95" name="Group 39"/>
          <p:cNvGrpSpPr>
            <a:grpSpLocks noChangeAspect="1"/>
          </p:cNvGrpSpPr>
          <p:nvPr/>
        </p:nvGrpSpPr>
        <p:grpSpPr bwMode="auto">
          <a:xfrm>
            <a:off x="581670" y="1453456"/>
            <a:ext cx="364202" cy="364202"/>
            <a:chOff x="3987" y="1509"/>
            <a:chExt cx="340" cy="340"/>
          </a:xfrm>
          <a:solidFill>
            <a:srgbClr val="00ABAB"/>
          </a:solidFill>
        </p:grpSpPr>
        <p:sp>
          <p:nvSpPr>
            <p:cNvPr id="96" name="Freeform 40"/>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sp>
          <p:nvSpPr>
            <p:cNvPr id="97" name="Freeform 41"/>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grpSp>
      <p:sp>
        <p:nvSpPr>
          <p:cNvPr id="98" name="TextBox 97"/>
          <p:cNvSpPr txBox="1"/>
          <p:nvPr/>
        </p:nvSpPr>
        <p:spPr>
          <a:xfrm>
            <a:off x="945872" y="4894372"/>
            <a:ext cx="2572062" cy="304354"/>
          </a:xfrm>
          <a:prstGeom prst="rect">
            <a:avLst/>
          </a:prstGeom>
          <a:noFill/>
        </p:spPr>
        <p:txBody>
          <a:bodyPr wrap="square" lIns="90051" tIns="45021" rIns="90051" bIns="45021" rtlCol="0">
            <a:spAutoFit/>
          </a:bodyPr>
          <a:lstStyle/>
          <a:p>
            <a:pPr algn="just" fontAlgn="base">
              <a:spcBef>
                <a:spcPts val="300"/>
              </a:spcBef>
              <a:spcAft>
                <a:spcPts val="591"/>
              </a:spcAft>
            </a:pPr>
            <a:r>
              <a:rPr lang="en-US" sz="1391" b="1" dirty="0">
                <a:solidFill>
                  <a:srgbClr val="2EBABA"/>
                </a:solidFill>
                <a:latin typeface="Calibri" panose="020F0502020204030204" pitchFamily="34" charset="0"/>
                <a:ea typeface="Verdana" panose="020B0604030504040204" pitchFamily="34" charset="0"/>
                <a:cs typeface="Calibri" panose="020F0502020204030204" pitchFamily="34" charset="0"/>
              </a:rPr>
              <a:t>Deliverables</a:t>
            </a:r>
          </a:p>
        </p:txBody>
      </p:sp>
      <p:grpSp>
        <p:nvGrpSpPr>
          <p:cNvPr id="3" name="Group 2"/>
          <p:cNvGrpSpPr/>
          <p:nvPr/>
        </p:nvGrpSpPr>
        <p:grpSpPr>
          <a:xfrm>
            <a:off x="578654" y="4879856"/>
            <a:ext cx="395072" cy="364202"/>
            <a:chOff x="4913652" y="4808348"/>
            <a:chExt cx="398792" cy="367631"/>
          </a:xfrm>
          <a:solidFill>
            <a:srgbClr val="00ABAB"/>
          </a:solidFill>
        </p:grpSpPr>
        <p:sp>
          <p:nvSpPr>
            <p:cNvPr id="99" name="Freeform 350"/>
            <p:cNvSpPr>
              <a:spLocks noEditPoints="1"/>
            </p:cNvSpPr>
            <p:nvPr/>
          </p:nvSpPr>
          <p:spPr bwMode="auto">
            <a:xfrm>
              <a:off x="4993127" y="4877549"/>
              <a:ext cx="241262" cy="229229"/>
            </a:xfrm>
            <a:custGeom>
              <a:avLst/>
              <a:gdLst>
                <a:gd name="T0" fmla="*/ 160 w 256"/>
                <a:gd name="T1" fmla="*/ 85 h 320"/>
                <a:gd name="T2" fmla="*/ 10 w 256"/>
                <a:gd name="T3" fmla="*/ 85 h 320"/>
                <a:gd name="T4" fmla="*/ 0 w 256"/>
                <a:gd name="T5" fmla="*/ 96 h 320"/>
                <a:gd name="T6" fmla="*/ 0 w 256"/>
                <a:gd name="T7" fmla="*/ 309 h 320"/>
                <a:gd name="T8" fmla="*/ 10 w 256"/>
                <a:gd name="T9" fmla="*/ 320 h 320"/>
                <a:gd name="T10" fmla="*/ 160 w 256"/>
                <a:gd name="T11" fmla="*/ 320 h 320"/>
                <a:gd name="T12" fmla="*/ 170 w 256"/>
                <a:gd name="T13" fmla="*/ 309 h 320"/>
                <a:gd name="T14" fmla="*/ 170 w 256"/>
                <a:gd name="T15" fmla="*/ 96 h 320"/>
                <a:gd name="T16" fmla="*/ 160 w 256"/>
                <a:gd name="T17" fmla="*/ 85 h 320"/>
                <a:gd name="T18" fmla="*/ 149 w 256"/>
                <a:gd name="T19" fmla="*/ 298 h 320"/>
                <a:gd name="T20" fmla="*/ 21 w 256"/>
                <a:gd name="T21" fmla="*/ 298 h 320"/>
                <a:gd name="T22" fmla="*/ 21 w 256"/>
                <a:gd name="T23" fmla="*/ 106 h 320"/>
                <a:gd name="T24" fmla="*/ 149 w 256"/>
                <a:gd name="T25" fmla="*/ 106 h 320"/>
                <a:gd name="T26" fmla="*/ 149 w 256"/>
                <a:gd name="T27" fmla="*/ 298 h 320"/>
                <a:gd name="T28" fmla="*/ 213 w 256"/>
                <a:gd name="T29" fmla="*/ 53 h 320"/>
                <a:gd name="T30" fmla="*/ 213 w 256"/>
                <a:gd name="T31" fmla="*/ 266 h 320"/>
                <a:gd name="T32" fmla="*/ 202 w 256"/>
                <a:gd name="T33" fmla="*/ 277 h 320"/>
                <a:gd name="T34" fmla="*/ 192 w 256"/>
                <a:gd name="T35" fmla="*/ 266 h 320"/>
                <a:gd name="T36" fmla="*/ 192 w 256"/>
                <a:gd name="T37" fmla="*/ 64 h 320"/>
                <a:gd name="T38" fmla="*/ 53 w 256"/>
                <a:gd name="T39" fmla="*/ 64 h 320"/>
                <a:gd name="T40" fmla="*/ 42 w 256"/>
                <a:gd name="T41" fmla="*/ 53 h 320"/>
                <a:gd name="T42" fmla="*/ 53 w 256"/>
                <a:gd name="T43" fmla="*/ 42 h 320"/>
                <a:gd name="T44" fmla="*/ 202 w 256"/>
                <a:gd name="T45" fmla="*/ 42 h 320"/>
                <a:gd name="T46" fmla="*/ 213 w 256"/>
                <a:gd name="T47" fmla="*/ 53 h 320"/>
                <a:gd name="T48" fmla="*/ 256 w 256"/>
                <a:gd name="T49" fmla="*/ 10 h 320"/>
                <a:gd name="T50" fmla="*/ 256 w 256"/>
                <a:gd name="T51" fmla="*/ 224 h 320"/>
                <a:gd name="T52" fmla="*/ 245 w 256"/>
                <a:gd name="T53" fmla="*/ 234 h 320"/>
                <a:gd name="T54" fmla="*/ 234 w 256"/>
                <a:gd name="T55" fmla="*/ 224 h 320"/>
                <a:gd name="T56" fmla="*/ 234 w 256"/>
                <a:gd name="T57" fmla="*/ 21 h 320"/>
                <a:gd name="T58" fmla="*/ 96 w 256"/>
                <a:gd name="T59" fmla="*/ 21 h 320"/>
                <a:gd name="T60" fmla="*/ 85 w 256"/>
                <a:gd name="T61" fmla="*/ 10 h 320"/>
                <a:gd name="T62" fmla="*/ 96 w 256"/>
                <a:gd name="T63" fmla="*/ 0 h 320"/>
                <a:gd name="T64" fmla="*/ 245 w 256"/>
                <a:gd name="T65" fmla="*/ 0 h 320"/>
                <a:gd name="T66" fmla="*/ 256 w 256"/>
                <a:gd name="T67" fmla="*/ 10 h 320"/>
                <a:gd name="T68" fmla="*/ 32 w 256"/>
                <a:gd name="T69" fmla="*/ 266 h 320"/>
                <a:gd name="T70" fmla="*/ 42 w 256"/>
                <a:gd name="T71" fmla="*/ 256 h 320"/>
                <a:gd name="T72" fmla="*/ 128 w 256"/>
                <a:gd name="T73" fmla="*/ 256 h 320"/>
                <a:gd name="T74" fmla="*/ 138 w 256"/>
                <a:gd name="T75" fmla="*/ 266 h 320"/>
                <a:gd name="T76" fmla="*/ 128 w 256"/>
                <a:gd name="T77" fmla="*/ 277 h 320"/>
                <a:gd name="T78" fmla="*/ 42 w 256"/>
                <a:gd name="T79" fmla="*/ 277 h 320"/>
                <a:gd name="T80" fmla="*/ 32 w 256"/>
                <a:gd name="T81" fmla="*/ 266 h 320"/>
                <a:gd name="T82" fmla="*/ 32 w 256"/>
                <a:gd name="T83" fmla="*/ 224 h 320"/>
                <a:gd name="T84" fmla="*/ 42 w 256"/>
                <a:gd name="T85" fmla="*/ 213 h 320"/>
                <a:gd name="T86" fmla="*/ 128 w 256"/>
                <a:gd name="T87" fmla="*/ 213 h 320"/>
                <a:gd name="T88" fmla="*/ 138 w 256"/>
                <a:gd name="T89" fmla="*/ 224 h 320"/>
                <a:gd name="T90" fmla="*/ 128 w 256"/>
                <a:gd name="T91" fmla="*/ 234 h 320"/>
                <a:gd name="T92" fmla="*/ 42 w 256"/>
                <a:gd name="T93" fmla="*/ 234 h 320"/>
                <a:gd name="T94" fmla="*/ 32 w 256"/>
                <a:gd name="T95" fmla="*/ 224 h 320"/>
                <a:gd name="T96" fmla="*/ 32 w 256"/>
                <a:gd name="T97" fmla="*/ 181 h 320"/>
                <a:gd name="T98" fmla="*/ 42 w 256"/>
                <a:gd name="T99" fmla="*/ 170 h 320"/>
                <a:gd name="T100" fmla="*/ 128 w 256"/>
                <a:gd name="T101" fmla="*/ 170 h 320"/>
                <a:gd name="T102" fmla="*/ 138 w 256"/>
                <a:gd name="T103" fmla="*/ 181 h 320"/>
                <a:gd name="T104" fmla="*/ 128 w 256"/>
                <a:gd name="T105" fmla="*/ 192 h 320"/>
                <a:gd name="T106" fmla="*/ 42 w 256"/>
                <a:gd name="T107" fmla="*/ 192 h 320"/>
                <a:gd name="T108" fmla="*/ 32 w 256"/>
                <a:gd name="T109" fmla="*/ 181 h 320"/>
                <a:gd name="T110" fmla="*/ 32 w 256"/>
                <a:gd name="T111" fmla="*/ 138 h 320"/>
                <a:gd name="T112" fmla="*/ 42 w 256"/>
                <a:gd name="T113" fmla="*/ 128 h 320"/>
                <a:gd name="T114" fmla="*/ 128 w 256"/>
                <a:gd name="T115" fmla="*/ 128 h 320"/>
                <a:gd name="T116" fmla="*/ 138 w 256"/>
                <a:gd name="T117" fmla="*/ 138 h 320"/>
                <a:gd name="T118" fmla="*/ 128 w 256"/>
                <a:gd name="T119" fmla="*/ 149 h 320"/>
                <a:gd name="T120" fmla="*/ 42 w 256"/>
                <a:gd name="T121" fmla="*/ 149 h 320"/>
                <a:gd name="T122" fmla="*/ 32 w 256"/>
                <a:gd name="T123" fmla="*/ 13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6" h="320">
                  <a:moveTo>
                    <a:pt x="160" y="85"/>
                  </a:moveTo>
                  <a:cubicBezTo>
                    <a:pt x="10" y="85"/>
                    <a:pt x="10" y="85"/>
                    <a:pt x="10" y="85"/>
                  </a:cubicBezTo>
                  <a:cubicBezTo>
                    <a:pt x="4" y="85"/>
                    <a:pt x="0" y="90"/>
                    <a:pt x="0" y="96"/>
                  </a:cubicBezTo>
                  <a:cubicBezTo>
                    <a:pt x="0" y="309"/>
                    <a:pt x="0" y="309"/>
                    <a:pt x="0" y="309"/>
                  </a:cubicBezTo>
                  <a:cubicBezTo>
                    <a:pt x="0" y="315"/>
                    <a:pt x="4" y="320"/>
                    <a:pt x="10" y="320"/>
                  </a:cubicBezTo>
                  <a:cubicBezTo>
                    <a:pt x="160" y="320"/>
                    <a:pt x="160" y="320"/>
                    <a:pt x="160" y="320"/>
                  </a:cubicBezTo>
                  <a:cubicBezTo>
                    <a:pt x="166" y="320"/>
                    <a:pt x="170" y="315"/>
                    <a:pt x="170" y="309"/>
                  </a:cubicBezTo>
                  <a:cubicBezTo>
                    <a:pt x="170" y="96"/>
                    <a:pt x="170" y="96"/>
                    <a:pt x="170" y="96"/>
                  </a:cubicBezTo>
                  <a:cubicBezTo>
                    <a:pt x="170" y="90"/>
                    <a:pt x="166" y="85"/>
                    <a:pt x="160" y="85"/>
                  </a:cubicBezTo>
                  <a:close/>
                  <a:moveTo>
                    <a:pt x="149" y="298"/>
                  </a:moveTo>
                  <a:cubicBezTo>
                    <a:pt x="21" y="298"/>
                    <a:pt x="21" y="298"/>
                    <a:pt x="21" y="298"/>
                  </a:cubicBezTo>
                  <a:cubicBezTo>
                    <a:pt x="21" y="106"/>
                    <a:pt x="21" y="106"/>
                    <a:pt x="21" y="106"/>
                  </a:cubicBezTo>
                  <a:cubicBezTo>
                    <a:pt x="149" y="106"/>
                    <a:pt x="149" y="106"/>
                    <a:pt x="149" y="106"/>
                  </a:cubicBezTo>
                  <a:lnTo>
                    <a:pt x="149" y="298"/>
                  </a:lnTo>
                  <a:close/>
                  <a:moveTo>
                    <a:pt x="213" y="53"/>
                  </a:moveTo>
                  <a:cubicBezTo>
                    <a:pt x="213" y="266"/>
                    <a:pt x="213" y="266"/>
                    <a:pt x="213" y="266"/>
                  </a:cubicBezTo>
                  <a:cubicBezTo>
                    <a:pt x="213" y="272"/>
                    <a:pt x="208" y="277"/>
                    <a:pt x="202" y="277"/>
                  </a:cubicBezTo>
                  <a:cubicBezTo>
                    <a:pt x="196" y="277"/>
                    <a:pt x="192" y="272"/>
                    <a:pt x="192" y="266"/>
                  </a:cubicBezTo>
                  <a:cubicBezTo>
                    <a:pt x="192" y="64"/>
                    <a:pt x="192" y="64"/>
                    <a:pt x="192" y="64"/>
                  </a:cubicBezTo>
                  <a:cubicBezTo>
                    <a:pt x="53" y="64"/>
                    <a:pt x="53" y="64"/>
                    <a:pt x="53" y="64"/>
                  </a:cubicBezTo>
                  <a:cubicBezTo>
                    <a:pt x="47" y="64"/>
                    <a:pt x="42" y="59"/>
                    <a:pt x="42" y="53"/>
                  </a:cubicBezTo>
                  <a:cubicBezTo>
                    <a:pt x="42" y="47"/>
                    <a:pt x="47" y="42"/>
                    <a:pt x="53" y="42"/>
                  </a:cubicBezTo>
                  <a:cubicBezTo>
                    <a:pt x="202" y="42"/>
                    <a:pt x="202" y="42"/>
                    <a:pt x="202" y="42"/>
                  </a:cubicBezTo>
                  <a:cubicBezTo>
                    <a:pt x="208" y="42"/>
                    <a:pt x="213" y="47"/>
                    <a:pt x="213" y="53"/>
                  </a:cubicBezTo>
                  <a:close/>
                  <a:moveTo>
                    <a:pt x="256" y="10"/>
                  </a:moveTo>
                  <a:cubicBezTo>
                    <a:pt x="256" y="224"/>
                    <a:pt x="256" y="224"/>
                    <a:pt x="256" y="224"/>
                  </a:cubicBezTo>
                  <a:cubicBezTo>
                    <a:pt x="256" y="230"/>
                    <a:pt x="251" y="234"/>
                    <a:pt x="245" y="234"/>
                  </a:cubicBezTo>
                  <a:cubicBezTo>
                    <a:pt x="239" y="234"/>
                    <a:pt x="234" y="230"/>
                    <a:pt x="234" y="224"/>
                  </a:cubicBezTo>
                  <a:cubicBezTo>
                    <a:pt x="234" y="21"/>
                    <a:pt x="234" y="21"/>
                    <a:pt x="234" y="21"/>
                  </a:cubicBezTo>
                  <a:cubicBezTo>
                    <a:pt x="96" y="21"/>
                    <a:pt x="96" y="21"/>
                    <a:pt x="96" y="21"/>
                  </a:cubicBezTo>
                  <a:cubicBezTo>
                    <a:pt x="90" y="21"/>
                    <a:pt x="85" y="16"/>
                    <a:pt x="85" y="10"/>
                  </a:cubicBezTo>
                  <a:cubicBezTo>
                    <a:pt x="85" y="4"/>
                    <a:pt x="90" y="0"/>
                    <a:pt x="96" y="0"/>
                  </a:cubicBezTo>
                  <a:cubicBezTo>
                    <a:pt x="245" y="0"/>
                    <a:pt x="245" y="0"/>
                    <a:pt x="245" y="0"/>
                  </a:cubicBezTo>
                  <a:cubicBezTo>
                    <a:pt x="251" y="0"/>
                    <a:pt x="256" y="4"/>
                    <a:pt x="256" y="10"/>
                  </a:cubicBezTo>
                  <a:close/>
                  <a:moveTo>
                    <a:pt x="32" y="266"/>
                  </a:moveTo>
                  <a:cubicBezTo>
                    <a:pt x="32" y="260"/>
                    <a:pt x="36" y="256"/>
                    <a:pt x="42" y="256"/>
                  </a:cubicBezTo>
                  <a:cubicBezTo>
                    <a:pt x="128" y="256"/>
                    <a:pt x="128" y="256"/>
                    <a:pt x="128" y="256"/>
                  </a:cubicBezTo>
                  <a:cubicBezTo>
                    <a:pt x="134" y="256"/>
                    <a:pt x="138" y="260"/>
                    <a:pt x="138" y="266"/>
                  </a:cubicBezTo>
                  <a:cubicBezTo>
                    <a:pt x="138" y="272"/>
                    <a:pt x="134" y="277"/>
                    <a:pt x="128" y="277"/>
                  </a:cubicBezTo>
                  <a:cubicBezTo>
                    <a:pt x="42" y="277"/>
                    <a:pt x="42" y="277"/>
                    <a:pt x="42" y="277"/>
                  </a:cubicBezTo>
                  <a:cubicBezTo>
                    <a:pt x="36" y="277"/>
                    <a:pt x="32" y="272"/>
                    <a:pt x="32" y="266"/>
                  </a:cubicBezTo>
                  <a:close/>
                  <a:moveTo>
                    <a:pt x="32" y="224"/>
                  </a:moveTo>
                  <a:cubicBezTo>
                    <a:pt x="32" y="218"/>
                    <a:pt x="36" y="213"/>
                    <a:pt x="42" y="213"/>
                  </a:cubicBezTo>
                  <a:cubicBezTo>
                    <a:pt x="128" y="213"/>
                    <a:pt x="128" y="213"/>
                    <a:pt x="128" y="213"/>
                  </a:cubicBezTo>
                  <a:cubicBezTo>
                    <a:pt x="134" y="213"/>
                    <a:pt x="138" y="218"/>
                    <a:pt x="138" y="224"/>
                  </a:cubicBezTo>
                  <a:cubicBezTo>
                    <a:pt x="138" y="230"/>
                    <a:pt x="134" y="234"/>
                    <a:pt x="128" y="234"/>
                  </a:cubicBezTo>
                  <a:cubicBezTo>
                    <a:pt x="42" y="234"/>
                    <a:pt x="42" y="234"/>
                    <a:pt x="42" y="234"/>
                  </a:cubicBezTo>
                  <a:cubicBezTo>
                    <a:pt x="36" y="234"/>
                    <a:pt x="32" y="230"/>
                    <a:pt x="32" y="224"/>
                  </a:cubicBezTo>
                  <a:close/>
                  <a:moveTo>
                    <a:pt x="32" y="181"/>
                  </a:moveTo>
                  <a:cubicBezTo>
                    <a:pt x="32" y="175"/>
                    <a:pt x="36" y="170"/>
                    <a:pt x="42" y="170"/>
                  </a:cubicBezTo>
                  <a:cubicBezTo>
                    <a:pt x="128" y="170"/>
                    <a:pt x="128" y="170"/>
                    <a:pt x="128" y="170"/>
                  </a:cubicBezTo>
                  <a:cubicBezTo>
                    <a:pt x="134" y="170"/>
                    <a:pt x="138" y="175"/>
                    <a:pt x="138" y="181"/>
                  </a:cubicBezTo>
                  <a:cubicBezTo>
                    <a:pt x="138" y="187"/>
                    <a:pt x="134" y="192"/>
                    <a:pt x="128" y="192"/>
                  </a:cubicBezTo>
                  <a:cubicBezTo>
                    <a:pt x="42" y="192"/>
                    <a:pt x="42" y="192"/>
                    <a:pt x="42" y="192"/>
                  </a:cubicBezTo>
                  <a:cubicBezTo>
                    <a:pt x="36" y="192"/>
                    <a:pt x="32" y="187"/>
                    <a:pt x="32" y="181"/>
                  </a:cubicBezTo>
                  <a:close/>
                  <a:moveTo>
                    <a:pt x="32" y="138"/>
                  </a:moveTo>
                  <a:cubicBezTo>
                    <a:pt x="32" y="132"/>
                    <a:pt x="36" y="128"/>
                    <a:pt x="42" y="128"/>
                  </a:cubicBezTo>
                  <a:cubicBezTo>
                    <a:pt x="128" y="128"/>
                    <a:pt x="128" y="128"/>
                    <a:pt x="128" y="128"/>
                  </a:cubicBezTo>
                  <a:cubicBezTo>
                    <a:pt x="134" y="128"/>
                    <a:pt x="138" y="132"/>
                    <a:pt x="138" y="138"/>
                  </a:cubicBezTo>
                  <a:cubicBezTo>
                    <a:pt x="138" y="144"/>
                    <a:pt x="134" y="149"/>
                    <a:pt x="128" y="149"/>
                  </a:cubicBezTo>
                  <a:cubicBezTo>
                    <a:pt x="42" y="149"/>
                    <a:pt x="42" y="149"/>
                    <a:pt x="42" y="149"/>
                  </a:cubicBezTo>
                  <a:cubicBezTo>
                    <a:pt x="36" y="149"/>
                    <a:pt x="32" y="144"/>
                    <a:pt x="32" y="1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sp>
          <p:nvSpPr>
            <p:cNvPr id="100" name="Freeform 351"/>
            <p:cNvSpPr>
              <a:spLocks noEditPoints="1"/>
            </p:cNvSpPr>
            <p:nvPr/>
          </p:nvSpPr>
          <p:spPr bwMode="auto">
            <a:xfrm>
              <a:off x="4913652" y="4808348"/>
              <a:ext cx="398792" cy="36763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grpSp>
      <p:sp>
        <p:nvSpPr>
          <p:cNvPr id="102" name="Rectangle 101"/>
          <p:cNvSpPr/>
          <p:nvPr/>
        </p:nvSpPr>
        <p:spPr bwMode="gray">
          <a:xfrm>
            <a:off x="610686" y="5299589"/>
            <a:ext cx="6049823" cy="936736"/>
          </a:xfrm>
          <a:prstGeom prst="rect">
            <a:avLst/>
          </a:prstGeom>
          <a:noFill/>
          <a:ln w="3175" algn="ctr">
            <a:solidFill>
              <a:srgbClr val="21B6B6"/>
            </a:solid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endParaRPr>
          </a:p>
        </p:txBody>
      </p:sp>
      <p:sp>
        <p:nvSpPr>
          <p:cNvPr id="103" name="TextBox 102"/>
          <p:cNvSpPr txBox="1"/>
          <p:nvPr/>
        </p:nvSpPr>
        <p:spPr>
          <a:xfrm>
            <a:off x="738820" y="5361984"/>
            <a:ext cx="6025501" cy="860363"/>
          </a:xfrm>
          <a:prstGeom prst="rect">
            <a:avLst/>
          </a:prstGeom>
          <a:noFill/>
        </p:spPr>
        <p:txBody>
          <a:bodyPr wrap="square" lIns="0" tIns="45021" rIns="90051" bIns="45021" rtlCol="0">
            <a:spAutoFit/>
          </a:bodyPr>
          <a:lstStyle>
            <a:defPPr>
              <a:defRPr lang="en-US"/>
            </a:defPPr>
            <a:lvl1pPr marL="171450" indent="-171450" algn="just" fontAlgn="base">
              <a:buClr>
                <a:srgbClr val="00ABAB"/>
              </a:buClr>
              <a:buFont typeface="Arial" panose="020B0604020202020204" pitchFamily="34" charset="0"/>
              <a:buChar char="•"/>
              <a:defRPr sz="1100">
                <a:latin typeface="Calibri" panose="020F0502020204030204" pitchFamily="34" charset="0"/>
                <a:ea typeface="Verdana" panose="020B0604030504040204" pitchFamily="34" charset="0"/>
                <a:cs typeface="Calibri" panose="020F0502020204030204" pitchFamily="34" charset="0"/>
              </a:defRPr>
            </a:lvl1pPr>
          </a:lstStyle>
          <a:p>
            <a:pPr marL="169914" lvl="1" indent="-169914" algn="just" fontAlgn="base">
              <a:buClr>
                <a:srgbClr val="00ABAB"/>
              </a:buClr>
              <a:buFont typeface="Arial" panose="020B0604020202020204" pitchFamily="34" charset="0"/>
              <a:buChar char="•"/>
            </a:pPr>
            <a:r>
              <a:rPr lang="en-US" sz="1000" dirty="0">
                <a:latin typeface="Calibri" panose="020F0502020204030204" pitchFamily="34" charset="0"/>
                <a:ea typeface="Verdana" panose="020B0604030504040204" pitchFamily="34" charset="0"/>
                <a:cs typeface="Calibri" panose="020F0502020204030204" pitchFamily="34" charset="0"/>
              </a:rPr>
              <a:t>BCM Awareness and Training Program</a:t>
            </a:r>
          </a:p>
          <a:p>
            <a:pPr marL="169914" lvl="1" indent="-169914" algn="just" fontAlgn="base">
              <a:buClr>
                <a:srgbClr val="00ABAB"/>
              </a:buClr>
              <a:buFont typeface="Arial" panose="020B0604020202020204" pitchFamily="34" charset="0"/>
              <a:buChar char="•"/>
            </a:pPr>
            <a:r>
              <a:rPr lang="en-US" sz="1000" dirty="0">
                <a:latin typeface="Calibri" panose="020F0502020204030204" pitchFamily="34" charset="0"/>
                <a:ea typeface="Verdana" panose="020B0604030504040204" pitchFamily="34" charset="0"/>
                <a:cs typeface="Calibri" panose="020F0502020204030204" pitchFamily="34" charset="0"/>
              </a:rPr>
              <a:t>One (01) BCM Awareness Presentation and One (01) BCM Training Deck</a:t>
            </a:r>
          </a:p>
          <a:p>
            <a:pPr marL="169914" lvl="1" indent="-169914" algn="just" fontAlgn="base">
              <a:buClr>
                <a:srgbClr val="00ABAB"/>
              </a:buClr>
              <a:buFont typeface="Arial" panose="020B0604020202020204" pitchFamily="34" charset="0"/>
              <a:buChar char="•"/>
            </a:pPr>
            <a:r>
              <a:rPr lang="en-US" sz="1000" dirty="0">
                <a:latin typeface="Calibri" panose="020F0502020204030204" pitchFamily="34" charset="0"/>
                <a:ea typeface="Verdana" panose="020B0604030504040204" pitchFamily="34" charset="0"/>
                <a:cs typeface="Calibri" panose="020F0502020204030204" pitchFamily="34" charset="0"/>
              </a:rPr>
              <a:t>One (01) BCM awareness session for senior and middle management</a:t>
            </a:r>
          </a:p>
          <a:p>
            <a:pPr marL="169914" lvl="1" indent="-169914" algn="just" fontAlgn="base">
              <a:buClr>
                <a:srgbClr val="00ABAB"/>
              </a:buClr>
              <a:buFont typeface="Arial" panose="020B0604020202020204" pitchFamily="34" charset="0"/>
              <a:buChar char="•"/>
            </a:pPr>
            <a:r>
              <a:rPr lang="en-US" sz="1000" dirty="0">
                <a:latin typeface="Calibri" panose="020F0502020204030204" pitchFamily="34" charset="0"/>
                <a:ea typeface="Verdana" panose="020B0604030504040204" pitchFamily="34" charset="0"/>
                <a:cs typeface="Calibri" panose="020F0502020204030204" pitchFamily="34" charset="0"/>
              </a:rPr>
              <a:t>One (01) BCM awareness session for general employees</a:t>
            </a:r>
          </a:p>
          <a:p>
            <a:pPr marL="169914" lvl="1" indent="-169914" algn="just" fontAlgn="base">
              <a:buClr>
                <a:srgbClr val="00ABAB"/>
              </a:buClr>
              <a:buFont typeface="Arial" panose="020B0604020202020204" pitchFamily="34" charset="0"/>
              <a:buChar char="•"/>
            </a:pPr>
            <a:r>
              <a:rPr lang="en-US" sz="1000" dirty="0">
                <a:latin typeface="Calibri" panose="020F0502020204030204" pitchFamily="34" charset="0"/>
                <a:ea typeface="Verdana" panose="020B0604030504040204" pitchFamily="34" charset="0"/>
                <a:cs typeface="Calibri" panose="020F0502020204030204" pitchFamily="34" charset="0"/>
              </a:rPr>
              <a:t>Three (03) training sessions for IMPs and BCPs, CMP / CCP and IT DRP</a:t>
            </a:r>
            <a:endParaRPr lang="en-US" sz="1091" dirty="0">
              <a:latin typeface="Calibri" panose="020F0502020204030204" pitchFamily="34" charset="0"/>
              <a:ea typeface="Verdana" panose="020B0604030504040204" pitchFamily="34" charset="0"/>
              <a:cs typeface="Calibri" panose="020F0502020204030204" pitchFamily="34" charset="0"/>
            </a:endParaRPr>
          </a:p>
        </p:txBody>
      </p:sp>
      <p:grpSp>
        <p:nvGrpSpPr>
          <p:cNvPr id="142" name="Group 8"/>
          <p:cNvGrpSpPr>
            <a:grpSpLocks noChangeAspect="1"/>
          </p:cNvGrpSpPr>
          <p:nvPr/>
        </p:nvGrpSpPr>
        <p:grpSpPr bwMode="auto">
          <a:xfrm>
            <a:off x="6913183" y="1455166"/>
            <a:ext cx="363617" cy="363617"/>
            <a:chOff x="1346" y="303"/>
            <a:chExt cx="340" cy="340"/>
          </a:xfrm>
          <a:solidFill>
            <a:srgbClr val="00ABAB"/>
          </a:solidFill>
        </p:grpSpPr>
        <p:sp>
          <p:nvSpPr>
            <p:cNvPr id="143" name="Freeform 9"/>
            <p:cNvSpPr>
              <a:spLocks noEditPoints="1"/>
            </p:cNvSpPr>
            <p:nvPr/>
          </p:nvSpPr>
          <p:spPr bwMode="auto">
            <a:xfrm>
              <a:off x="1346" y="30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solidFill>
                  <a:srgbClr val="5DCACA"/>
                </a:solidFill>
                <a:latin typeface="Calibri" panose="020F0502020204030204" pitchFamily="34" charset="0"/>
                <a:cs typeface="Calibri" panose="020F0502020204030204" pitchFamily="34" charset="0"/>
              </a:endParaRPr>
            </a:p>
          </p:txBody>
        </p:sp>
        <p:sp>
          <p:nvSpPr>
            <p:cNvPr id="144" name="Freeform 10"/>
            <p:cNvSpPr>
              <a:spLocks noEditPoints="1"/>
            </p:cNvSpPr>
            <p:nvPr/>
          </p:nvSpPr>
          <p:spPr bwMode="auto">
            <a:xfrm>
              <a:off x="1420" y="367"/>
              <a:ext cx="176" cy="212"/>
            </a:xfrm>
            <a:custGeom>
              <a:avLst/>
              <a:gdLst>
                <a:gd name="T0" fmla="*/ 230 w 265"/>
                <a:gd name="T1" fmla="*/ 320 h 320"/>
                <a:gd name="T2" fmla="*/ 222 w 265"/>
                <a:gd name="T3" fmla="*/ 302 h 320"/>
                <a:gd name="T4" fmla="*/ 240 w 265"/>
                <a:gd name="T5" fmla="*/ 192 h 320"/>
                <a:gd name="T6" fmla="*/ 219 w 265"/>
                <a:gd name="T7" fmla="*/ 190 h 320"/>
                <a:gd name="T8" fmla="*/ 209 w 265"/>
                <a:gd name="T9" fmla="*/ 202 h 320"/>
                <a:gd name="T10" fmla="*/ 209 w 265"/>
                <a:gd name="T11" fmla="*/ 202 h 320"/>
                <a:gd name="T12" fmla="*/ 198 w 265"/>
                <a:gd name="T13" fmla="*/ 181 h 320"/>
                <a:gd name="T14" fmla="*/ 177 w 265"/>
                <a:gd name="T15" fmla="*/ 181 h 320"/>
                <a:gd name="T16" fmla="*/ 166 w 265"/>
                <a:gd name="T17" fmla="*/ 202 h 320"/>
                <a:gd name="T18" fmla="*/ 155 w 265"/>
                <a:gd name="T19" fmla="*/ 160 h 320"/>
                <a:gd name="T20" fmla="*/ 134 w 265"/>
                <a:gd name="T21" fmla="*/ 160 h 320"/>
                <a:gd name="T22" fmla="*/ 123 w 265"/>
                <a:gd name="T23" fmla="*/ 202 h 320"/>
                <a:gd name="T24" fmla="*/ 113 w 265"/>
                <a:gd name="T25" fmla="*/ 106 h 320"/>
                <a:gd name="T26" fmla="*/ 91 w 265"/>
                <a:gd name="T27" fmla="*/ 106 h 320"/>
                <a:gd name="T28" fmla="*/ 85 w 265"/>
                <a:gd name="T29" fmla="*/ 244 h 320"/>
                <a:gd name="T30" fmla="*/ 41 w 265"/>
                <a:gd name="T31" fmla="*/ 185 h 320"/>
                <a:gd name="T32" fmla="*/ 27 w 265"/>
                <a:gd name="T33" fmla="*/ 181 h 320"/>
                <a:gd name="T34" fmla="*/ 27 w 265"/>
                <a:gd name="T35" fmla="*/ 199 h 320"/>
                <a:gd name="T36" fmla="*/ 100 w 265"/>
                <a:gd name="T37" fmla="*/ 315 h 320"/>
                <a:gd name="T38" fmla="*/ 86 w 265"/>
                <a:gd name="T39" fmla="*/ 318 h 320"/>
                <a:gd name="T40" fmla="*/ 18 w 265"/>
                <a:gd name="T41" fmla="*/ 162 h 320"/>
                <a:gd name="T42" fmla="*/ 61 w 265"/>
                <a:gd name="T43" fmla="*/ 176 h 320"/>
                <a:gd name="T44" fmla="*/ 70 w 265"/>
                <a:gd name="T45" fmla="*/ 106 h 320"/>
                <a:gd name="T46" fmla="*/ 134 w 265"/>
                <a:gd name="T47" fmla="*/ 106 h 320"/>
                <a:gd name="T48" fmla="*/ 145 w 265"/>
                <a:gd name="T49" fmla="*/ 128 h 320"/>
                <a:gd name="T50" fmla="*/ 187 w 265"/>
                <a:gd name="T51" fmla="*/ 149 h 320"/>
                <a:gd name="T52" fmla="*/ 230 w 265"/>
                <a:gd name="T53" fmla="*/ 160 h 320"/>
                <a:gd name="T54" fmla="*/ 262 w 265"/>
                <a:gd name="T55" fmla="*/ 234 h 320"/>
                <a:gd name="T56" fmla="*/ 102 w 265"/>
                <a:gd name="T57" fmla="*/ 53 h 320"/>
                <a:gd name="T58" fmla="*/ 113 w 265"/>
                <a:gd name="T59" fmla="*/ 10 h 320"/>
                <a:gd name="T60" fmla="*/ 91 w 265"/>
                <a:gd name="T61" fmla="*/ 10 h 320"/>
                <a:gd name="T62" fmla="*/ 102 w 265"/>
                <a:gd name="T63" fmla="*/ 53 h 320"/>
                <a:gd name="T64" fmla="*/ 142 w 265"/>
                <a:gd name="T65" fmla="*/ 61 h 320"/>
                <a:gd name="T66" fmla="*/ 163 w 265"/>
                <a:gd name="T67" fmla="*/ 24 h 320"/>
                <a:gd name="T68" fmla="*/ 126 w 265"/>
                <a:gd name="T69" fmla="*/ 45 h 320"/>
                <a:gd name="T70" fmla="*/ 134 w 265"/>
                <a:gd name="T71" fmla="*/ 64 h 320"/>
                <a:gd name="T72" fmla="*/ 70 w 265"/>
                <a:gd name="T73" fmla="*/ 64 h 320"/>
                <a:gd name="T74" fmla="*/ 78 w 265"/>
                <a:gd name="T75" fmla="*/ 45 h 320"/>
                <a:gd name="T76" fmla="*/ 41 w 265"/>
                <a:gd name="T77" fmla="*/ 24 h 320"/>
                <a:gd name="T78" fmla="*/ 62 w 265"/>
                <a:gd name="T79" fmla="*/ 61 h 320"/>
                <a:gd name="T80" fmla="*/ 155 w 265"/>
                <a:gd name="T81" fmla="*/ 96 h 320"/>
                <a:gd name="T82" fmla="*/ 187 w 265"/>
                <a:gd name="T83" fmla="*/ 85 h 320"/>
                <a:gd name="T84" fmla="*/ 155 w 265"/>
                <a:gd name="T85" fmla="*/ 74 h 320"/>
                <a:gd name="T86" fmla="*/ 27 w 265"/>
                <a:gd name="T87" fmla="*/ 96 h 320"/>
                <a:gd name="T88" fmla="*/ 59 w 265"/>
                <a:gd name="T89" fmla="*/ 85 h 320"/>
                <a:gd name="T90" fmla="*/ 27 w 265"/>
                <a:gd name="T91" fmla="*/ 74 h 320"/>
                <a:gd name="T92" fmla="*/ 27 w 265"/>
                <a:gd name="T93" fmla="*/ 9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5" h="320">
                  <a:moveTo>
                    <a:pt x="238" y="316"/>
                  </a:moveTo>
                  <a:cubicBezTo>
                    <a:pt x="236" y="318"/>
                    <a:pt x="233" y="320"/>
                    <a:pt x="230" y="320"/>
                  </a:cubicBezTo>
                  <a:cubicBezTo>
                    <a:pt x="227" y="320"/>
                    <a:pt x="225" y="319"/>
                    <a:pt x="223" y="317"/>
                  </a:cubicBezTo>
                  <a:cubicBezTo>
                    <a:pt x="218" y="313"/>
                    <a:pt x="218" y="307"/>
                    <a:pt x="222" y="302"/>
                  </a:cubicBezTo>
                  <a:cubicBezTo>
                    <a:pt x="243" y="277"/>
                    <a:pt x="240" y="236"/>
                    <a:pt x="240" y="235"/>
                  </a:cubicBezTo>
                  <a:cubicBezTo>
                    <a:pt x="240" y="192"/>
                    <a:pt x="240" y="192"/>
                    <a:pt x="240" y="192"/>
                  </a:cubicBezTo>
                  <a:cubicBezTo>
                    <a:pt x="240" y="186"/>
                    <a:pt x="235" y="181"/>
                    <a:pt x="230" y="181"/>
                  </a:cubicBezTo>
                  <a:cubicBezTo>
                    <a:pt x="224" y="181"/>
                    <a:pt x="220" y="185"/>
                    <a:pt x="219" y="190"/>
                  </a:cubicBezTo>
                  <a:cubicBezTo>
                    <a:pt x="219" y="192"/>
                    <a:pt x="219" y="192"/>
                    <a:pt x="219" y="192"/>
                  </a:cubicBezTo>
                  <a:cubicBezTo>
                    <a:pt x="219" y="198"/>
                    <a:pt x="215" y="202"/>
                    <a:pt x="209" y="202"/>
                  </a:cubicBezTo>
                  <a:cubicBezTo>
                    <a:pt x="209" y="202"/>
                    <a:pt x="209" y="202"/>
                    <a:pt x="209" y="202"/>
                  </a:cubicBezTo>
                  <a:cubicBezTo>
                    <a:pt x="209" y="202"/>
                    <a:pt x="209" y="202"/>
                    <a:pt x="209" y="202"/>
                  </a:cubicBezTo>
                  <a:cubicBezTo>
                    <a:pt x="203" y="202"/>
                    <a:pt x="198" y="198"/>
                    <a:pt x="198" y="192"/>
                  </a:cubicBezTo>
                  <a:cubicBezTo>
                    <a:pt x="198" y="181"/>
                    <a:pt x="198" y="181"/>
                    <a:pt x="198" y="181"/>
                  </a:cubicBezTo>
                  <a:cubicBezTo>
                    <a:pt x="198" y="175"/>
                    <a:pt x="193" y="170"/>
                    <a:pt x="187" y="170"/>
                  </a:cubicBezTo>
                  <a:cubicBezTo>
                    <a:pt x="181" y="170"/>
                    <a:pt x="177" y="175"/>
                    <a:pt x="177" y="181"/>
                  </a:cubicBezTo>
                  <a:cubicBezTo>
                    <a:pt x="177" y="192"/>
                    <a:pt x="177" y="192"/>
                    <a:pt x="177" y="192"/>
                  </a:cubicBezTo>
                  <a:cubicBezTo>
                    <a:pt x="177" y="198"/>
                    <a:pt x="172" y="202"/>
                    <a:pt x="166" y="202"/>
                  </a:cubicBezTo>
                  <a:cubicBezTo>
                    <a:pt x="160" y="202"/>
                    <a:pt x="155" y="198"/>
                    <a:pt x="155" y="192"/>
                  </a:cubicBezTo>
                  <a:cubicBezTo>
                    <a:pt x="155" y="160"/>
                    <a:pt x="155" y="160"/>
                    <a:pt x="155" y="160"/>
                  </a:cubicBezTo>
                  <a:cubicBezTo>
                    <a:pt x="155" y="154"/>
                    <a:pt x="151" y="149"/>
                    <a:pt x="145" y="149"/>
                  </a:cubicBezTo>
                  <a:cubicBezTo>
                    <a:pt x="139" y="149"/>
                    <a:pt x="134" y="154"/>
                    <a:pt x="134" y="160"/>
                  </a:cubicBezTo>
                  <a:cubicBezTo>
                    <a:pt x="134" y="192"/>
                    <a:pt x="134" y="192"/>
                    <a:pt x="134" y="192"/>
                  </a:cubicBezTo>
                  <a:cubicBezTo>
                    <a:pt x="134" y="198"/>
                    <a:pt x="129" y="202"/>
                    <a:pt x="123" y="202"/>
                  </a:cubicBezTo>
                  <a:cubicBezTo>
                    <a:pt x="117" y="202"/>
                    <a:pt x="113" y="198"/>
                    <a:pt x="113" y="192"/>
                  </a:cubicBezTo>
                  <a:cubicBezTo>
                    <a:pt x="113" y="106"/>
                    <a:pt x="113" y="106"/>
                    <a:pt x="113" y="106"/>
                  </a:cubicBezTo>
                  <a:cubicBezTo>
                    <a:pt x="113" y="100"/>
                    <a:pt x="108" y="96"/>
                    <a:pt x="102" y="96"/>
                  </a:cubicBezTo>
                  <a:cubicBezTo>
                    <a:pt x="96" y="96"/>
                    <a:pt x="91" y="100"/>
                    <a:pt x="91" y="106"/>
                  </a:cubicBezTo>
                  <a:cubicBezTo>
                    <a:pt x="91" y="234"/>
                    <a:pt x="91" y="234"/>
                    <a:pt x="91" y="234"/>
                  </a:cubicBezTo>
                  <a:cubicBezTo>
                    <a:pt x="91" y="239"/>
                    <a:pt x="89" y="242"/>
                    <a:pt x="85" y="244"/>
                  </a:cubicBezTo>
                  <a:cubicBezTo>
                    <a:pt x="81" y="246"/>
                    <a:pt x="77" y="245"/>
                    <a:pt x="74" y="242"/>
                  </a:cubicBezTo>
                  <a:cubicBezTo>
                    <a:pt x="60" y="230"/>
                    <a:pt x="44" y="192"/>
                    <a:pt x="41" y="185"/>
                  </a:cubicBezTo>
                  <a:cubicBezTo>
                    <a:pt x="40" y="183"/>
                    <a:pt x="38" y="181"/>
                    <a:pt x="35" y="180"/>
                  </a:cubicBezTo>
                  <a:cubicBezTo>
                    <a:pt x="33" y="180"/>
                    <a:pt x="30" y="180"/>
                    <a:pt x="27" y="181"/>
                  </a:cubicBezTo>
                  <a:cubicBezTo>
                    <a:pt x="23" y="183"/>
                    <a:pt x="23" y="192"/>
                    <a:pt x="26" y="198"/>
                  </a:cubicBezTo>
                  <a:cubicBezTo>
                    <a:pt x="26" y="198"/>
                    <a:pt x="27" y="198"/>
                    <a:pt x="27" y="199"/>
                  </a:cubicBezTo>
                  <a:cubicBezTo>
                    <a:pt x="27" y="199"/>
                    <a:pt x="54" y="273"/>
                    <a:pt x="97" y="300"/>
                  </a:cubicBezTo>
                  <a:cubicBezTo>
                    <a:pt x="102" y="303"/>
                    <a:pt x="103" y="310"/>
                    <a:pt x="100" y="315"/>
                  </a:cubicBezTo>
                  <a:cubicBezTo>
                    <a:pt x="98" y="318"/>
                    <a:pt x="95" y="320"/>
                    <a:pt x="91" y="320"/>
                  </a:cubicBezTo>
                  <a:cubicBezTo>
                    <a:pt x="89" y="320"/>
                    <a:pt x="87" y="319"/>
                    <a:pt x="86" y="318"/>
                  </a:cubicBezTo>
                  <a:cubicBezTo>
                    <a:pt x="38" y="288"/>
                    <a:pt x="10" y="214"/>
                    <a:pt x="7" y="207"/>
                  </a:cubicBezTo>
                  <a:cubicBezTo>
                    <a:pt x="0" y="191"/>
                    <a:pt x="2" y="170"/>
                    <a:pt x="18" y="162"/>
                  </a:cubicBezTo>
                  <a:cubicBezTo>
                    <a:pt x="25" y="158"/>
                    <a:pt x="34" y="157"/>
                    <a:pt x="42" y="160"/>
                  </a:cubicBezTo>
                  <a:cubicBezTo>
                    <a:pt x="50" y="163"/>
                    <a:pt x="57" y="169"/>
                    <a:pt x="61" y="176"/>
                  </a:cubicBezTo>
                  <a:cubicBezTo>
                    <a:pt x="63" y="183"/>
                    <a:pt x="66" y="190"/>
                    <a:pt x="70" y="197"/>
                  </a:cubicBezTo>
                  <a:cubicBezTo>
                    <a:pt x="70" y="106"/>
                    <a:pt x="70" y="106"/>
                    <a:pt x="70" y="106"/>
                  </a:cubicBezTo>
                  <a:cubicBezTo>
                    <a:pt x="70" y="89"/>
                    <a:pt x="84" y="74"/>
                    <a:pt x="102" y="74"/>
                  </a:cubicBezTo>
                  <a:cubicBezTo>
                    <a:pt x="120" y="74"/>
                    <a:pt x="134" y="89"/>
                    <a:pt x="134" y="106"/>
                  </a:cubicBezTo>
                  <a:cubicBezTo>
                    <a:pt x="134" y="130"/>
                    <a:pt x="134" y="130"/>
                    <a:pt x="134" y="130"/>
                  </a:cubicBezTo>
                  <a:cubicBezTo>
                    <a:pt x="137" y="128"/>
                    <a:pt x="141" y="128"/>
                    <a:pt x="145" y="128"/>
                  </a:cubicBezTo>
                  <a:cubicBezTo>
                    <a:pt x="159" y="128"/>
                    <a:pt x="172" y="138"/>
                    <a:pt x="175" y="151"/>
                  </a:cubicBezTo>
                  <a:cubicBezTo>
                    <a:pt x="179" y="150"/>
                    <a:pt x="183" y="149"/>
                    <a:pt x="187" y="149"/>
                  </a:cubicBezTo>
                  <a:cubicBezTo>
                    <a:pt x="199" y="149"/>
                    <a:pt x="209" y="155"/>
                    <a:pt x="214" y="164"/>
                  </a:cubicBezTo>
                  <a:cubicBezTo>
                    <a:pt x="219" y="161"/>
                    <a:pt x="224" y="160"/>
                    <a:pt x="230" y="160"/>
                  </a:cubicBezTo>
                  <a:cubicBezTo>
                    <a:pt x="247" y="160"/>
                    <a:pt x="262" y="174"/>
                    <a:pt x="262" y="192"/>
                  </a:cubicBezTo>
                  <a:cubicBezTo>
                    <a:pt x="262" y="234"/>
                    <a:pt x="262" y="234"/>
                    <a:pt x="262" y="234"/>
                  </a:cubicBezTo>
                  <a:cubicBezTo>
                    <a:pt x="262" y="236"/>
                    <a:pt x="265" y="284"/>
                    <a:pt x="238" y="316"/>
                  </a:cubicBezTo>
                  <a:close/>
                  <a:moveTo>
                    <a:pt x="102" y="53"/>
                  </a:moveTo>
                  <a:cubicBezTo>
                    <a:pt x="108" y="53"/>
                    <a:pt x="113" y="48"/>
                    <a:pt x="113" y="42"/>
                  </a:cubicBezTo>
                  <a:cubicBezTo>
                    <a:pt x="113" y="10"/>
                    <a:pt x="113" y="10"/>
                    <a:pt x="113" y="10"/>
                  </a:cubicBezTo>
                  <a:cubicBezTo>
                    <a:pt x="113" y="4"/>
                    <a:pt x="108" y="0"/>
                    <a:pt x="102" y="0"/>
                  </a:cubicBezTo>
                  <a:cubicBezTo>
                    <a:pt x="96" y="0"/>
                    <a:pt x="91" y="4"/>
                    <a:pt x="91" y="10"/>
                  </a:cubicBezTo>
                  <a:cubicBezTo>
                    <a:pt x="91" y="42"/>
                    <a:pt x="91" y="42"/>
                    <a:pt x="91" y="42"/>
                  </a:cubicBezTo>
                  <a:cubicBezTo>
                    <a:pt x="91" y="48"/>
                    <a:pt x="96" y="53"/>
                    <a:pt x="102" y="53"/>
                  </a:cubicBezTo>
                  <a:close/>
                  <a:moveTo>
                    <a:pt x="134" y="64"/>
                  </a:moveTo>
                  <a:cubicBezTo>
                    <a:pt x="137" y="64"/>
                    <a:pt x="139" y="63"/>
                    <a:pt x="142" y="61"/>
                  </a:cubicBezTo>
                  <a:cubicBezTo>
                    <a:pt x="163" y="39"/>
                    <a:pt x="163" y="39"/>
                    <a:pt x="163" y="39"/>
                  </a:cubicBezTo>
                  <a:cubicBezTo>
                    <a:pt x="167" y="35"/>
                    <a:pt x="167" y="28"/>
                    <a:pt x="163" y="24"/>
                  </a:cubicBezTo>
                  <a:cubicBezTo>
                    <a:pt x="159" y="20"/>
                    <a:pt x="152" y="20"/>
                    <a:pt x="148" y="24"/>
                  </a:cubicBezTo>
                  <a:cubicBezTo>
                    <a:pt x="126" y="45"/>
                    <a:pt x="126" y="45"/>
                    <a:pt x="126" y="45"/>
                  </a:cubicBezTo>
                  <a:cubicBezTo>
                    <a:pt x="122" y="50"/>
                    <a:pt x="122" y="56"/>
                    <a:pt x="126" y="61"/>
                  </a:cubicBezTo>
                  <a:cubicBezTo>
                    <a:pt x="129" y="63"/>
                    <a:pt x="131" y="64"/>
                    <a:pt x="134" y="64"/>
                  </a:cubicBezTo>
                  <a:close/>
                  <a:moveTo>
                    <a:pt x="62" y="61"/>
                  </a:moveTo>
                  <a:cubicBezTo>
                    <a:pt x="65" y="63"/>
                    <a:pt x="67" y="64"/>
                    <a:pt x="70" y="64"/>
                  </a:cubicBezTo>
                  <a:cubicBezTo>
                    <a:pt x="73" y="64"/>
                    <a:pt x="75" y="63"/>
                    <a:pt x="78" y="61"/>
                  </a:cubicBezTo>
                  <a:cubicBezTo>
                    <a:pt x="82" y="56"/>
                    <a:pt x="82" y="50"/>
                    <a:pt x="78" y="45"/>
                  </a:cubicBezTo>
                  <a:cubicBezTo>
                    <a:pt x="56" y="24"/>
                    <a:pt x="56" y="24"/>
                    <a:pt x="56" y="24"/>
                  </a:cubicBezTo>
                  <a:cubicBezTo>
                    <a:pt x="52" y="20"/>
                    <a:pt x="45" y="20"/>
                    <a:pt x="41" y="24"/>
                  </a:cubicBezTo>
                  <a:cubicBezTo>
                    <a:pt x="37" y="28"/>
                    <a:pt x="37" y="35"/>
                    <a:pt x="41" y="39"/>
                  </a:cubicBezTo>
                  <a:lnTo>
                    <a:pt x="62" y="61"/>
                  </a:lnTo>
                  <a:close/>
                  <a:moveTo>
                    <a:pt x="145" y="85"/>
                  </a:moveTo>
                  <a:cubicBezTo>
                    <a:pt x="145" y="91"/>
                    <a:pt x="149" y="96"/>
                    <a:pt x="155" y="96"/>
                  </a:cubicBezTo>
                  <a:cubicBezTo>
                    <a:pt x="177" y="96"/>
                    <a:pt x="177" y="96"/>
                    <a:pt x="177" y="96"/>
                  </a:cubicBezTo>
                  <a:cubicBezTo>
                    <a:pt x="183" y="96"/>
                    <a:pt x="187" y="91"/>
                    <a:pt x="187" y="85"/>
                  </a:cubicBezTo>
                  <a:cubicBezTo>
                    <a:pt x="187" y="79"/>
                    <a:pt x="183" y="74"/>
                    <a:pt x="177" y="74"/>
                  </a:cubicBezTo>
                  <a:cubicBezTo>
                    <a:pt x="155" y="74"/>
                    <a:pt x="155" y="74"/>
                    <a:pt x="155" y="74"/>
                  </a:cubicBezTo>
                  <a:cubicBezTo>
                    <a:pt x="149" y="74"/>
                    <a:pt x="145" y="79"/>
                    <a:pt x="145" y="85"/>
                  </a:cubicBezTo>
                  <a:close/>
                  <a:moveTo>
                    <a:pt x="27" y="96"/>
                  </a:moveTo>
                  <a:cubicBezTo>
                    <a:pt x="49" y="96"/>
                    <a:pt x="49" y="96"/>
                    <a:pt x="49" y="96"/>
                  </a:cubicBezTo>
                  <a:cubicBezTo>
                    <a:pt x="55" y="96"/>
                    <a:pt x="59" y="91"/>
                    <a:pt x="59" y="85"/>
                  </a:cubicBezTo>
                  <a:cubicBezTo>
                    <a:pt x="59" y="79"/>
                    <a:pt x="55" y="74"/>
                    <a:pt x="49" y="74"/>
                  </a:cubicBezTo>
                  <a:cubicBezTo>
                    <a:pt x="27" y="74"/>
                    <a:pt x="27" y="74"/>
                    <a:pt x="27" y="74"/>
                  </a:cubicBezTo>
                  <a:cubicBezTo>
                    <a:pt x="21" y="74"/>
                    <a:pt x="17" y="79"/>
                    <a:pt x="17" y="85"/>
                  </a:cubicBezTo>
                  <a:cubicBezTo>
                    <a:pt x="17" y="91"/>
                    <a:pt x="21" y="96"/>
                    <a:pt x="27" y="9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solidFill>
                  <a:srgbClr val="5DCACA"/>
                </a:solidFill>
                <a:latin typeface="Calibri" panose="020F0502020204030204" pitchFamily="34" charset="0"/>
                <a:cs typeface="Calibri" panose="020F0502020204030204" pitchFamily="34" charset="0"/>
              </a:endParaRPr>
            </a:p>
          </p:txBody>
        </p:sp>
      </p:grpSp>
      <p:sp>
        <p:nvSpPr>
          <p:cNvPr id="179" name="TextBox 178"/>
          <p:cNvSpPr txBox="1"/>
          <p:nvPr/>
        </p:nvSpPr>
        <p:spPr>
          <a:xfrm>
            <a:off x="7314251" y="1494650"/>
            <a:ext cx="3346496" cy="304354"/>
          </a:xfrm>
          <a:prstGeom prst="rect">
            <a:avLst/>
          </a:prstGeom>
          <a:noFill/>
        </p:spPr>
        <p:txBody>
          <a:bodyPr wrap="square" lIns="90051" tIns="45021" rIns="90051" bIns="45021" rtlCol="0">
            <a:spAutoFit/>
          </a:bodyPr>
          <a:lstStyle/>
          <a:p>
            <a:pPr algn="just" fontAlgn="base">
              <a:spcBef>
                <a:spcPts val="300"/>
              </a:spcBef>
              <a:spcAft>
                <a:spcPts val="591"/>
              </a:spcAft>
            </a:pPr>
            <a:r>
              <a:rPr lang="en-US" sz="1391" b="1" dirty="0">
                <a:solidFill>
                  <a:srgbClr val="2EBABA"/>
                </a:solidFill>
                <a:latin typeface="Calibri" panose="020F0502020204030204" pitchFamily="34" charset="0"/>
                <a:ea typeface="Verdana" panose="020B0604030504040204" pitchFamily="34" charset="0"/>
                <a:cs typeface="Calibri" panose="020F0502020204030204" pitchFamily="34" charset="0"/>
              </a:rPr>
              <a:t>Methodologies / Sample Deliverables</a:t>
            </a:r>
          </a:p>
        </p:txBody>
      </p:sp>
      <p:pic>
        <p:nvPicPr>
          <p:cNvPr id="27" name="Picture 26">
            <a:extLst>
              <a:ext uri="{FF2B5EF4-FFF2-40B4-BE49-F238E27FC236}">
                <a16:creationId xmlns:a16="http://schemas.microsoft.com/office/drawing/2014/main" id="{CAA55347-17D2-4A41-8C4B-344AA7F69806}"/>
              </a:ext>
            </a:extLst>
          </p:cNvPr>
          <p:cNvPicPr>
            <a:picLocks noChangeAspect="1"/>
          </p:cNvPicPr>
          <p:nvPr/>
        </p:nvPicPr>
        <p:blipFill>
          <a:blip r:embed="rId2"/>
          <a:stretch>
            <a:fillRect/>
          </a:stretch>
        </p:blipFill>
        <p:spPr>
          <a:xfrm>
            <a:off x="6916877" y="4628340"/>
            <a:ext cx="3867418" cy="1519986"/>
          </a:xfrm>
          <a:prstGeom prst="rect">
            <a:avLst/>
          </a:prstGeom>
        </p:spPr>
      </p:pic>
      <p:pic>
        <p:nvPicPr>
          <p:cNvPr id="28" name="Picture 27">
            <a:extLst>
              <a:ext uri="{FF2B5EF4-FFF2-40B4-BE49-F238E27FC236}">
                <a16:creationId xmlns:a16="http://schemas.microsoft.com/office/drawing/2014/main" id="{D4F57C27-7D3C-4145-87AC-810FED5C39DD}"/>
              </a:ext>
            </a:extLst>
          </p:cNvPr>
          <p:cNvPicPr>
            <a:picLocks noChangeAspect="1"/>
          </p:cNvPicPr>
          <p:nvPr/>
        </p:nvPicPr>
        <p:blipFill>
          <a:blip r:embed="rId3"/>
          <a:stretch>
            <a:fillRect/>
          </a:stretch>
        </p:blipFill>
        <p:spPr>
          <a:xfrm>
            <a:off x="6906813" y="1867433"/>
            <a:ext cx="3867418" cy="2165217"/>
          </a:xfrm>
          <a:prstGeom prst="rect">
            <a:avLst/>
          </a:prstGeom>
          <a:ln>
            <a:solidFill>
              <a:schemeClr val="bg2"/>
            </a:solidFill>
          </a:ln>
          <a:effectLst>
            <a:outerShdw blurRad="50800" dist="38100" dir="2700000" algn="tl" rotWithShape="0">
              <a:prstClr val="black">
                <a:alpha val="40000"/>
              </a:prstClr>
            </a:outerShdw>
          </a:effectLst>
        </p:spPr>
      </p:pic>
      <p:sp>
        <p:nvSpPr>
          <p:cNvPr id="29" name="TextBox 28"/>
          <p:cNvSpPr txBox="1"/>
          <p:nvPr/>
        </p:nvSpPr>
        <p:spPr>
          <a:xfrm rot="19418696">
            <a:off x="7025687" y="4160506"/>
            <a:ext cx="3369535" cy="259170"/>
          </a:xfrm>
          <a:prstGeom prst="rect">
            <a:avLst/>
          </a:prstGeom>
          <a:solidFill>
            <a:schemeClr val="bg1">
              <a:alpha val="35000"/>
            </a:schemeClr>
          </a:solidFill>
          <a:ln>
            <a:solidFill>
              <a:schemeClr val="accent6"/>
            </a:solidFill>
          </a:ln>
        </p:spPr>
        <p:txBody>
          <a:bodyPr wrap="square" rtlCol="0">
            <a:spAutoFit/>
          </a:bodyPr>
          <a:lstStyle/>
          <a:p>
            <a:pPr algn="ctr"/>
            <a:r>
              <a:rPr lang="en-US" sz="1091" b="1" dirty="0">
                <a:solidFill>
                  <a:srgbClr val="FF0000"/>
                </a:solidFill>
              </a:rPr>
              <a:t>For Illustration Purposes Only</a:t>
            </a:r>
          </a:p>
        </p:txBody>
      </p:sp>
      <p:sp>
        <p:nvSpPr>
          <p:cNvPr id="25" name="Triangle 28">
            <a:extLst>
              <a:ext uri="{FF2B5EF4-FFF2-40B4-BE49-F238E27FC236}">
                <a16:creationId xmlns:a16="http://schemas.microsoft.com/office/drawing/2014/main" id="{518AD98A-71CB-4ACE-96BB-A20E022E42E1}"/>
              </a:ext>
            </a:extLst>
          </p:cNvPr>
          <p:cNvSpPr/>
          <p:nvPr/>
        </p:nvSpPr>
        <p:spPr>
          <a:xfrm rot="16200000">
            <a:off x="11061923" y="3314790"/>
            <a:ext cx="264966" cy="228419"/>
          </a:xfrm>
          <a:prstGeom prst="triangle">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2" dirty="0">
              <a:latin typeface="Calibri" panose="020F0502020204030204" pitchFamily="34" charset="0"/>
            </a:endParaRPr>
          </a:p>
        </p:txBody>
      </p:sp>
      <p:sp>
        <p:nvSpPr>
          <p:cNvPr id="4" name="Rectangle 3">
            <a:extLst>
              <a:ext uri="{FF2B5EF4-FFF2-40B4-BE49-F238E27FC236}">
                <a16:creationId xmlns:a16="http://schemas.microsoft.com/office/drawing/2014/main" id="{E0B8F44E-47BC-D174-E526-C9FD14F64EF8}"/>
              </a:ext>
            </a:extLst>
          </p:cNvPr>
          <p:cNvSpPr/>
          <p:nvPr/>
        </p:nvSpPr>
        <p:spPr bwMode="gray">
          <a:xfrm>
            <a:off x="0" y="972"/>
            <a:ext cx="163919" cy="6860559"/>
          </a:xfrm>
          <a:prstGeom prst="rect">
            <a:avLst/>
          </a:prstGeom>
          <a:solidFill>
            <a:srgbClr val="00ABAB"/>
          </a:solidFill>
          <a:ln w="19050" algn="ctr">
            <a:noFill/>
            <a:miter lim="800000"/>
            <a:headEnd/>
            <a:tailEnd/>
          </a:ln>
        </p:spPr>
        <p:txBody>
          <a:bodyPr wrap="square" lIns="88071" tIns="88071" rIns="88071" bIns="88071" rtlCol="0" anchor="b"/>
          <a:lstStyle/>
          <a:p>
            <a:pPr algn="ctr">
              <a:lnSpc>
                <a:spcPct val="106000"/>
              </a:lnSpc>
              <a:buFont typeface="Wingdings 2" pitchFamily="18" charset="2"/>
              <a:buNone/>
            </a:pPr>
            <a:endParaRPr lang="en-US" sz="891"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3871089695"/>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gray">
          <a:xfrm>
            <a:off x="610686" y="1844082"/>
            <a:ext cx="6049823" cy="2970844"/>
          </a:xfrm>
          <a:prstGeom prst="rect">
            <a:avLst/>
          </a:prstGeom>
          <a:noFill/>
          <a:ln w="3175" algn="ctr">
            <a:solidFill>
              <a:srgbClr val="21B6B6"/>
            </a:solidFill>
            <a:miter lim="800000"/>
            <a:headEnd/>
            <a:tailEnd/>
          </a:ln>
        </p:spPr>
        <p:txBody>
          <a:bodyPr wrap="square" lIns="88071" tIns="88071" rIns="88071" bIns="88071" rtlCol="0" anchor="ctr"/>
          <a:lstStyle/>
          <a:p>
            <a:pPr marL="0" marR="0" lvl="0" indent="0" algn="just" defTabSz="914400" rtl="0" eaLnBrk="1" fontAlgn="auto" latinLnBrk="0" hangingPunct="1">
              <a:lnSpc>
                <a:spcPct val="100000"/>
              </a:lnSpc>
              <a:spcBef>
                <a:spcPts val="0"/>
              </a:spcBef>
              <a:spcAft>
                <a:spcPts val="591"/>
              </a:spcAft>
              <a:buClr>
                <a:srgbClr val="86BC25"/>
              </a:buClr>
              <a:buSzTx/>
              <a:buFontTx/>
              <a:buNone/>
              <a:tabLst/>
              <a:defRPr/>
            </a:pPr>
            <a:r>
              <a:rPr kumimoji="0" lang="en-US" sz="1050" b="1" i="0" u="none" strike="noStrike" kern="1200" cap="none" spc="0" normalizeH="0" baseline="0" noProof="0" dirty="0">
                <a:ln>
                  <a:noFill/>
                </a:ln>
                <a:solidFill>
                  <a:srgbClr val="0097A9"/>
                </a:solidFill>
                <a:effectLst/>
                <a:uLnTx/>
                <a:uFillTx/>
                <a:latin typeface="Calibri" panose="020F0502020204030204" pitchFamily="34" charset="0"/>
                <a:ea typeface="Verdana" panose="020B0604030504040204" pitchFamily="34" charset="0"/>
                <a:cs typeface="Calibri" panose="020F0502020204030204" pitchFamily="34" charset="0"/>
              </a:rPr>
              <a:t>BCM Exercising</a:t>
            </a:r>
          </a:p>
          <a:p>
            <a:pPr marL="169914" marR="0" lvl="0" indent="-169914" algn="just" defTabSz="914400" rtl="0" eaLnBrk="1" fontAlgn="base" latinLnBrk="0" hangingPunct="1">
              <a:lnSpc>
                <a:spcPct val="100000"/>
              </a:lnSpc>
              <a:spcBef>
                <a:spcPts val="300"/>
              </a:spcBef>
              <a:spcAft>
                <a:spcPts val="300"/>
              </a:spcAft>
              <a:buClr>
                <a:srgbClr val="00ABAB"/>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Develop a BCM Exercising Program for stc that defines a progressive model for increasing the maturity of exercising conducted on a periodic basis. The program will include a definition of the exercise types, recommended execution frequency, objectives, plan(s) to be exercised, location(s) to be covered, as well a definition of the relevant roles and responsibilities required for designing and executing test(s) / exercise(s).</a:t>
            </a:r>
          </a:p>
          <a:p>
            <a:pPr marL="169914" marR="0" lvl="0" indent="-169914" algn="just" defTabSz="914400" rtl="0" eaLnBrk="1" fontAlgn="base" latinLnBrk="0" hangingPunct="1">
              <a:lnSpc>
                <a:spcPct val="100000"/>
              </a:lnSpc>
              <a:spcBef>
                <a:spcPts val="300"/>
              </a:spcBef>
              <a:spcAft>
                <a:spcPts val="300"/>
              </a:spcAft>
              <a:buClr>
                <a:srgbClr val="00ABAB"/>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In line with the progressive maturity model defined in the Exercising Schedule, we will design different test scenarios covering key threats and risks identified during the risk assessment phase.</a:t>
            </a:r>
          </a:p>
          <a:p>
            <a:pPr marL="169914" marR="0" lvl="0" indent="-169914" algn="just" defTabSz="914400" rtl="0" eaLnBrk="1" fontAlgn="base" latinLnBrk="0" hangingPunct="1">
              <a:lnSpc>
                <a:spcPct val="100000"/>
              </a:lnSpc>
              <a:spcBef>
                <a:spcPts val="300"/>
              </a:spcBef>
              <a:spcAft>
                <a:spcPts val="300"/>
              </a:spcAft>
              <a:buClr>
                <a:srgbClr val="00ABAB"/>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We will conduct a maximum of seven (07) tabletop exercises for selected IMPs, BCPs, IT DRP, TRPs, CMP and CCP developed in phase 3. </a:t>
            </a:r>
          </a:p>
          <a:p>
            <a:pPr marL="169914" marR="0" lvl="0" indent="-169914" algn="just" defTabSz="914400" rtl="0" eaLnBrk="1" fontAlgn="base" latinLnBrk="0" hangingPunct="1">
              <a:lnSpc>
                <a:spcPct val="100000"/>
              </a:lnSpc>
              <a:spcBef>
                <a:spcPts val="300"/>
              </a:spcBef>
              <a:spcAft>
                <a:spcPts val="300"/>
              </a:spcAft>
              <a:buClr>
                <a:srgbClr val="00ABAB"/>
              </a:buClr>
              <a:buSzTx/>
              <a:buFont typeface="Arial" panose="020B0604020202020204" pitchFamily="34" charset="0"/>
              <a:buChar char="•"/>
              <a:tabLst/>
              <a:defRPr/>
            </a:pPr>
            <a:r>
              <a:rPr lang="en-US" sz="1000" dirty="0">
                <a:solidFill>
                  <a:prstClr val="black"/>
                </a:solidFill>
                <a:latin typeface="Calibri" panose="020F0502020204030204" pitchFamily="34" charset="0"/>
                <a:ea typeface="Verdana" panose="020B0604030504040204" pitchFamily="34" charset="0"/>
                <a:cs typeface="Calibri" panose="020F0502020204030204" pitchFamily="34" charset="0"/>
              </a:rPr>
              <a:t>We will conduct a maximum of three (03) crisis simulations covering CMP and CCP.</a:t>
            </a:r>
            <a:endPar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endParaRPr>
          </a:p>
          <a:p>
            <a:pPr marL="169914" marR="0" lvl="0" indent="-169914" algn="just" defTabSz="914400" rtl="0" eaLnBrk="1" fontAlgn="base" latinLnBrk="0" hangingPunct="1">
              <a:lnSpc>
                <a:spcPct val="100000"/>
              </a:lnSpc>
              <a:spcBef>
                <a:spcPts val="300"/>
              </a:spcBef>
              <a:spcAft>
                <a:spcPts val="300"/>
              </a:spcAft>
              <a:buClr>
                <a:srgbClr val="00ABAB"/>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Provide post-exercise report for documenting observations during the exercises and highlighting strength and opportunities to improve.</a:t>
            </a:r>
          </a:p>
          <a:p>
            <a:pPr marL="169914" marR="0" lvl="0" indent="-169914" algn="just" defTabSz="914400" rtl="0" eaLnBrk="1" fontAlgn="base" latinLnBrk="0" hangingPunct="1">
              <a:lnSpc>
                <a:spcPct val="100000"/>
              </a:lnSpc>
              <a:spcBef>
                <a:spcPts val="300"/>
              </a:spcBef>
              <a:spcAft>
                <a:spcPts val="300"/>
              </a:spcAft>
              <a:buClr>
                <a:srgbClr val="00ABAB"/>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Deloitte will conduct an IT DR drill for selected systems where Deloitte will propose a scenario and act as independent observer during the exercise. Deloitte will not be responsible for success or failure of the failover exercise, and will not be responsible for conducting the exercise itself.</a:t>
            </a:r>
          </a:p>
        </p:txBody>
      </p:sp>
      <p:sp>
        <p:nvSpPr>
          <p:cNvPr id="40" name="Title 2">
            <a:extLst>
              <a:ext uri="{FF2B5EF4-FFF2-40B4-BE49-F238E27FC236}">
                <a16:creationId xmlns:a16="http://schemas.microsoft.com/office/drawing/2014/main" id="{66F94503-D0A3-4D59-B031-E66EEF59E9E1}"/>
              </a:ext>
            </a:extLst>
          </p:cNvPr>
          <p:cNvSpPr>
            <a:spLocks noGrp="1"/>
          </p:cNvSpPr>
          <p:nvPr>
            <p:ph type="title"/>
          </p:nvPr>
        </p:nvSpPr>
        <p:spPr>
          <a:xfrm>
            <a:off x="522373" y="420286"/>
            <a:ext cx="11147258" cy="330986"/>
          </a:xfrm>
        </p:spPr>
        <p:txBody>
          <a:bodyPr/>
          <a:lstStyle/>
          <a:p>
            <a:r>
              <a:rPr lang="en-US" sz="2382" dirty="0"/>
              <a:t>Approach &amp; Methodology</a:t>
            </a:r>
          </a:p>
        </p:txBody>
      </p:sp>
      <p:sp>
        <p:nvSpPr>
          <p:cNvPr id="56" name="Text Placeholder 1">
            <a:extLst>
              <a:ext uri="{FF2B5EF4-FFF2-40B4-BE49-F238E27FC236}">
                <a16:creationId xmlns:a16="http://schemas.microsoft.com/office/drawing/2014/main" id="{C2BEA3DA-28CA-45CE-84AC-50290D3831B6}"/>
              </a:ext>
            </a:extLst>
          </p:cNvPr>
          <p:cNvSpPr txBox="1">
            <a:spLocks/>
          </p:cNvSpPr>
          <p:nvPr/>
        </p:nvSpPr>
        <p:spPr>
          <a:xfrm>
            <a:off x="522375" y="761804"/>
            <a:ext cx="10549646" cy="337097"/>
          </a:xfrm>
          <a:prstGeom prst="rect">
            <a:avLst/>
          </a:prstGeom>
        </p:spPr>
        <p:txBody>
          <a:bodyPr lIns="0" tIns="0" rIns="0" bIns="0"/>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2382" dirty="0">
                <a:solidFill>
                  <a:srgbClr val="00ABAB"/>
                </a:solidFill>
                <a:latin typeface="Calibri" panose="020F0502020204030204" pitchFamily="34" charset="0"/>
              </a:rPr>
              <a:t>Phase 4: BCM Exercising (2/4)</a:t>
            </a:r>
          </a:p>
        </p:txBody>
      </p:sp>
      <p:sp>
        <p:nvSpPr>
          <p:cNvPr id="94" name="TextBox 93"/>
          <p:cNvSpPr txBox="1"/>
          <p:nvPr/>
        </p:nvSpPr>
        <p:spPr>
          <a:xfrm>
            <a:off x="957160" y="1492749"/>
            <a:ext cx="2572062" cy="304354"/>
          </a:xfrm>
          <a:prstGeom prst="rect">
            <a:avLst/>
          </a:prstGeom>
          <a:noFill/>
        </p:spPr>
        <p:txBody>
          <a:bodyPr wrap="square" lIns="90051" tIns="45021" rIns="90051" bIns="45021" rtlCol="0">
            <a:spAutoFit/>
          </a:bodyPr>
          <a:lstStyle/>
          <a:p>
            <a:pPr algn="just" fontAlgn="base">
              <a:spcBef>
                <a:spcPts val="300"/>
              </a:spcBef>
              <a:spcAft>
                <a:spcPts val="591"/>
              </a:spcAft>
            </a:pPr>
            <a:r>
              <a:rPr lang="en-US" sz="1391" b="1" dirty="0">
                <a:solidFill>
                  <a:srgbClr val="2EBABA"/>
                </a:solidFill>
                <a:latin typeface="Calibri" panose="020F0502020204030204" pitchFamily="34" charset="0"/>
                <a:ea typeface="Verdana" panose="020B0604030504040204" pitchFamily="34" charset="0"/>
                <a:cs typeface="Calibri" panose="020F0502020204030204" pitchFamily="34" charset="0"/>
              </a:rPr>
              <a:t>Key Activities</a:t>
            </a:r>
          </a:p>
        </p:txBody>
      </p:sp>
      <p:grpSp>
        <p:nvGrpSpPr>
          <p:cNvPr id="95" name="Group 39"/>
          <p:cNvGrpSpPr>
            <a:grpSpLocks noChangeAspect="1"/>
          </p:cNvGrpSpPr>
          <p:nvPr/>
        </p:nvGrpSpPr>
        <p:grpSpPr bwMode="auto">
          <a:xfrm>
            <a:off x="581670" y="1453456"/>
            <a:ext cx="364202" cy="364202"/>
            <a:chOff x="3987" y="1509"/>
            <a:chExt cx="340" cy="340"/>
          </a:xfrm>
          <a:solidFill>
            <a:srgbClr val="00ABAB"/>
          </a:solidFill>
        </p:grpSpPr>
        <p:sp>
          <p:nvSpPr>
            <p:cNvPr id="96" name="Freeform 40"/>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sp>
          <p:nvSpPr>
            <p:cNvPr id="97" name="Freeform 41"/>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grpSp>
      <p:sp>
        <p:nvSpPr>
          <p:cNvPr id="98" name="TextBox 97"/>
          <p:cNvSpPr txBox="1"/>
          <p:nvPr/>
        </p:nvSpPr>
        <p:spPr>
          <a:xfrm>
            <a:off x="945872" y="4912660"/>
            <a:ext cx="2572062" cy="304354"/>
          </a:xfrm>
          <a:prstGeom prst="rect">
            <a:avLst/>
          </a:prstGeom>
          <a:noFill/>
        </p:spPr>
        <p:txBody>
          <a:bodyPr wrap="square" lIns="90051" tIns="45021" rIns="90051" bIns="45021" rtlCol="0">
            <a:spAutoFit/>
          </a:bodyPr>
          <a:lstStyle/>
          <a:p>
            <a:pPr algn="just" fontAlgn="base">
              <a:spcBef>
                <a:spcPts val="300"/>
              </a:spcBef>
              <a:spcAft>
                <a:spcPts val="591"/>
              </a:spcAft>
            </a:pPr>
            <a:r>
              <a:rPr lang="en-US" sz="1391" b="1" dirty="0">
                <a:solidFill>
                  <a:srgbClr val="2EBABA"/>
                </a:solidFill>
                <a:latin typeface="Calibri" panose="020F0502020204030204" pitchFamily="34" charset="0"/>
                <a:ea typeface="Verdana" panose="020B0604030504040204" pitchFamily="34" charset="0"/>
                <a:cs typeface="Calibri" panose="020F0502020204030204" pitchFamily="34" charset="0"/>
              </a:rPr>
              <a:t>Deliverables</a:t>
            </a:r>
          </a:p>
        </p:txBody>
      </p:sp>
      <p:grpSp>
        <p:nvGrpSpPr>
          <p:cNvPr id="3" name="Group 2"/>
          <p:cNvGrpSpPr/>
          <p:nvPr/>
        </p:nvGrpSpPr>
        <p:grpSpPr>
          <a:xfrm>
            <a:off x="578654" y="4898144"/>
            <a:ext cx="395072" cy="364202"/>
            <a:chOff x="4913652" y="4808348"/>
            <a:chExt cx="398792" cy="367631"/>
          </a:xfrm>
          <a:solidFill>
            <a:srgbClr val="00ABAB"/>
          </a:solidFill>
        </p:grpSpPr>
        <p:sp>
          <p:nvSpPr>
            <p:cNvPr id="99" name="Freeform 350"/>
            <p:cNvSpPr>
              <a:spLocks noEditPoints="1"/>
            </p:cNvSpPr>
            <p:nvPr/>
          </p:nvSpPr>
          <p:spPr bwMode="auto">
            <a:xfrm>
              <a:off x="4993127" y="4877549"/>
              <a:ext cx="241262" cy="229229"/>
            </a:xfrm>
            <a:custGeom>
              <a:avLst/>
              <a:gdLst>
                <a:gd name="T0" fmla="*/ 160 w 256"/>
                <a:gd name="T1" fmla="*/ 85 h 320"/>
                <a:gd name="T2" fmla="*/ 10 w 256"/>
                <a:gd name="T3" fmla="*/ 85 h 320"/>
                <a:gd name="T4" fmla="*/ 0 w 256"/>
                <a:gd name="T5" fmla="*/ 96 h 320"/>
                <a:gd name="T6" fmla="*/ 0 w 256"/>
                <a:gd name="T7" fmla="*/ 309 h 320"/>
                <a:gd name="T8" fmla="*/ 10 w 256"/>
                <a:gd name="T9" fmla="*/ 320 h 320"/>
                <a:gd name="T10" fmla="*/ 160 w 256"/>
                <a:gd name="T11" fmla="*/ 320 h 320"/>
                <a:gd name="T12" fmla="*/ 170 w 256"/>
                <a:gd name="T13" fmla="*/ 309 h 320"/>
                <a:gd name="T14" fmla="*/ 170 w 256"/>
                <a:gd name="T15" fmla="*/ 96 h 320"/>
                <a:gd name="T16" fmla="*/ 160 w 256"/>
                <a:gd name="T17" fmla="*/ 85 h 320"/>
                <a:gd name="T18" fmla="*/ 149 w 256"/>
                <a:gd name="T19" fmla="*/ 298 h 320"/>
                <a:gd name="T20" fmla="*/ 21 w 256"/>
                <a:gd name="T21" fmla="*/ 298 h 320"/>
                <a:gd name="T22" fmla="*/ 21 w 256"/>
                <a:gd name="T23" fmla="*/ 106 h 320"/>
                <a:gd name="T24" fmla="*/ 149 w 256"/>
                <a:gd name="T25" fmla="*/ 106 h 320"/>
                <a:gd name="T26" fmla="*/ 149 w 256"/>
                <a:gd name="T27" fmla="*/ 298 h 320"/>
                <a:gd name="T28" fmla="*/ 213 w 256"/>
                <a:gd name="T29" fmla="*/ 53 h 320"/>
                <a:gd name="T30" fmla="*/ 213 w 256"/>
                <a:gd name="T31" fmla="*/ 266 h 320"/>
                <a:gd name="T32" fmla="*/ 202 w 256"/>
                <a:gd name="T33" fmla="*/ 277 h 320"/>
                <a:gd name="T34" fmla="*/ 192 w 256"/>
                <a:gd name="T35" fmla="*/ 266 h 320"/>
                <a:gd name="T36" fmla="*/ 192 w 256"/>
                <a:gd name="T37" fmla="*/ 64 h 320"/>
                <a:gd name="T38" fmla="*/ 53 w 256"/>
                <a:gd name="T39" fmla="*/ 64 h 320"/>
                <a:gd name="T40" fmla="*/ 42 w 256"/>
                <a:gd name="T41" fmla="*/ 53 h 320"/>
                <a:gd name="T42" fmla="*/ 53 w 256"/>
                <a:gd name="T43" fmla="*/ 42 h 320"/>
                <a:gd name="T44" fmla="*/ 202 w 256"/>
                <a:gd name="T45" fmla="*/ 42 h 320"/>
                <a:gd name="T46" fmla="*/ 213 w 256"/>
                <a:gd name="T47" fmla="*/ 53 h 320"/>
                <a:gd name="T48" fmla="*/ 256 w 256"/>
                <a:gd name="T49" fmla="*/ 10 h 320"/>
                <a:gd name="T50" fmla="*/ 256 w 256"/>
                <a:gd name="T51" fmla="*/ 224 h 320"/>
                <a:gd name="T52" fmla="*/ 245 w 256"/>
                <a:gd name="T53" fmla="*/ 234 h 320"/>
                <a:gd name="T54" fmla="*/ 234 w 256"/>
                <a:gd name="T55" fmla="*/ 224 h 320"/>
                <a:gd name="T56" fmla="*/ 234 w 256"/>
                <a:gd name="T57" fmla="*/ 21 h 320"/>
                <a:gd name="T58" fmla="*/ 96 w 256"/>
                <a:gd name="T59" fmla="*/ 21 h 320"/>
                <a:gd name="T60" fmla="*/ 85 w 256"/>
                <a:gd name="T61" fmla="*/ 10 h 320"/>
                <a:gd name="T62" fmla="*/ 96 w 256"/>
                <a:gd name="T63" fmla="*/ 0 h 320"/>
                <a:gd name="T64" fmla="*/ 245 w 256"/>
                <a:gd name="T65" fmla="*/ 0 h 320"/>
                <a:gd name="T66" fmla="*/ 256 w 256"/>
                <a:gd name="T67" fmla="*/ 10 h 320"/>
                <a:gd name="T68" fmla="*/ 32 w 256"/>
                <a:gd name="T69" fmla="*/ 266 h 320"/>
                <a:gd name="T70" fmla="*/ 42 w 256"/>
                <a:gd name="T71" fmla="*/ 256 h 320"/>
                <a:gd name="T72" fmla="*/ 128 w 256"/>
                <a:gd name="T73" fmla="*/ 256 h 320"/>
                <a:gd name="T74" fmla="*/ 138 w 256"/>
                <a:gd name="T75" fmla="*/ 266 h 320"/>
                <a:gd name="T76" fmla="*/ 128 w 256"/>
                <a:gd name="T77" fmla="*/ 277 h 320"/>
                <a:gd name="T78" fmla="*/ 42 w 256"/>
                <a:gd name="T79" fmla="*/ 277 h 320"/>
                <a:gd name="T80" fmla="*/ 32 w 256"/>
                <a:gd name="T81" fmla="*/ 266 h 320"/>
                <a:gd name="T82" fmla="*/ 32 w 256"/>
                <a:gd name="T83" fmla="*/ 224 h 320"/>
                <a:gd name="T84" fmla="*/ 42 w 256"/>
                <a:gd name="T85" fmla="*/ 213 h 320"/>
                <a:gd name="T86" fmla="*/ 128 w 256"/>
                <a:gd name="T87" fmla="*/ 213 h 320"/>
                <a:gd name="T88" fmla="*/ 138 w 256"/>
                <a:gd name="T89" fmla="*/ 224 h 320"/>
                <a:gd name="T90" fmla="*/ 128 w 256"/>
                <a:gd name="T91" fmla="*/ 234 h 320"/>
                <a:gd name="T92" fmla="*/ 42 w 256"/>
                <a:gd name="T93" fmla="*/ 234 h 320"/>
                <a:gd name="T94" fmla="*/ 32 w 256"/>
                <a:gd name="T95" fmla="*/ 224 h 320"/>
                <a:gd name="T96" fmla="*/ 32 w 256"/>
                <a:gd name="T97" fmla="*/ 181 h 320"/>
                <a:gd name="T98" fmla="*/ 42 w 256"/>
                <a:gd name="T99" fmla="*/ 170 h 320"/>
                <a:gd name="T100" fmla="*/ 128 w 256"/>
                <a:gd name="T101" fmla="*/ 170 h 320"/>
                <a:gd name="T102" fmla="*/ 138 w 256"/>
                <a:gd name="T103" fmla="*/ 181 h 320"/>
                <a:gd name="T104" fmla="*/ 128 w 256"/>
                <a:gd name="T105" fmla="*/ 192 h 320"/>
                <a:gd name="T106" fmla="*/ 42 w 256"/>
                <a:gd name="T107" fmla="*/ 192 h 320"/>
                <a:gd name="T108" fmla="*/ 32 w 256"/>
                <a:gd name="T109" fmla="*/ 181 h 320"/>
                <a:gd name="T110" fmla="*/ 32 w 256"/>
                <a:gd name="T111" fmla="*/ 138 h 320"/>
                <a:gd name="T112" fmla="*/ 42 w 256"/>
                <a:gd name="T113" fmla="*/ 128 h 320"/>
                <a:gd name="T114" fmla="*/ 128 w 256"/>
                <a:gd name="T115" fmla="*/ 128 h 320"/>
                <a:gd name="T116" fmla="*/ 138 w 256"/>
                <a:gd name="T117" fmla="*/ 138 h 320"/>
                <a:gd name="T118" fmla="*/ 128 w 256"/>
                <a:gd name="T119" fmla="*/ 149 h 320"/>
                <a:gd name="T120" fmla="*/ 42 w 256"/>
                <a:gd name="T121" fmla="*/ 149 h 320"/>
                <a:gd name="T122" fmla="*/ 32 w 256"/>
                <a:gd name="T123" fmla="*/ 13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6" h="320">
                  <a:moveTo>
                    <a:pt x="160" y="85"/>
                  </a:moveTo>
                  <a:cubicBezTo>
                    <a:pt x="10" y="85"/>
                    <a:pt x="10" y="85"/>
                    <a:pt x="10" y="85"/>
                  </a:cubicBezTo>
                  <a:cubicBezTo>
                    <a:pt x="4" y="85"/>
                    <a:pt x="0" y="90"/>
                    <a:pt x="0" y="96"/>
                  </a:cubicBezTo>
                  <a:cubicBezTo>
                    <a:pt x="0" y="309"/>
                    <a:pt x="0" y="309"/>
                    <a:pt x="0" y="309"/>
                  </a:cubicBezTo>
                  <a:cubicBezTo>
                    <a:pt x="0" y="315"/>
                    <a:pt x="4" y="320"/>
                    <a:pt x="10" y="320"/>
                  </a:cubicBezTo>
                  <a:cubicBezTo>
                    <a:pt x="160" y="320"/>
                    <a:pt x="160" y="320"/>
                    <a:pt x="160" y="320"/>
                  </a:cubicBezTo>
                  <a:cubicBezTo>
                    <a:pt x="166" y="320"/>
                    <a:pt x="170" y="315"/>
                    <a:pt x="170" y="309"/>
                  </a:cubicBezTo>
                  <a:cubicBezTo>
                    <a:pt x="170" y="96"/>
                    <a:pt x="170" y="96"/>
                    <a:pt x="170" y="96"/>
                  </a:cubicBezTo>
                  <a:cubicBezTo>
                    <a:pt x="170" y="90"/>
                    <a:pt x="166" y="85"/>
                    <a:pt x="160" y="85"/>
                  </a:cubicBezTo>
                  <a:close/>
                  <a:moveTo>
                    <a:pt x="149" y="298"/>
                  </a:moveTo>
                  <a:cubicBezTo>
                    <a:pt x="21" y="298"/>
                    <a:pt x="21" y="298"/>
                    <a:pt x="21" y="298"/>
                  </a:cubicBezTo>
                  <a:cubicBezTo>
                    <a:pt x="21" y="106"/>
                    <a:pt x="21" y="106"/>
                    <a:pt x="21" y="106"/>
                  </a:cubicBezTo>
                  <a:cubicBezTo>
                    <a:pt x="149" y="106"/>
                    <a:pt x="149" y="106"/>
                    <a:pt x="149" y="106"/>
                  </a:cubicBezTo>
                  <a:lnTo>
                    <a:pt x="149" y="298"/>
                  </a:lnTo>
                  <a:close/>
                  <a:moveTo>
                    <a:pt x="213" y="53"/>
                  </a:moveTo>
                  <a:cubicBezTo>
                    <a:pt x="213" y="266"/>
                    <a:pt x="213" y="266"/>
                    <a:pt x="213" y="266"/>
                  </a:cubicBezTo>
                  <a:cubicBezTo>
                    <a:pt x="213" y="272"/>
                    <a:pt x="208" y="277"/>
                    <a:pt x="202" y="277"/>
                  </a:cubicBezTo>
                  <a:cubicBezTo>
                    <a:pt x="196" y="277"/>
                    <a:pt x="192" y="272"/>
                    <a:pt x="192" y="266"/>
                  </a:cubicBezTo>
                  <a:cubicBezTo>
                    <a:pt x="192" y="64"/>
                    <a:pt x="192" y="64"/>
                    <a:pt x="192" y="64"/>
                  </a:cubicBezTo>
                  <a:cubicBezTo>
                    <a:pt x="53" y="64"/>
                    <a:pt x="53" y="64"/>
                    <a:pt x="53" y="64"/>
                  </a:cubicBezTo>
                  <a:cubicBezTo>
                    <a:pt x="47" y="64"/>
                    <a:pt x="42" y="59"/>
                    <a:pt x="42" y="53"/>
                  </a:cubicBezTo>
                  <a:cubicBezTo>
                    <a:pt x="42" y="47"/>
                    <a:pt x="47" y="42"/>
                    <a:pt x="53" y="42"/>
                  </a:cubicBezTo>
                  <a:cubicBezTo>
                    <a:pt x="202" y="42"/>
                    <a:pt x="202" y="42"/>
                    <a:pt x="202" y="42"/>
                  </a:cubicBezTo>
                  <a:cubicBezTo>
                    <a:pt x="208" y="42"/>
                    <a:pt x="213" y="47"/>
                    <a:pt x="213" y="53"/>
                  </a:cubicBezTo>
                  <a:close/>
                  <a:moveTo>
                    <a:pt x="256" y="10"/>
                  </a:moveTo>
                  <a:cubicBezTo>
                    <a:pt x="256" y="224"/>
                    <a:pt x="256" y="224"/>
                    <a:pt x="256" y="224"/>
                  </a:cubicBezTo>
                  <a:cubicBezTo>
                    <a:pt x="256" y="230"/>
                    <a:pt x="251" y="234"/>
                    <a:pt x="245" y="234"/>
                  </a:cubicBezTo>
                  <a:cubicBezTo>
                    <a:pt x="239" y="234"/>
                    <a:pt x="234" y="230"/>
                    <a:pt x="234" y="224"/>
                  </a:cubicBezTo>
                  <a:cubicBezTo>
                    <a:pt x="234" y="21"/>
                    <a:pt x="234" y="21"/>
                    <a:pt x="234" y="21"/>
                  </a:cubicBezTo>
                  <a:cubicBezTo>
                    <a:pt x="96" y="21"/>
                    <a:pt x="96" y="21"/>
                    <a:pt x="96" y="21"/>
                  </a:cubicBezTo>
                  <a:cubicBezTo>
                    <a:pt x="90" y="21"/>
                    <a:pt x="85" y="16"/>
                    <a:pt x="85" y="10"/>
                  </a:cubicBezTo>
                  <a:cubicBezTo>
                    <a:pt x="85" y="4"/>
                    <a:pt x="90" y="0"/>
                    <a:pt x="96" y="0"/>
                  </a:cubicBezTo>
                  <a:cubicBezTo>
                    <a:pt x="245" y="0"/>
                    <a:pt x="245" y="0"/>
                    <a:pt x="245" y="0"/>
                  </a:cubicBezTo>
                  <a:cubicBezTo>
                    <a:pt x="251" y="0"/>
                    <a:pt x="256" y="4"/>
                    <a:pt x="256" y="10"/>
                  </a:cubicBezTo>
                  <a:close/>
                  <a:moveTo>
                    <a:pt x="32" y="266"/>
                  </a:moveTo>
                  <a:cubicBezTo>
                    <a:pt x="32" y="260"/>
                    <a:pt x="36" y="256"/>
                    <a:pt x="42" y="256"/>
                  </a:cubicBezTo>
                  <a:cubicBezTo>
                    <a:pt x="128" y="256"/>
                    <a:pt x="128" y="256"/>
                    <a:pt x="128" y="256"/>
                  </a:cubicBezTo>
                  <a:cubicBezTo>
                    <a:pt x="134" y="256"/>
                    <a:pt x="138" y="260"/>
                    <a:pt x="138" y="266"/>
                  </a:cubicBezTo>
                  <a:cubicBezTo>
                    <a:pt x="138" y="272"/>
                    <a:pt x="134" y="277"/>
                    <a:pt x="128" y="277"/>
                  </a:cubicBezTo>
                  <a:cubicBezTo>
                    <a:pt x="42" y="277"/>
                    <a:pt x="42" y="277"/>
                    <a:pt x="42" y="277"/>
                  </a:cubicBezTo>
                  <a:cubicBezTo>
                    <a:pt x="36" y="277"/>
                    <a:pt x="32" y="272"/>
                    <a:pt x="32" y="266"/>
                  </a:cubicBezTo>
                  <a:close/>
                  <a:moveTo>
                    <a:pt x="32" y="224"/>
                  </a:moveTo>
                  <a:cubicBezTo>
                    <a:pt x="32" y="218"/>
                    <a:pt x="36" y="213"/>
                    <a:pt x="42" y="213"/>
                  </a:cubicBezTo>
                  <a:cubicBezTo>
                    <a:pt x="128" y="213"/>
                    <a:pt x="128" y="213"/>
                    <a:pt x="128" y="213"/>
                  </a:cubicBezTo>
                  <a:cubicBezTo>
                    <a:pt x="134" y="213"/>
                    <a:pt x="138" y="218"/>
                    <a:pt x="138" y="224"/>
                  </a:cubicBezTo>
                  <a:cubicBezTo>
                    <a:pt x="138" y="230"/>
                    <a:pt x="134" y="234"/>
                    <a:pt x="128" y="234"/>
                  </a:cubicBezTo>
                  <a:cubicBezTo>
                    <a:pt x="42" y="234"/>
                    <a:pt x="42" y="234"/>
                    <a:pt x="42" y="234"/>
                  </a:cubicBezTo>
                  <a:cubicBezTo>
                    <a:pt x="36" y="234"/>
                    <a:pt x="32" y="230"/>
                    <a:pt x="32" y="224"/>
                  </a:cubicBezTo>
                  <a:close/>
                  <a:moveTo>
                    <a:pt x="32" y="181"/>
                  </a:moveTo>
                  <a:cubicBezTo>
                    <a:pt x="32" y="175"/>
                    <a:pt x="36" y="170"/>
                    <a:pt x="42" y="170"/>
                  </a:cubicBezTo>
                  <a:cubicBezTo>
                    <a:pt x="128" y="170"/>
                    <a:pt x="128" y="170"/>
                    <a:pt x="128" y="170"/>
                  </a:cubicBezTo>
                  <a:cubicBezTo>
                    <a:pt x="134" y="170"/>
                    <a:pt x="138" y="175"/>
                    <a:pt x="138" y="181"/>
                  </a:cubicBezTo>
                  <a:cubicBezTo>
                    <a:pt x="138" y="187"/>
                    <a:pt x="134" y="192"/>
                    <a:pt x="128" y="192"/>
                  </a:cubicBezTo>
                  <a:cubicBezTo>
                    <a:pt x="42" y="192"/>
                    <a:pt x="42" y="192"/>
                    <a:pt x="42" y="192"/>
                  </a:cubicBezTo>
                  <a:cubicBezTo>
                    <a:pt x="36" y="192"/>
                    <a:pt x="32" y="187"/>
                    <a:pt x="32" y="181"/>
                  </a:cubicBezTo>
                  <a:close/>
                  <a:moveTo>
                    <a:pt x="32" y="138"/>
                  </a:moveTo>
                  <a:cubicBezTo>
                    <a:pt x="32" y="132"/>
                    <a:pt x="36" y="128"/>
                    <a:pt x="42" y="128"/>
                  </a:cubicBezTo>
                  <a:cubicBezTo>
                    <a:pt x="128" y="128"/>
                    <a:pt x="128" y="128"/>
                    <a:pt x="128" y="128"/>
                  </a:cubicBezTo>
                  <a:cubicBezTo>
                    <a:pt x="134" y="128"/>
                    <a:pt x="138" y="132"/>
                    <a:pt x="138" y="138"/>
                  </a:cubicBezTo>
                  <a:cubicBezTo>
                    <a:pt x="138" y="144"/>
                    <a:pt x="134" y="149"/>
                    <a:pt x="128" y="149"/>
                  </a:cubicBezTo>
                  <a:cubicBezTo>
                    <a:pt x="42" y="149"/>
                    <a:pt x="42" y="149"/>
                    <a:pt x="42" y="149"/>
                  </a:cubicBezTo>
                  <a:cubicBezTo>
                    <a:pt x="36" y="149"/>
                    <a:pt x="32" y="144"/>
                    <a:pt x="32" y="1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sp>
          <p:nvSpPr>
            <p:cNvPr id="100" name="Freeform 351"/>
            <p:cNvSpPr>
              <a:spLocks noEditPoints="1"/>
            </p:cNvSpPr>
            <p:nvPr/>
          </p:nvSpPr>
          <p:spPr bwMode="auto">
            <a:xfrm>
              <a:off x="4913652" y="4808348"/>
              <a:ext cx="398792" cy="36763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grpSp>
      <p:sp>
        <p:nvSpPr>
          <p:cNvPr id="102" name="Rectangle 101"/>
          <p:cNvSpPr/>
          <p:nvPr/>
        </p:nvSpPr>
        <p:spPr bwMode="gray">
          <a:xfrm>
            <a:off x="610686" y="5332600"/>
            <a:ext cx="6049823" cy="1119980"/>
          </a:xfrm>
          <a:prstGeom prst="rect">
            <a:avLst/>
          </a:prstGeom>
          <a:noFill/>
          <a:ln w="3175" algn="ctr">
            <a:solidFill>
              <a:srgbClr val="21B6B6"/>
            </a:solidFill>
            <a:miter lim="800000"/>
            <a:headEnd/>
            <a:tailEnd/>
          </a:ln>
        </p:spPr>
        <p:txBody>
          <a:bodyPr wrap="square" lIns="88071" tIns="88071" rIns="88071" bIns="88071" rtlCol="0" anchor="ctr"/>
          <a:lstStyle/>
          <a:p>
            <a:pPr marL="169914" marR="0" lvl="0" indent="-169914" algn="just" defTabSz="914400" rtl="0" eaLnBrk="1" fontAlgn="base" latinLnBrk="0" hangingPunct="1">
              <a:lnSpc>
                <a:spcPct val="100000"/>
              </a:lnSpc>
              <a:spcBef>
                <a:spcPts val="0"/>
              </a:spcBef>
              <a:spcAft>
                <a:spcPts val="0"/>
              </a:spcAft>
              <a:buClr>
                <a:srgbClr val="00ABAB"/>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BCM Exercising Program</a:t>
            </a:r>
          </a:p>
          <a:p>
            <a:pPr marL="169914" marR="0" lvl="0" indent="-169914" algn="just" defTabSz="914400" rtl="0" eaLnBrk="1" fontAlgn="base" latinLnBrk="0" hangingPunct="1">
              <a:lnSpc>
                <a:spcPct val="100000"/>
              </a:lnSpc>
              <a:spcBef>
                <a:spcPts val="0"/>
              </a:spcBef>
              <a:spcAft>
                <a:spcPts val="0"/>
              </a:spcAft>
              <a:buClr>
                <a:srgbClr val="00ABAB"/>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Ten (10) test scenarios </a:t>
            </a:r>
          </a:p>
          <a:p>
            <a:pPr marL="169914" marR="0" lvl="0" indent="-169914" algn="just" defTabSz="914400" rtl="0" eaLnBrk="1" fontAlgn="base" latinLnBrk="0" hangingPunct="1">
              <a:lnSpc>
                <a:spcPct val="100000"/>
              </a:lnSpc>
              <a:spcBef>
                <a:spcPts val="0"/>
              </a:spcBef>
              <a:spcAft>
                <a:spcPts val="0"/>
              </a:spcAft>
              <a:buClr>
                <a:srgbClr val="00ABAB"/>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Four (04) tabletop exercises covering selected IMPs and BCPs</a:t>
            </a:r>
          </a:p>
          <a:p>
            <a:pPr marL="169914" marR="0" lvl="0" indent="-169914" algn="just" defTabSz="914400" rtl="0" eaLnBrk="1" fontAlgn="base" latinLnBrk="0" hangingPunct="1">
              <a:lnSpc>
                <a:spcPct val="100000"/>
              </a:lnSpc>
              <a:spcBef>
                <a:spcPts val="0"/>
              </a:spcBef>
              <a:spcAft>
                <a:spcPts val="0"/>
              </a:spcAft>
              <a:buClr>
                <a:srgbClr val="00ABAB"/>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One (01) tabletop exercise covering CMP and CCP</a:t>
            </a:r>
          </a:p>
          <a:p>
            <a:pPr marL="169914" marR="0" lvl="0" indent="-169914" algn="just" defTabSz="914400" rtl="0" eaLnBrk="1" fontAlgn="base" latinLnBrk="0" hangingPunct="1">
              <a:lnSpc>
                <a:spcPct val="100000"/>
              </a:lnSpc>
              <a:spcBef>
                <a:spcPts val="0"/>
              </a:spcBef>
              <a:spcAft>
                <a:spcPts val="0"/>
              </a:spcAft>
              <a:buClr>
                <a:srgbClr val="00ABAB"/>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One (02) tabletop exercise covering ITDRP and selected TRPs</a:t>
            </a:r>
          </a:p>
          <a:p>
            <a:pPr marL="169914" marR="0" lvl="0" indent="-169914" algn="just" defTabSz="914400" rtl="0" eaLnBrk="1" fontAlgn="base" latinLnBrk="0" hangingPunct="1">
              <a:lnSpc>
                <a:spcPct val="100000"/>
              </a:lnSpc>
              <a:spcBef>
                <a:spcPts val="0"/>
              </a:spcBef>
              <a:spcAft>
                <a:spcPts val="0"/>
              </a:spcAft>
              <a:buClr>
                <a:srgbClr val="00ABAB"/>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IT DR Failover Drill scenario and independent observation</a:t>
            </a:r>
          </a:p>
          <a:p>
            <a:pPr marL="169914" marR="0" lvl="0" indent="-169914" algn="just" defTabSz="914400" rtl="0" eaLnBrk="1" fontAlgn="base" latinLnBrk="0" hangingPunct="1">
              <a:lnSpc>
                <a:spcPct val="100000"/>
              </a:lnSpc>
              <a:spcBef>
                <a:spcPts val="0"/>
              </a:spcBef>
              <a:spcAft>
                <a:spcPts val="0"/>
              </a:spcAft>
              <a:buClr>
                <a:srgbClr val="00ABAB"/>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Post Exercise Reports for exercises</a:t>
            </a:r>
          </a:p>
        </p:txBody>
      </p:sp>
      <p:grpSp>
        <p:nvGrpSpPr>
          <p:cNvPr id="142" name="Group 8"/>
          <p:cNvGrpSpPr>
            <a:grpSpLocks noChangeAspect="1"/>
          </p:cNvGrpSpPr>
          <p:nvPr/>
        </p:nvGrpSpPr>
        <p:grpSpPr bwMode="auto">
          <a:xfrm>
            <a:off x="6913183" y="1455166"/>
            <a:ext cx="363617" cy="363617"/>
            <a:chOff x="1346" y="303"/>
            <a:chExt cx="340" cy="340"/>
          </a:xfrm>
          <a:solidFill>
            <a:srgbClr val="00ABAB"/>
          </a:solidFill>
        </p:grpSpPr>
        <p:sp>
          <p:nvSpPr>
            <p:cNvPr id="143" name="Freeform 9"/>
            <p:cNvSpPr>
              <a:spLocks noEditPoints="1"/>
            </p:cNvSpPr>
            <p:nvPr/>
          </p:nvSpPr>
          <p:spPr bwMode="auto">
            <a:xfrm>
              <a:off x="1346" y="30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solidFill>
                  <a:srgbClr val="5DCACA"/>
                </a:solidFill>
                <a:latin typeface="Calibri" panose="020F0502020204030204" pitchFamily="34" charset="0"/>
                <a:cs typeface="Calibri" panose="020F0502020204030204" pitchFamily="34" charset="0"/>
              </a:endParaRPr>
            </a:p>
          </p:txBody>
        </p:sp>
        <p:sp>
          <p:nvSpPr>
            <p:cNvPr id="144" name="Freeform 10"/>
            <p:cNvSpPr>
              <a:spLocks noEditPoints="1"/>
            </p:cNvSpPr>
            <p:nvPr/>
          </p:nvSpPr>
          <p:spPr bwMode="auto">
            <a:xfrm>
              <a:off x="1420" y="367"/>
              <a:ext cx="176" cy="212"/>
            </a:xfrm>
            <a:custGeom>
              <a:avLst/>
              <a:gdLst>
                <a:gd name="T0" fmla="*/ 230 w 265"/>
                <a:gd name="T1" fmla="*/ 320 h 320"/>
                <a:gd name="T2" fmla="*/ 222 w 265"/>
                <a:gd name="T3" fmla="*/ 302 h 320"/>
                <a:gd name="T4" fmla="*/ 240 w 265"/>
                <a:gd name="T5" fmla="*/ 192 h 320"/>
                <a:gd name="T6" fmla="*/ 219 w 265"/>
                <a:gd name="T7" fmla="*/ 190 h 320"/>
                <a:gd name="T8" fmla="*/ 209 w 265"/>
                <a:gd name="T9" fmla="*/ 202 h 320"/>
                <a:gd name="T10" fmla="*/ 209 w 265"/>
                <a:gd name="T11" fmla="*/ 202 h 320"/>
                <a:gd name="T12" fmla="*/ 198 w 265"/>
                <a:gd name="T13" fmla="*/ 181 h 320"/>
                <a:gd name="T14" fmla="*/ 177 w 265"/>
                <a:gd name="T15" fmla="*/ 181 h 320"/>
                <a:gd name="T16" fmla="*/ 166 w 265"/>
                <a:gd name="T17" fmla="*/ 202 h 320"/>
                <a:gd name="T18" fmla="*/ 155 w 265"/>
                <a:gd name="T19" fmla="*/ 160 h 320"/>
                <a:gd name="T20" fmla="*/ 134 w 265"/>
                <a:gd name="T21" fmla="*/ 160 h 320"/>
                <a:gd name="T22" fmla="*/ 123 w 265"/>
                <a:gd name="T23" fmla="*/ 202 h 320"/>
                <a:gd name="T24" fmla="*/ 113 w 265"/>
                <a:gd name="T25" fmla="*/ 106 h 320"/>
                <a:gd name="T26" fmla="*/ 91 w 265"/>
                <a:gd name="T27" fmla="*/ 106 h 320"/>
                <a:gd name="T28" fmla="*/ 85 w 265"/>
                <a:gd name="T29" fmla="*/ 244 h 320"/>
                <a:gd name="T30" fmla="*/ 41 w 265"/>
                <a:gd name="T31" fmla="*/ 185 h 320"/>
                <a:gd name="T32" fmla="*/ 27 w 265"/>
                <a:gd name="T33" fmla="*/ 181 h 320"/>
                <a:gd name="T34" fmla="*/ 27 w 265"/>
                <a:gd name="T35" fmla="*/ 199 h 320"/>
                <a:gd name="T36" fmla="*/ 100 w 265"/>
                <a:gd name="T37" fmla="*/ 315 h 320"/>
                <a:gd name="T38" fmla="*/ 86 w 265"/>
                <a:gd name="T39" fmla="*/ 318 h 320"/>
                <a:gd name="T40" fmla="*/ 18 w 265"/>
                <a:gd name="T41" fmla="*/ 162 h 320"/>
                <a:gd name="T42" fmla="*/ 61 w 265"/>
                <a:gd name="T43" fmla="*/ 176 h 320"/>
                <a:gd name="T44" fmla="*/ 70 w 265"/>
                <a:gd name="T45" fmla="*/ 106 h 320"/>
                <a:gd name="T46" fmla="*/ 134 w 265"/>
                <a:gd name="T47" fmla="*/ 106 h 320"/>
                <a:gd name="T48" fmla="*/ 145 w 265"/>
                <a:gd name="T49" fmla="*/ 128 h 320"/>
                <a:gd name="T50" fmla="*/ 187 w 265"/>
                <a:gd name="T51" fmla="*/ 149 h 320"/>
                <a:gd name="T52" fmla="*/ 230 w 265"/>
                <a:gd name="T53" fmla="*/ 160 h 320"/>
                <a:gd name="T54" fmla="*/ 262 w 265"/>
                <a:gd name="T55" fmla="*/ 234 h 320"/>
                <a:gd name="T56" fmla="*/ 102 w 265"/>
                <a:gd name="T57" fmla="*/ 53 h 320"/>
                <a:gd name="T58" fmla="*/ 113 w 265"/>
                <a:gd name="T59" fmla="*/ 10 h 320"/>
                <a:gd name="T60" fmla="*/ 91 w 265"/>
                <a:gd name="T61" fmla="*/ 10 h 320"/>
                <a:gd name="T62" fmla="*/ 102 w 265"/>
                <a:gd name="T63" fmla="*/ 53 h 320"/>
                <a:gd name="T64" fmla="*/ 142 w 265"/>
                <a:gd name="T65" fmla="*/ 61 h 320"/>
                <a:gd name="T66" fmla="*/ 163 w 265"/>
                <a:gd name="T67" fmla="*/ 24 h 320"/>
                <a:gd name="T68" fmla="*/ 126 w 265"/>
                <a:gd name="T69" fmla="*/ 45 h 320"/>
                <a:gd name="T70" fmla="*/ 134 w 265"/>
                <a:gd name="T71" fmla="*/ 64 h 320"/>
                <a:gd name="T72" fmla="*/ 70 w 265"/>
                <a:gd name="T73" fmla="*/ 64 h 320"/>
                <a:gd name="T74" fmla="*/ 78 w 265"/>
                <a:gd name="T75" fmla="*/ 45 h 320"/>
                <a:gd name="T76" fmla="*/ 41 w 265"/>
                <a:gd name="T77" fmla="*/ 24 h 320"/>
                <a:gd name="T78" fmla="*/ 62 w 265"/>
                <a:gd name="T79" fmla="*/ 61 h 320"/>
                <a:gd name="T80" fmla="*/ 155 w 265"/>
                <a:gd name="T81" fmla="*/ 96 h 320"/>
                <a:gd name="T82" fmla="*/ 187 w 265"/>
                <a:gd name="T83" fmla="*/ 85 h 320"/>
                <a:gd name="T84" fmla="*/ 155 w 265"/>
                <a:gd name="T85" fmla="*/ 74 h 320"/>
                <a:gd name="T86" fmla="*/ 27 w 265"/>
                <a:gd name="T87" fmla="*/ 96 h 320"/>
                <a:gd name="T88" fmla="*/ 59 w 265"/>
                <a:gd name="T89" fmla="*/ 85 h 320"/>
                <a:gd name="T90" fmla="*/ 27 w 265"/>
                <a:gd name="T91" fmla="*/ 74 h 320"/>
                <a:gd name="T92" fmla="*/ 27 w 265"/>
                <a:gd name="T93" fmla="*/ 9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5" h="320">
                  <a:moveTo>
                    <a:pt x="238" y="316"/>
                  </a:moveTo>
                  <a:cubicBezTo>
                    <a:pt x="236" y="318"/>
                    <a:pt x="233" y="320"/>
                    <a:pt x="230" y="320"/>
                  </a:cubicBezTo>
                  <a:cubicBezTo>
                    <a:pt x="227" y="320"/>
                    <a:pt x="225" y="319"/>
                    <a:pt x="223" y="317"/>
                  </a:cubicBezTo>
                  <a:cubicBezTo>
                    <a:pt x="218" y="313"/>
                    <a:pt x="218" y="307"/>
                    <a:pt x="222" y="302"/>
                  </a:cubicBezTo>
                  <a:cubicBezTo>
                    <a:pt x="243" y="277"/>
                    <a:pt x="240" y="236"/>
                    <a:pt x="240" y="235"/>
                  </a:cubicBezTo>
                  <a:cubicBezTo>
                    <a:pt x="240" y="192"/>
                    <a:pt x="240" y="192"/>
                    <a:pt x="240" y="192"/>
                  </a:cubicBezTo>
                  <a:cubicBezTo>
                    <a:pt x="240" y="186"/>
                    <a:pt x="235" y="181"/>
                    <a:pt x="230" y="181"/>
                  </a:cubicBezTo>
                  <a:cubicBezTo>
                    <a:pt x="224" y="181"/>
                    <a:pt x="220" y="185"/>
                    <a:pt x="219" y="190"/>
                  </a:cubicBezTo>
                  <a:cubicBezTo>
                    <a:pt x="219" y="192"/>
                    <a:pt x="219" y="192"/>
                    <a:pt x="219" y="192"/>
                  </a:cubicBezTo>
                  <a:cubicBezTo>
                    <a:pt x="219" y="198"/>
                    <a:pt x="215" y="202"/>
                    <a:pt x="209" y="202"/>
                  </a:cubicBezTo>
                  <a:cubicBezTo>
                    <a:pt x="209" y="202"/>
                    <a:pt x="209" y="202"/>
                    <a:pt x="209" y="202"/>
                  </a:cubicBezTo>
                  <a:cubicBezTo>
                    <a:pt x="209" y="202"/>
                    <a:pt x="209" y="202"/>
                    <a:pt x="209" y="202"/>
                  </a:cubicBezTo>
                  <a:cubicBezTo>
                    <a:pt x="203" y="202"/>
                    <a:pt x="198" y="198"/>
                    <a:pt x="198" y="192"/>
                  </a:cubicBezTo>
                  <a:cubicBezTo>
                    <a:pt x="198" y="181"/>
                    <a:pt x="198" y="181"/>
                    <a:pt x="198" y="181"/>
                  </a:cubicBezTo>
                  <a:cubicBezTo>
                    <a:pt x="198" y="175"/>
                    <a:pt x="193" y="170"/>
                    <a:pt x="187" y="170"/>
                  </a:cubicBezTo>
                  <a:cubicBezTo>
                    <a:pt x="181" y="170"/>
                    <a:pt x="177" y="175"/>
                    <a:pt x="177" y="181"/>
                  </a:cubicBezTo>
                  <a:cubicBezTo>
                    <a:pt x="177" y="192"/>
                    <a:pt x="177" y="192"/>
                    <a:pt x="177" y="192"/>
                  </a:cubicBezTo>
                  <a:cubicBezTo>
                    <a:pt x="177" y="198"/>
                    <a:pt x="172" y="202"/>
                    <a:pt x="166" y="202"/>
                  </a:cubicBezTo>
                  <a:cubicBezTo>
                    <a:pt x="160" y="202"/>
                    <a:pt x="155" y="198"/>
                    <a:pt x="155" y="192"/>
                  </a:cubicBezTo>
                  <a:cubicBezTo>
                    <a:pt x="155" y="160"/>
                    <a:pt x="155" y="160"/>
                    <a:pt x="155" y="160"/>
                  </a:cubicBezTo>
                  <a:cubicBezTo>
                    <a:pt x="155" y="154"/>
                    <a:pt x="151" y="149"/>
                    <a:pt x="145" y="149"/>
                  </a:cubicBezTo>
                  <a:cubicBezTo>
                    <a:pt x="139" y="149"/>
                    <a:pt x="134" y="154"/>
                    <a:pt x="134" y="160"/>
                  </a:cubicBezTo>
                  <a:cubicBezTo>
                    <a:pt x="134" y="192"/>
                    <a:pt x="134" y="192"/>
                    <a:pt x="134" y="192"/>
                  </a:cubicBezTo>
                  <a:cubicBezTo>
                    <a:pt x="134" y="198"/>
                    <a:pt x="129" y="202"/>
                    <a:pt x="123" y="202"/>
                  </a:cubicBezTo>
                  <a:cubicBezTo>
                    <a:pt x="117" y="202"/>
                    <a:pt x="113" y="198"/>
                    <a:pt x="113" y="192"/>
                  </a:cubicBezTo>
                  <a:cubicBezTo>
                    <a:pt x="113" y="106"/>
                    <a:pt x="113" y="106"/>
                    <a:pt x="113" y="106"/>
                  </a:cubicBezTo>
                  <a:cubicBezTo>
                    <a:pt x="113" y="100"/>
                    <a:pt x="108" y="96"/>
                    <a:pt x="102" y="96"/>
                  </a:cubicBezTo>
                  <a:cubicBezTo>
                    <a:pt x="96" y="96"/>
                    <a:pt x="91" y="100"/>
                    <a:pt x="91" y="106"/>
                  </a:cubicBezTo>
                  <a:cubicBezTo>
                    <a:pt x="91" y="234"/>
                    <a:pt x="91" y="234"/>
                    <a:pt x="91" y="234"/>
                  </a:cubicBezTo>
                  <a:cubicBezTo>
                    <a:pt x="91" y="239"/>
                    <a:pt x="89" y="242"/>
                    <a:pt x="85" y="244"/>
                  </a:cubicBezTo>
                  <a:cubicBezTo>
                    <a:pt x="81" y="246"/>
                    <a:pt x="77" y="245"/>
                    <a:pt x="74" y="242"/>
                  </a:cubicBezTo>
                  <a:cubicBezTo>
                    <a:pt x="60" y="230"/>
                    <a:pt x="44" y="192"/>
                    <a:pt x="41" y="185"/>
                  </a:cubicBezTo>
                  <a:cubicBezTo>
                    <a:pt x="40" y="183"/>
                    <a:pt x="38" y="181"/>
                    <a:pt x="35" y="180"/>
                  </a:cubicBezTo>
                  <a:cubicBezTo>
                    <a:pt x="33" y="180"/>
                    <a:pt x="30" y="180"/>
                    <a:pt x="27" y="181"/>
                  </a:cubicBezTo>
                  <a:cubicBezTo>
                    <a:pt x="23" y="183"/>
                    <a:pt x="23" y="192"/>
                    <a:pt x="26" y="198"/>
                  </a:cubicBezTo>
                  <a:cubicBezTo>
                    <a:pt x="26" y="198"/>
                    <a:pt x="27" y="198"/>
                    <a:pt x="27" y="199"/>
                  </a:cubicBezTo>
                  <a:cubicBezTo>
                    <a:pt x="27" y="199"/>
                    <a:pt x="54" y="273"/>
                    <a:pt x="97" y="300"/>
                  </a:cubicBezTo>
                  <a:cubicBezTo>
                    <a:pt x="102" y="303"/>
                    <a:pt x="103" y="310"/>
                    <a:pt x="100" y="315"/>
                  </a:cubicBezTo>
                  <a:cubicBezTo>
                    <a:pt x="98" y="318"/>
                    <a:pt x="95" y="320"/>
                    <a:pt x="91" y="320"/>
                  </a:cubicBezTo>
                  <a:cubicBezTo>
                    <a:pt x="89" y="320"/>
                    <a:pt x="87" y="319"/>
                    <a:pt x="86" y="318"/>
                  </a:cubicBezTo>
                  <a:cubicBezTo>
                    <a:pt x="38" y="288"/>
                    <a:pt x="10" y="214"/>
                    <a:pt x="7" y="207"/>
                  </a:cubicBezTo>
                  <a:cubicBezTo>
                    <a:pt x="0" y="191"/>
                    <a:pt x="2" y="170"/>
                    <a:pt x="18" y="162"/>
                  </a:cubicBezTo>
                  <a:cubicBezTo>
                    <a:pt x="25" y="158"/>
                    <a:pt x="34" y="157"/>
                    <a:pt x="42" y="160"/>
                  </a:cubicBezTo>
                  <a:cubicBezTo>
                    <a:pt x="50" y="163"/>
                    <a:pt x="57" y="169"/>
                    <a:pt x="61" y="176"/>
                  </a:cubicBezTo>
                  <a:cubicBezTo>
                    <a:pt x="63" y="183"/>
                    <a:pt x="66" y="190"/>
                    <a:pt x="70" y="197"/>
                  </a:cubicBezTo>
                  <a:cubicBezTo>
                    <a:pt x="70" y="106"/>
                    <a:pt x="70" y="106"/>
                    <a:pt x="70" y="106"/>
                  </a:cubicBezTo>
                  <a:cubicBezTo>
                    <a:pt x="70" y="89"/>
                    <a:pt x="84" y="74"/>
                    <a:pt x="102" y="74"/>
                  </a:cubicBezTo>
                  <a:cubicBezTo>
                    <a:pt x="120" y="74"/>
                    <a:pt x="134" y="89"/>
                    <a:pt x="134" y="106"/>
                  </a:cubicBezTo>
                  <a:cubicBezTo>
                    <a:pt x="134" y="130"/>
                    <a:pt x="134" y="130"/>
                    <a:pt x="134" y="130"/>
                  </a:cubicBezTo>
                  <a:cubicBezTo>
                    <a:pt x="137" y="128"/>
                    <a:pt x="141" y="128"/>
                    <a:pt x="145" y="128"/>
                  </a:cubicBezTo>
                  <a:cubicBezTo>
                    <a:pt x="159" y="128"/>
                    <a:pt x="172" y="138"/>
                    <a:pt x="175" y="151"/>
                  </a:cubicBezTo>
                  <a:cubicBezTo>
                    <a:pt x="179" y="150"/>
                    <a:pt x="183" y="149"/>
                    <a:pt x="187" y="149"/>
                  </a:cubicBezTo>
                  <a:cubicBezTo>
                    <a:pt x="199" y="149"/>
                    <a:pt x="209" y="155"/>
                    <a:pt x="214" y="164"/>
                  </a:cubicBezTo>
                  <a:cubicBezTo>
                    <a:pt x="219" y="161"/>
                    <a:pt x="224" y="160"/>
                    <a:pt x="230" y="160"/>
                  </a:cubicBezTo>
                  <a:cubicBezTo>
                    <a:pt x="247" y="160"/>
                    <a:pt x="262" y="174"/>
                    <a:pt x="262" y="192"/>
                  </a:cubicBezTo>
                  <a:cubicBezTo>
                    <a:pt x="262" y="234"/>
                    <a:pt x="262" y="234"/>
                    <a:pt x="262" y="234"/>
                  </a:cubicBezTo>
                  <a:cubicBezTo>
                    <a:pt x="262" y="236"/>
                    <a:pt x="265" y="284"/>
                    <a:pt x="238" y="316"/>
                  </a:cubicBezTo>
                  <a:close/>
                  <a:moveTo>
                    <a:pt x="102" y="53"/>
                  </a:moveTo>
                  <a:cubicBezTo>
                    <a:pt x="108" y="53"/>
                    <a:pt x="113" y="48"/>
                    <a:pt x="113" y="42"/>
                  </a:cubicBezTo>
                  <a:cubicBezTo>
                    <a:pt x="113" y="10"/>
                    <a:pt x="113" y="10"/>
                    <a:pt x="113" y="10"/>
                  </a:cubicBezTo>
                  <a:cubicBezTo>
                    <a:pt x="113" y="4"/>
                    <a:pt x="108" y="0"/>
                    <a:pt x="102" y="0"/>
                  </a:cubicBezTo>
                  <a:cubicBezTo>
                    <a:pt x="96" y="0"/>
                    <a:pt x="91" y="4"/>
                    <a:pt x="91" y="10"/>
                  </a:cubicBezTo>
                  <a:cubicBezTo>
                    <a:pt x="91" y="42"/>
                    <a:pt x="91" y="42"/>
                    <a:pt x="91" y="42"/>
                  </a:cubicBezTo>
                  <a:cubicBezTo>
                    <a:pt x="91" y="48"/>
                    <a:pt x="96" y="53"/>
                    <a:pt x="102" y="53"/>
                  </a:cubicBezTo>
                  <a:close/>
                  <a:moveTo>
                    <a:pt x="134" y="64"/>
                  </a:moveTo>
                  <a:cubicBezTo>
                    <a:pt x="137" y="64"/>
                    <a:pt x="139" y="63"/>
                    <a:pt x="142" y="61"/>
                  </a:cubicBezTo>
                  <a:cubicBezTo>
                    <a:pt x="163" y="39"/>
                    <a:pt x="163" y="39"/>
                    <a:pt x="163" y="39"/>
                  </a:cubicBezTo>
                  <a:cubicBezTo>
                    <a:pt x="167" y="35"/>
                    <a:pt x="167" y="28"/>
                    <a:pt x="163" y="24"/>
                  </a:cubicBezTo>
                  <a:cubicBezTo>
                    <a:pt x="159" y="20"/>
                    <a:pt x="152" y="20"/>
                    <a:pt x="148" y="24"/>
                  </a:cubicBezTo>
                  <a:cubicBezTo>
                    <a:pt x="126" y="45"/>
                    <a:pt x="126" y="45"/>
                    <a:pt x="126" y="45"/>
                  </a:cubicBezTo>
                  <a:cubicBezTo>
                    <a:pt x="122" y="50"/>
                    <a:pt x="122" y="56"/>
                    <a:pt x="126" y="61"/>
                  </a:cubicBezTo>
                  <a:cubicBezTo>
                    <a:pt x="129" y="63"/>
                    <a:pt x="131" y="64"/>
                    <a:pt x="134" y="64"/>
                  </a:cubicBezTo>
                  <a:close/>
                  <a:moveTo>
                    <a:pt x="62" y="61"/>
                  </a:moveTo>
                  <a:cubicBezTo>
                    <a:pt x="65" y="63"/>
                    <a:pt x="67" y="64"/>
                    <a:pt x="70" y="64"/>
                  </a:cubicBezTo>
                  <a:cubicBezTo>
                    <a:pt x="73" y="64"/>
                    <a:pt x="75" y="63"/>
                    <a:pt x="78" y="61"/>
                  </a:cubicBezTo>
                  <a:cubicBezTo>
                    <a:pt x="82" y="56"/>
                    <a:pt x="82" y="50"/>
                    <a:pt x="78" y="45"/>
                  </a:cubicBezTo>
                  <a:cubicBezTo>
                    <a:pt x="56" y="24"/>
                    <a:pt x="56" y="24"/>
                    <a:pt x="56" y="24"/>
                  </a:cubicBezTo>
                  <a:cubicBezTo>
                    <a:pt x="52" y="20"/>
                    <a:pt x="45" y="20"/>
                    <a:pt x="41" y="24"/>
                  </a:cubicBezTo>
                  <a:cubicBezTo>
                    <a:pt x="37" y="28"/>
                    <a:pt x="37" y="35"/>
                    <a:pt x="41" y="39"/>
                  </a:cubicBezTo>
                  <a:lnTo>
                    <a:pt x="62" y="61"/>
                  </a:lnTo>
                  <a:close/>
                  <a:moveTo>
                    <a:pt x="145" y="85"/>
                  </a:moveTo>
                  <a:cubicBezTo>
                    <a:pt x="145" y="91"/>
                    <a:pt x="149" y="96"/>
                    <a:pt x="155" y="96"/>
                  </a:cubicBezTo>
                  <a:cubicBezTo>
                    <a:pt x="177" y="96"/>
                    <a:pt x="177" y="96"/>
                    <a:pt x="177" y="96"/>
                  </a:cubicBezTo>
                  <a:cubicBezTo>
                    <a:pt x="183" y="96"/>
                    <a:pt x="187" y="91"/>
                    <a:pt x="187" y="85"/>
                  </a:cubicBezTo>
                  <a:cubicBezTo>
                    <a:pt x="187" y="79"/>
                    <a:pt x="183" y="74"/>
                    <a:pt x="177" y="74"/>
                  </a:cubicBezTo>
                  <a:cubicBezTo>
                    <a:pt x="155" y="74"/>
                    <a:pt x="155" y="74"/>
                    <a:pt x="155" y="74"/>
                  </a:cubicBezTo>
                  <a:cubicBezTo>
                    <a:pt x="149" y="74"/>
                    <a:pt x="145" y="79"/>
                    <a:pt x="145" y="85"/>
                  </a:cubicBezTo>
                  <a:close/>
                  <a:moveTo>
                    <a:pt x="27" y="96"/>
                  </a:moveTo>
                  <a:cubicBezTo>
                    <a:pt x="49" y="96"/>
                    <a:pt x="49" y="96"/>
                    <a:pt x="49" y="96"/>
                  </a:cubicBezTo>
                  <a:cubicBezTo>
                    <a:pt x="55" y="96"/>
                    <a:pt x="59" y="91"/>
                    <a:pt x="59" y="85"/>
                  </a:cubicBezTo>
                  <a:cubicBezTo>
                    <a:pt x="59" y="79"/>
                    <a:pt x="55" y="74"/>
                    <a:pt x="49" y="74"/>
                  </a:cubicBezTo>
                  <a:cubicBezTo>
                    <a:pt x="27" y="74"/>
                    <a:pt x="27" y="74"/>
                    <a:pt x="27" y="74"/>
                  </a:cubicBezTo>
                  <a:cubicBezTo>
                    <a:pt x="21" y="74"/>
                    <a:pt x="17" y="79"/>
                    <a:pt x="17" y="85"/>
                  </a:cubicBezTo>
                  <a:cubicBezTo>
                    <a:pt x="17" y="91"/>
                    <a:pt x="21" y="96"/>
                    <a:pt x="27" y="9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solidFill>
                  <a:srgbClr val="5DCACA"/>
                </a:solidFill>
                <a:latin typeface="Calibri" panose="020F0502020204030204" pitchFamily="34" charset="0"/>
                <a:cs typeface="Calibri" panose="020F0502020204030204" pitchFamily="34" charset="0"/>
              </a:endParaRPr>
            </a:p>
          </p:txBody>
        </p:sp>
      </p:grpSp>
      <p:sp>
        <p:nvSpPr>
          <p:cNvPr id="179" name="TextBox 178"/>
          <p:cNvSpPr txBox="1"/>
          <p:nvPr/>
        </p:nvSpPr>
        <p:spPr>
          <a:xfrm>
            <a:off x="7314251" y="1494650"/>
            <a:ext cx="3346496" cy="304354"/>
          </a:xfrm>
          <a:prstGeom prst="rect">
            <a:avLst/>
          </a:prstGeom>
          <a:noFill/>
        </p:spPr>
        <p:txBody>
          <a:bodyPr wrap="square" lIns="90051" tIns="45021" rIns="90051" bIns="45021" rtlCol="0">
            <a:spAutoFit/>
          </a:bodyPr>
          <a:lstStyle/>
          <a:p>
            <a:pPr algn="just" fontAlgn="base">
              <a:spcBef>
                <a:spcPts val="300"/>
              </a:spcBef>
              <a:spcAft>
                <a:spcPts val="591"/>
              </a:spcAft>
            </a:pPr>
            <a:r>
              <a:rPr lang="en-US" sz="1391" b="1" dirty="0">
                <a:solidFill>
                  <a:srgbClr val="2EBABA"/>
                </a:solidFill>
                <a:latin typeface="Calibri" panose="020F0502020204030204" pitchFamily="34" charset="0"/>
                <a:ea typeface="Verdana" panose="020B0604030504040204" pitchFamily="34" charset="0"/>
                <a:cs typeface="Calibri" panose="020F0502020204030204" pitchFamily="34" charset="0"/>
              </a:rPr>
              <a:t>Methodologies / Sample Deliverables</a:t>
            </a:r>
          </a:p>
        </p:txBody>
      </p:sp>
      <p:pic>
        <p:nvPicPr>
          <p:cNvPr id="25" name="Picture 24"/>
          <p:cNvPicPr>
            <a:picLocks noChangeAspect="1"/>
          </p:cNvPicPr>
          <p:nvPr/>
        </p:nvPicPr>
        <p:blipFill>
          <a:blip r:embed="rId2"/>
          <a:stretch>
            <a:fillRect/>
          </a:stretch>
        </p:blipFill>
        <p:spPr>
          <a:xfrm>
            <a:off x="7050415" y="2845584"/>
            <a:ext cx="3909907" cy="1903295"/>
          </a:xfrm>
          <a:prstGeom prst="rect">
            <a:avLst/>
          </a:prstGeom>
        </p:spPr>
      </p:pic>
      <p:pic>
        <p:nvPicPr>
          <p:cNvPr id="26" name="Picture 25"/>
          <p:cNvPicPr>
            <a:picLocks noChangeAspect="1"/>
          </p:cNvPicPr>
          <p:nvPr/>
        </p:nvPicPr>
        <p:blipFill>
          <a:blip r:embed="rId3"/>
          <a:stretch>
            <a:fillRect/>
          </a:stretch>
        </p:blipFill>
        <p:spPr>
          <a:xfrm>
            <a:off x="7024373" y="1965117"/>
            <a:ext cx="4058987" cy="754458"/>
          </a:xfrm>
          <a:prstGeom prst="rect">
            <a:avLst/>
          </a:prstGeom>
        </p:spPr>
      </p:pic>
      <p:sp>
        <p:nvSpPr>
          <p:cNvPr id="29" name="TextBox 28"/>
          <p:cNvSpPr txBox="1"/>
          <p:nvPr/>
        </p:nvSpPr>
        <p:spPr>
          <a:xfrm rot="19418696">
            <a:off x="7219581" y="2950516"/>
            <a:ext cx="3369535" cy="259170"/>
          </a:xfrm>
          <a:prstGeom prst="rect">
            <a:avLst/>
          </a:prstGeom>
          <a:solidFill>
            <a:schemeClr val="bg1">
              <a:alpha val="35000"/>
            </a:schemeClr>
          </a:solidFill>
          <a:ln>
            <a:solidFill>
              <a:schemeClr val="accent6"/>
            </a:solidFill>
          </a:ln>
        </p:spPr>
        <p:txBody>
          <a:bodyPr wrap="square" rtlCol="0">
            <a:spAutoFit/>
          </a:bodyPr>
          <a:lstStyle/>
          <a:p>
            <a:pPr algn="ctr"/>
            <a:r>
              <a:rPr lang="en-US" sz="1091" b="1" dirty="0">
                <a:solidFill>
                  <a:srgbClr val="FF0000"/>
                </a:solidFill>
              </a:rPr>
              <a:t>For Illustration Purposes Only</a:t>
            </a:r>
          </a:p>
        </p:txBody>
      </p:sp>
      <p:sp>
        <p:nvSpPr>
          <p:cNvPr id="28" name="Triangle 28">
            <a:extLst>
              <a:ext uri="{FF2B5EF4-FFF2-40B4-BE49-F238E27FC236}">
                <a16:creationId xmlns:a16="http://schemas.microsoft.com/office/drawing/2014/main" id="{1A646E87-951E-4B68-A2F9-4ED4B18E2D5C}"/>
              </a:ext>
            </a:extLst>
          </p:cNvPr>
          <p:cNvSpPr/>
          <p:nvPr/>
        </p:nvSpPr>
        <p:spPr>
          <a:xfrm rot="16200000">
            <a:off x="11061923" y="3314790"/>
            <a:ext cx="264966" cy="228419"/>
          </a:xfrm>
          <a:prstGeom prst="triangle">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2" dirty="0">
              <a:latin typeface="Calibri" panose="020F0502020204030204" pitchFamily="34" charset="0"/>
            </a:endParaRPr>
          </a:p>
        </p:txBody>
      </p:sp>
      <p:sp>
        <p:nvSpPr>
          <p:cNvPr id="4" name="Rectangle 3">
            <a:extLst>
              <a:ext uri="{FF2B5EF4-FFF2-40B4-BE49-F238E27FC236}">
                <a16:creationId xmlns:a16="http://schemas.microsoft.com/office/drawing/2014/main" id="{AA92E332-9496-95D4-A7F5-3779543B2AFB}"/>
              </a:ext>
            </a:extLst>
          </p:cNvPr>
          <p:cNvSpPr/>
          <p:nvPr/>
        </p:nvSpPr>
        <p:spPr bwMode="gray">
          <a:xfrm>
            <a:off x="0" y="972"/>
            <a:ext cx="163919" cy="6860559"/>
          </a:xfrm>
          <a:prstGeom prst="rect">
            <a:avLst/>
          </a:prstGeom>
          <a:solidFill>
            <a:srgbClr val="00ABAB"/>
          </a:solidFill>
          <a:ln w="19050" algn="ctr">
            <a:noFill/>
            <a:miter lim="800000"/>
            <a:headEnd/>
            <a:tailEnd/>
          </a:ln>
        </p:spPr>
        <p:txBody>
          <a:bodyPr wrap="square" lIns="88071" tIns="88071" rIns="88071" bIns="88071" rtlCol="0" anchor="b"/>
          <a:lstStyle/>
          <a:p>
            <a:pPr algn="ctr">
              <a:lnSpc>
                <a:spcPct val="106000"/>
              </a:lnSpc>
              <a:buFont typeface="Wingdings 2" pitchFamily="18" charset="2"/>
              <a:buNone/>
            </a:pPr>
            <a:endParaRPr lang="en-US" sz="891"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2862692228"/>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gray">
          <a:xfrm>
            <a:off x="610686" y="1844082"/>
            <a:ext cx="6049823" cy="3662545"/>
          </a:xfrm>
          <a:prstGeom prst="rect">
            <a:avLst/>
          </a:prstGeom>
          <a:noFill/>
          <a:ln w="3175" algn="ctr">
            <a:solidFill>
              <a:srgbClr val="21B6B6"/>
            </a:solidFill>
            <a:miter lim="800000"/>
            <a:headEnd/>
            <a:tailEnd/>
          </a:ln>
        </p:spPr>
        <p:txBody>
          <a:bodyPr wrap="square" lIns="88071" tIns="88071" rIns="88071" bIns="88071" rtlCol="0" anchor="ctr"/>
          <a:lstStyle/>
          <a:p>
            <a:pPr marL="0" marR="0" lvl="0" indent="0" algn="just" defTabSz="914400" rtl="0" eaLnBrk="1" fontAlgn="auto" latinLnBrk="0" hangingPunct="1">
              <a:lnSpc>
                <a:spcPct val="100000"/>
              </a:lnSpc>
              <a:spcBef>
                <a:spcPts val="0"/>
              </a:spcBef>
              <a:spcAft>
                <a:spcPts val="591"/>
              </a:spcAft>
              <a:buClr>
                <a:srgbClr val="86BC25"/>
              </a:buClr>
              <a:buSzTx/>
              <a:buFontTx/>
              <a:buNone/>
              <a:tabLst/>
              <a:defRPr/>
            </a:pPr>
            <a:r>
              <a:rPr kumimoji="0" lang="en-US" sz="1050" b="1" i="0" u="none" strike="noStrike" kern="1200" cap="none" spc="0" normalizeH="0" baseline="0" noProof="0" dirty="0">
                <a:ln>
                  <a:noFill/>
                </a:ln>
                <a:solidFill>
                  <a:srgbClr val="0097A9"/>
                </a:solidFill>
                <a:effectLst/>
                <a:uLnTx/>
                <a:uFillTx/>
                <a:latin typeface="Calibri" panose="020F0502020204030204" pitchFamily="34" charset="0"/>
                <a:ea typeface="Verdana" panose="020B0604030504040204" pitchFamily="34" charset="0"/>
                <a:cs typeface="Calibri" panose="020F0502020204030204" pitchFamily="34" charset="0"/>
              </a:rPr>
              <a:t>Crisis Simulations</a:t>
            </a:r>
          </a:p>
          <a:p>
            <a:pPr marR="0" lvl="0" algn="just" defTabSz="914400" rtl="0" eaLnBrk="1" fontAlgn="base" latinLnBrk="0" hangingPunct="1">
              <a:lnSpc>
                <a:spcPct val="100000"/>
              </a:lnSpc>
              <a:spcBef>
                <a:spcPts val="300"/>
              </a:spcBef>
              <a:spcAft>
                <a:spcPts val="300"/>
              </a:spcAft>
              <a:buClr>
                <a:srgbClr val="00ABAB"/>
              </a:buClr>
              <a:buSzTx/>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Deloitte will conduct three (03) crisis simulations covering three different scenarios. </a:t>
            </a:r>
            <a:r>
              <a:rPr lang="en-US" sz="1000" dirty="0">
                <a:solidFill>
                  <a:prstClr val="black"/>
                </a:solidFill>
                <a:latin typeface="Calibri" panose="020F0502020204030204" pitchFamily="34" charset="0"/>
                <a:ea typeface="Verdana" panose="020B0604030504040204" pitchFamily="34" charset="0"/>
                <a:cs typeface="Calibri" panose="020F0502020204030204" pitchFamily="34" charset="0"/>
              </a:rPr>
              <a:t>Each simulation would be a 2-3 hours exercise simulation a real-life scenario, triggering incidents through different channels and monitoring the actions, reactions and activities performed by different teams following their plans.</a:t>
            </a:r>
          </a:p>
          <a:p>
            <a:pPr marR="0" lvl="0" algn="just" defTabSz="914400" rtl="0" eaLnBrk="1" fontAlgn="base" latinLnBrk="0" hangingPunct="1">
              <a:lnSpc>
                <a:spcPct val="100000"/>
              </a:lnSpc>
              <a:spcBef>
                <a:spcPts val="300"/>
              </a:spcBef>
              <a:spcAft>
                <a:spcPts val="300"/>
              </a:spcAft>
              <a:buClr>
                <a:srgbClr val="00ABAB"/>
              </a:buClr>
              <a:buSzTx/>
              <a:tabLst/>
              <a:defRPr/>
            </a:pPr>
            <a:r>
              <a:rPr lang="en-US" sz="1000" dirty="0">
                <a:solidFill>
                  <a:prstClr val="black"/>
                </a:solidFill>
                <a:latin typeface="Calibri" panose="020F0502020204030204" pitchFamily="34" charset="0"/>
                <a:ea typeface="Verdana" panose="020B0604030504040204" pitchFamily="34" charset="0"/>
                <a:cs typeface="Calibri" panose="020F0502020204030204" pitchFamily="34" charset="0"/>
              </a:rPr>
              <a:t>Key activities for each simulation will include:</a:t>
            </a:r>
          </a:p>
          <a:p>
            <a:pPr marL="169914" indent="-169914" algn="just" fontAlgn="base">
              <a:spcAft>
                <a:spcPts val="300"/>
              </a:spcAft>
              <a:buClr>
                <a:srgbClr val="00ABAB"/>
              </a:buClr>
              <a:buFont typeface="Arial" panose="020B0604020202020204" pitchFamily="34" charset="0"/>
              <a:buChar char="•"/>
              <a:defRPr/>
            </a:pPr>
            <a:r>
              <a:rPr lang="en-US" sz="1000" dirty="0">
                <a:solidFill>
                  <a:prstClr val="black"/>
                </a:solidFill>
                <a:latin typeface="Calibri" panose="020F0502020204030204" pitchFamily="34" charset="0"/>
                <a:ea typeface="Verdana" panose="020B0604030504040204" pitchFamily="34" charset="0"/>
                <a:cs typeface="Calibri" panose="020F0502020204030204" pitchFamily="34" charset="0"/>
              </a:rPr>
              <a:t>Develop the Master Events List i.e., exercise structure and script defining both how the exercise will run, and how the scenario itself will develop.</a:t>
            </a:r>
          </a:p>
          <a:p>
            <a:pPr marL="169914" indent="-169914" algn="just" fontAlgn="base">
              <a:spcAft>
                <a:spcPts val="300"/>
              </a:spcAft>
              <a:buClr>
                <a:srgbClr val="00ABAB"/>
              </a:buClr>
              <a:buFont typeface="Arial" panose="020B0604020202020204" pitchFamily="34" charset="0"/>
              <a:buChar char="•"/>
              <a:defRPr/>
            </a:pPr>
            <a:r>
              <a:rPr lang="en-US" sz="1000" dirty="0">
                <a:solidFill>
                  <a:prstClr val="black"/>
                </a:solidFill>
                <a:latin typeface="Calibri" panose="020F0502020204030204" pitchFamily="34" charset="0"/>
                <a:ea typeface="Verdana" panose="020B0604030504040204" pitchFamily="34" charset="0"/>
                <a:cs typeface="Calibri" panose="020F0502020204030204" pitchFamily="34" charset="0"/>
              </a:rPr>
              <a:t>Develop injects which will drive the scenario throughout the exercise. Each inject drives the scenario forward with a specific purpose, and an expected action, discussion or decision for participating teams.</a:t>
            </a:r>
          </a:p>
          <a:p>
            <a:pPr marL="169914" indent="-169914" algn="just" fontAlgn="base">
              <a:spcAft>
                <a:spcPts val="300"/>
              </a:spcAft>
              <a:buClr>
                <a:srgbClr val="00ABAB"/>
              </a:buClr>
              <a:buFont typeface="Arial" panose="020B0604020202020204" pitchFamily="34" charset="0"/>
              <a:buChar char="•"/>
              <a:defRPr/>
            </a:pPr>
            <a:r>
              <a:rPr lang="en-US" sz="1000" dirty="0">
                <a:solidFill>
                  <a:prstClr val="black"/>
                </a:solidFill>
                <a:latin typeface="Calibri" panose="020F0502020204030204" pitchFamily="34" charset="0"/>
                <a:ea typeface="Verdana" panose="020B0604030504040204" pitchFamily="34" charset="0"/>
                <a:cs typeface="Calibri" panose="020F0502020204030204" pitchFamily="34" charset="0"/>
              </a:rPr>
              <a:t>A Simulation Playbook will be developed identifying the instructions, guidelines, roles and responsibilities for different stakeholders participating in the simulation. </a:t>
            </a:r>
          </a:p>
          <a:p>
            <a:pPr marL="169914" indent="-169914" algn="just" fontAlgn="base">
              <a:spcAft>
                <a:spcPts val="300"/>
              </a:spcAft>
              <a:buClr>
                <a:srgbClr val="00ABAB"/>
              </a:buClr>
              <a:buFont typeface="Arial" panose="020B0604020202020204" pitchFamily="34" charset="0"/>
              <a:buChar char="•"/>
              <a:defRPr/>
            </a:pPr>
            <a:r>
              <a:rPr lang="en-US" sz="1000" dirty="0">
                <a:solidFill>
                  <a:prstClr val="black"/>
                </a:solidFill>
                <a:latin typeface="Calibri" panose="020F0502020204030204" pitchFamily="34" charset="0"/>
                <a:ea typeface="Verdana" panose="020B0604030504040204" pitchFamily="34" charset="0"/>
                <a:cs typeface="Calibri" panose="020F0502020204030204" pitchFamily="34" charset="0"/>
              </a:rPr>
              <a:t>Conduct dry-run for the simulation using all exercise materials prepared, ensuring the exercise flows smoothly, all injects work with the flow of information. Any gaps identified would be resolved and materials would be updated.</a:t>
            </a:r>
          </a:p>
          <a:p>
            <a:pPr marL="169914" indent="-169914" algn="just" fontAlgn="base">
              <a:spcAft>
                <a:spcPts val="300"/>
              </a:spcAft>
              <a:buClr>
                <a:srgbClr val="00ABAB"/>
              </a:buClr>
              <a:buFont typeface="Arial" panose="020B0604020202020204" pitchFamily="34" charset="0"/>
              <a:buChar char="•"/>
              <a:defRPr/>
            </a:pPr>
            <a:r>
              <a:rPr lang="en-US" sz="1000" dirty="0">
                <a:solidFill>
                  <a:prstClr val="black"/>
                </a:solidFill>
                <a:latin typeface="Calibri" panose="020F0502020204030204" pitchFamily="34" charset="0"/>
                <a:ea typeface="Verdana" panose="020B0604030504040204" pitchFamily="34" charset="0"/>
                <a:cs typeface="Calibri" panose="020F0502020204030204" pitchFamily="34" charset="0"/>
              </a:rPr>
              <a:t>Conduct full rehearsal at the designated location using all tools and equipment to ensure any issues are identified and rectified.</a:t>
            </a:r>
          </a:p>
          <a:p>
            <a:pPr marL="169914" indent="-169914" algn="just" fontAlgn="base">
              <a:spcAft>
                <a:spcPts val="300"/>
              </a:spcAft>
              <a:buClr>
                <a:srgbClr val="00ABAB"/>
              </a:buClr>
              <a:buFont typeface="Arial" panose="020B0604020202020204" pitchFamily="34" charset="0"/>
              <a:buChar char="•"/>
              <a:defRPr/>
            </a:pPr>
            <a:r>
              <a:rPr lang="en-US" sz="1000" dirty="0">
                <a:solidFill>
                  <a:prstClr val="black"/>
                </a:solidFill>
                <a:latin typeface="Calibri" panose="020F0502020204030204" pitchFamily="34" charset="0"/>
                <a:ea typeface="Verdana" panose="020B0604030504040204" pitchFamily="34" charset="0"/>
                <a:cs typeface="Calibri" panose="020F0502020204030204" pitchFamily="34" charset="0"/>
              </a:rPr>
              <a:t>Deloitte’s exercise delivery team will oversee the delivery of injects, working with the responding teams throughout to ensure objectives are met.</a:t>
            </a:r>
          </a:p>
          <a:p>
            <a:pPr marL="169914" indent="-169914" algn="just" fontAlgn="base">
              <a:spcAft>
                <a:spcPts val="300"/>
              </a:spcAft>
              <a:buClr>
                <a:srgbClr val="00ABAB"/>
              </a:buClr>
              <a:buFont typeface="Arial" panose="020B0604020202020204" pitchFamily="34" charset="0"/>
              <a:buChar char="•"/>
              <a:defRPr/>
            </a:pPr>
            <a:r>
              <a:rPr lang="en-US" sz="1000" dirty="0">
                <a:solidFill>
                  <a:prstClr val="black"/>
                </a:solidFill>
                <a:latin typeface="Calibri" panose="020F0502020204030204" pitchFamily="34" charset="0"/>
                <a:ea typeface="Verdana" panose="020B0604030504040204" pitchFamily="34" charset="0"/>
                <a:cs typeface="Calibri" panose="020F0502020204030204" pitchFamily="34" charset="0"/>
              </a:rPr>
              <a:t>Conduct de-brief session with all participants providing them instant feedback, key observations and issues noted during the simulation, and brief them on the next actions.</a:t>
            </a:r>
          </a:p>
        </p:txBody>
      </p:sp>
      <p:sp>
        <p:nvSpPr>
          <p:cNvPr id="40" name="Title 2">
            <a:extLst>
              <a:ext uri="{FF2B5EF4-FFF2-40B4-BE49-F238E27FC236}">
                <a16:creationId xmlns:a16="http://schemas.microsoft.com/office/drawing/2014/main" id="{66F94503-D0A3-4D59-B031-E66EEF59E9E1}"/>
              </a:ext>
            </a:extLst>
          </p:cNvPr>
          <p:cNvSpPr>
            <a:spLocks noGrp="1"/>
          </p:cNvSpPr>
          <p:nvPr>
            <p:ph type="title"/>
          </p:nvPr>
        </p:nvSpPr>
        <p:spPr>
          <a:xfrm>
            <a:off x="522373" y="420286"/>
            <a:ext cx="11147258" cy="330986"/>
          </a:xfrm>
        </p:spPr>
        <p:txBody>
          <a:bodyPr/>
          <a:lstStyle/>
          <a:p>
            <a:r>
              <a:rPr lang="en-US" sz="2382" dirty="0"/>
              <a:t>Approach &amp; Methodology</a:t>
            </a:r>
          </a:p>
        </p:txBody>
      </p:sp>
      <p:sp>
        <p:nvSpPr>
          <p:cNvPr id="56" name="Text Placeholder 1">
            <a:extLst>
              <a:ext uri="{FF2B5EF4-FFF2-40B4-BE49-F238E27FC236}">
                <a16:creationId xmlns:a16="http://schemas.microsoft.com/office/drawing/2014/main" id="{C2BEA3DA-28CA-45CE-84AC-50290D3831B6}"/>
              </a:ext>
            </a:extLst>
          </p:cNvPr>
          <p:cNvSpPr txBox="1">
            <a:spLocks/>
          </p:cNvSpPr>
          <p:nvPr/>
        </p:nvSpPr>
        <p:spPr>
          <a:xfrm>
            <a:off x="522375" y="761804"/>
            <a:ext cx="10549646" cy="337097"/>
          </a:xfrm>
          <a:prstGeom prst="rect">
            <a:avLst/>
          </a:prstGeom>
        </p:spPr>
        <p:txBody>
          <a:bodyPr lIns="0" tIns="0" rIns="0" bIns="0"/>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2382" dirty="0">
                <a:solidFill>
                  <a:srgbClr val="00ABAB"/>
                </a:solidFill>
                <a:latin typeface="Calibri" panose="020F0502020204030204" pitchFamily="34" charset="0"/>
              </a:rPr>
              <a:t>Phase 4: BCM Exercising (3/4)</a:t>
            </a:r>
          </a:p>
        </p:txBody>
      </p:sp>
      <p:sp>
        <p:nvSpPr>
          <p:cNvPr id="94" name="TextBox 93"/>
          <p:cNvSpPr txBox="1"/>
          <p:nvPr/>
        </p:nvSpPr>
        <p:spPr>
          <a:xfrm>
            <a:off x="957160" y="1492749"/>
            <a:ext cx="2572062" cy="304354"/>
          </a:xfrm>
          <a:prstGeom prst="rect">
            <a:avLst/>
          </a:prstGeom>
          <a:noFill/>
        </p:spPr>
        <p:txBody>
          <a:bodyPr wrap="square" lIns="90051" tIns="45021" rIns="90051" bIns="45021" rtlCol="0">
            <a:spAutoFit/>
          </a:bodyPr>
          <a:lstStyle/>
          <a:p>
            <a:pPr algn="just" fontAlgn="base">
              <a:spcBef>
                <a:spcPts val="300"/>
              </a:spcBef>
              <a:spcAft>
                <a:spcPts val="591"/>
              </a:spcAft>
            </a:pPr>
            <a:r>
              <a:rPr lang="en-US" sz="1391" b="1" dirty="0">
                <a:solidFill>
                  <a:srgbClr val="2EBABA"/>
                </a:solidFill>
                <a:latin typeface="Calibri" panose="020F0502020204030204" pitchFamily="34" charset="0"/>
                <a:ea typeface="Verdana" panose="020B0604030504040204" pitchFamily="34" charset="0"/>
                <a:cs typeface="Calibri" panose="020F0502020204030204" pitchFamily="34" charset="0"/>
              </a:rPr>
              <a:t>Key Activities</a:t>
            </a:r>
          </a:p>
        </p:txBody>
      </p:sp>
      <p:grpSp>
        <p:nvGrpSpPr>
          <p:cNvPr id="95" name="Group 39"/>
          <p:cNvGrpSpPr>
            <a:grpSpLocks noChangeAspect="1"/>
          </p:cNvGrpSpPr>
          <p:nvPr/>
        </p:nvGrpSpPr>
        <p:grpSpPr bwMode="auto">
          <a:xfrm>
            <a:off x="581670" y="1453456"/>
            <a:ext cx="364202" cy="364202"/>
            <a:chOff x="3987" y="1509"/>
            <a:chExt cx="340" cy="340"/>
          </a:xfrm>
          <a:solidFill>
            <a:srgbClr val="00ABAB"/>
          </a:solidFill>
        </p:grpSpPr>
        <p:sp>
          <p:nvSpPr>
            <p:cNvPr id="96" name="Freeform 40"/>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sp>
          <p:nvSpPr>
            <p:cNvPr id="97" name="Freeform 41"/>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grpSp>
      <p:sp>
        <p:nvSpPr>
          <p:cNvPr id="98" name="TextBox 97"/>
          <p:cNvSpPr txBox="1"/>
          <p:nvPr/>
        </p:nvSpPr>
        <p:spPr>
          <a:xfrm>
            <a:off x="945872" y="5598460"/>
            <a:ext cx="2572062" cy="304354"/>
          </a:xfrm>
          <a:prstGeom prst="rect">
            <a:avLst/>
          </a:prstGeom>
          <a:noFill/>
        </p:spPr>
        <p:txBody>
          <a:bodyPr wrap="square" lIns="90051" tIns="45021" rIns="90051" bIns="45021" rtlCol="0">
            <a:spAutoFit/>
          </a:bodyPr>
          <a:lstStyle/>
          <a:p>
            <a:pPr algn="just" fontAlgn="base">
              <a:spcBef>
                <a:spcPts val="300"/>
              </a:spcBef>
              <a:spcAft>
                <a:spcPts val="591"/>
              </a:spcAft>
            </a:pPr>
            <a:r>
              <a:rPr lang="en-US" sz="1391" b="1" dirty="0">
                <a:solidFill>
                  <a:srgbClr val="2EBABA"/>
                </a:solidFill>
                <a:latin typeface="Calibri" panose="020F0502020204030204" pitchFamily="34" charset="0"/>
                <a:ea typeface="Verdana" panose="020B0604030504040204" pitchFamily="34" charset="0"/>
                <a:cs typeface="Calibri" panose="020F0502020204030204" pitchFamily="34" charset="0"/>
              </a:rPr>
              <a:t>Deliverables</a:t>
            </a:r>
          </a:p>
        </p:txBody>
      </p:sp>
      <p:grpSp>
        <p:nvGrpSpPr>
          <p:cNvPr id="3" name="Group 2"/>
          <p:cNvGrpSpPr/>
          <p:nvPr/>
        </p:nvGrpSpPr>
        <p:grpSpPr>
          <a:xfrm>
            <a:off x="578654" y="5583944"/>
            <a:ext cx="395072" cy="364202"/>
            <a:chOff x="4913652" y="4808348"/>
            <a:chExt cx="398792" cy="367631"/>
          </a:xfrm>
          <a:solidFill>
            <a:srgbClr val="00ABAB"/>
          </a:solidFill>
        </p:grpSpPr>
        <p:sp>
          <p:nvSpPr>
            <p:cNvPr id="99" name="Freeform 350"/>
            <p:cNvSpPr>
              <a:spLocks noEditPoints="1"/>
            </p:cNvSpPr>
            <p:nvPr/>
          </p:nvSpPr>
          <p:spPr bwMode="auto">
            <a:xfrm>
              <a:off x="4993127" y="4877549"/>
              <a:ext cx="241262" cy="229229"/>
            </a:xfrm>
            <a:custGeom>
              <a:avLst/>
              <a:gdLst>
                <a:gd name="T0" fmla="*/ 160 w 256"/>
                <a:gd name="T1" fmla="*/ 85 h 320"/>
                <a:gd name="T2" fmla="*/ 10 w 256"/>
                <a:gd name="T3" fmla="*/ 85 h 320"/>
                <a:gd name="T4" fmla="*/ 0 w 256"/>
                <a:gd name="T5" fmla="*/ 96 h 320"/>
                <a:gd name="T6" fmla="*/ 0 w 256"/>
                <a:gd name="T7" fmla="*/ 309 h 320"/>
                <a:gd name="T8" fmla="*/ 10 w 256"/>
                <a:gd name="T9" fmla="*/ 320 h 320"/>
                <a:gd name="T10" fmla="*/ 160 w 256"/>
                <a:gd name="T11" fmla="*/ 320 h 320"/>
                <a:gd name="T12" fmla="*/ 170 w 256"/>
                <a:gd name="T13" fmla="*/ 309 h 320"/>
                <a:gd name="T14" fmla="*/ 170 w 256"/>
                <a:gd name="T15" fmla="*/ 96 h 320"/>
                <a:gd name="T16" fmla="*/ 160 w 256"/>
                <a:gd name="T17" fmla="*/ 85 h 320"/>
                <a:gd name="T18" fmla="*/ 149 w 256"/>
                <a:gd name="T19" fmla="*/ 298 h 320"/>
                <a:gd name="T20" fmla="*/ 21 w 256"/>
                <a:gd name="T21" fmla="*/ 298 h 320"/>
                <a:gd name="T22" fmla="*/ 21 w 256"/>
                <a:gd name="T23" fmla="*/ 106 h 320"/>
                <a:gd name="T24" fmla="*/ 149 w 256"/>
                <a:gd name="T25" fmla="*/ 106 h 320"/>
                <a:gd name="T26" fmla="*/ 149 w 256"/>
                <a:gd name="T27" fmla="*/ 298 h 320"/>
                <a:gd name="T28" fmla="*/ 213 w 256"/>
                <a:gd name="T29" fmla="*/ 53 h 320"/>
                <a:gd name="T30" fmla="*/ 213 w 256"/>
                <a:gd name="T31" fmla="*/ 266 h 320"/>
                <a:gd name="T32" fmla="*/ 202 w 256"/>
                <a:gd name="T33" fmla="*/ 277 h 320"/>
                <a:gd name="T34" fmla="*/ 192 w 256"/>
                <a:gd name="T35" fmla="*/ 266 h 320"/>
                <a:gd name="T36" fmla="*/ 192 w 256"/>
                <a:gd name="T37" fmla="*/ 64 h 320"/>
                <a:gd name="T38" fmla="*/ 53 w 256"/>
                <a:gd name="T39" fmla="*/ 64 h 320"/>
                <a:gd name="T40" fmla="*/ 42 w 256"/>
                <a:gd name="T41" fmla="*/ 53 h 320"/>
                <a:gd name="T42" fmla="*/ 53 w 256"/>
                <a:gd name="T43" fmla="*/ 42 h 320"/>
                <a:gd name="T44" fmla="*/ 202 w 256"/>
                <a:gd name="T45" fmla="*/ 42 h 320"/>
                <a:gd name="T46" fmla="*/ 213 w 256"/>
                <a:gd name="T47" fmla="*/ 53 h 320"/>
                <a:gd name="T48" fmla="*/ 256 w 256"/>
                <a:gd name="T49" fmla="*/ 10 h 320"/>
                <a:gd name="T50" fmla="*/ 256 w 256"/>
                <a:gd name="T51" fmla="*/ 224 h 320"/>
                <a:gd name="T52" fmla="*/ 245 w 256"/>
                <a:gd name="T53" fmla="*/ 234 h 320"/>
                <a:gd name="T54" fmla="*/ 234 w 256"/>
                <a:gd name="T55" fmla="*/ 224 h 320"/>
                <a:gd name="T56" fmla="*/ 234 w 256"/>
                <a:gd name="T57" fmla="*/ 21 h 320"/>
                <a:gd name="T58" fmla="*/ 96 w 256"/>
                <a:gd name="T59" fmla="*/ 21 h 320"/>
                <a:gd name="T60" fmla="*/ 85 w 256"/>
                <a:gd name="T61" fmla="*/ 10 h 320"/>
                <a:gd name="T62" fmla="*/ 96 w 256"/>
                <a:gd name="T63" fmla="*/ 0 h 320"/>
                <a:gd name="T64" fmla="*/ 245 w 256"/>
                <a:gd name="T65" fmla="*/ 0 h 320"/>
                <a:gd name="T66" fmla="*/ 256 w 256"/>
                <a:gd name="T67" fmla="*/ 10 h 320"/>
                <a:gd name="T68" fmla="*/ 32 w 256"/>
                <a:gd name="T69" fmla="*/ 266 h 320"/>
                <a:gd name="T70" fmla="*/ 42 w 256"/>
                <a:gd name="T71" fmla="*/ 256 h 320"/>
                <a:gd name="T72" fmla="*/ 128 w 256"/>
                <a:gd name="T73" fmla="*/ 256 h 320"/>
                <a:gd name="T74" fmla="*/ 138 w 256"/>
                <a:gd name="T75" fmla="*/ 266 h 320"/>
                <a:gd name="T76" fmla="*/ 128 w 256"/>
                <a:gd name="T77" fmla="*/ 277 h 320"/>
                <a:gd name="T78" fmla="*/ 42 w 256"/>
                <a:gd name="T79" fmla="*/ 277 h 320"/>
                <a:gd name="T80" fmla="*/ 32 w 256"/>
                <a:gd name="T81" fmla="*/ 266 h 320"/>
                <a:gd name="T82" fmla="*/ 32 w 256"/>
                <a:gd name="T83" fmla="*/ 224 h 320"/>
                <a:gd name="T84" fmla="*/ 42 w 256"/>
                <a:gd name="T85" fmla="*/ 213 h 320"/>
                <a:gd name="T86" fmla="*/ 128 w 256"/>
                <a:gd name="T87" fmla="*/ 213 h 320"/>
                <a:gd name="T88" fmla="*/ 138 w 256"/>
                <a:gd name="T89" fmla="*/ 224 h 320"/>
                <a:gd name="T90" fmla="*/ 128 w 256"/>
                <a:gd name="T91" fmla="*/ 234 h 320"/>
                <a:gd name="T92" fmla="*/ 42 w 256"/>
                <a:gd name="T93" fmla="*/ 234 h 320"/>
                <a:gd name="T94" fmla="*/ 32 w 256"/>
                <a:gd name="T95" fmla="*/ 224 h 320"/>
                <a:gd name="T96" fmla="*/ 32 w 256"/>
                <a:gd name="T97" fmla="*/ 181 h 320"/>
                <a:gd name="T98" fmla="*/ 42 w 256"/>
                <a:gd name="T99" fmla="*/ 170 h 320"/>
                <a:gd name="T100" fmla="*/ 128 w 256"/>
                <a:gd name="T101" fmla="*/ 170 h 320"/>
                <a:gd name="T102" fmla="*/ 138 w 256"/>
                <a:gd name="T103" fmla="*/ 181 h 320"/>
                <a:gd name="T104" fmla="*/ 128 w 256"/>
                <a:gd name="T105" fmla="*/ 192 h 320"/>
                <a:gd name="T106" fmla="*/ 42 w 256"/>
                <a:gd name="T107" fmla="*/ 192 h 320"/>
                <a:gd name="T108" fmla="*/ 32 w 256"/>
                <a:gd name="T109" fmla="*/ 181 h 320"/>
                <a:gd name="T110" fmla="*/ 32 w 256"/>
                <a:gd name="T111" fmla="*/ 138 h 320"/>
                <a:gd name="T112" fmla="*/ 42 w 256"/>
                <a:gd name="T113" fmla="*/ 128 h 320"/>
                <a:gd name="T114" fmla="*/ 128 w 256"/>
                <a:gd name="T115" fmla="*/ 128 h 320"/>
                <a:gd name="T116" fmla="*/ 138 w 256"/>
                <a:gd name="T117" fmla="*/ 138 h 320"/>
                <a:gd name="T118" fmla="*/ 128 w 256"/>
                <a:gd name="T119" fmla="*/ 149 h 320"/>
                <a:gd name="T120" fmla="*/ 42 w 256"/>
                <a:gd name="T121" fmla="*/ 149 h 320"/>
                <a:gd name="T122" fmla="*/ 32 w 256"/>
                <a:gd name="T123" fmla="*/ 13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6" h="320">
                  <a:moveTo>
                    <a:pt x="160" y="85"/>
                  </a:moveTo>
                  <a:cubicBezTo>
                    <a:pt x="10" y="85"/>
                    <a:pt x="10" y="85"/>
                    <a:pt x="10" y="85"/>
                  </a:cubicBezTo>
                  <a:cubicBezTo>
                    <a:pt x="4" y="85"/>
                    <a:pt x="0" y="90"/>
                    <a:pt x="0" y="96"/>
                  </a:cubicBezTo>
                  <a:cubicBezTo>
                    <a:pt x="0" y="309"/>
                    <a:pt x="0" y="309"/>
                    <a:pt x="0" y="309"/>
                  </a:cubicBezTo>
                  <a:cubicBezTo>
                    <a:pt x="0" y="315"/>
                    <a:pt x="4" y="320"/>
                    <a:pt x="10" y="320"/>
                  </a:cubicBezTo>
                  <a:cubicBezTo>
                    <a:pt x="160" y="320"/>
                    <a:pt x="160" y="320"/>
                    <a:pt x="160" y="320"/>
                  </a:cubicBezTo>
                  <a:cubicBezTo>
                    <a:pt x="166" y="320"/>
                    <a:pt x="170" y="315"/>
                    <a:pt x="170" y="309"/>
                  </a:cubicBezTo>
                  <a:cubicBezTo>
                    <a:pt x="170" y="96"/>
                    <a:pt x="170" y="96"/>
                    <a:pt x="170" y="96"/>
                  </a:cubicBezTo>
                  <a:cubicBezTo>
                    <a:pt x="170" y="90"/>
                    <a:pt x="166" y="85"/>
                    <a:pt x="160" y="85"/>
                  </a:cubicBezTo>
                  <a:close/>
                  <a:moveTo>
                    <a:pt x="149" y="298"/>
                  </a:moveTo>
                  <a:cubicBezTo>
                    <a:pt x="21" y="298"/>
                    <a:pt x="21" y="298"/>
                    <a:pt x="21" y="298"/>
                  </a:cubicBezTo>
                  <a:cubicBezTo>
                    <a:pt x="21" y="106"/>
                    <a:pt x="21" y="106"/>
                    <a:pt x="21" y="106"/>
                  </a:cubicBezTo>
                  <a:cubicBezTo>
                    <a:pt x="149" y="106"/>
                    <a:pt x="149" y="106"/>
                    <a:pt x="149" y="106"/>
                  </a:cubicBezTo>
                  <a:lnTo>
                    <a:pt x="149" y="298"/>
                  </a:lnTo>
                  <a:close/>
                  <a:moveTo>
                    <a:pt x="213" y="53"/>
                  </a:moveTo>
                  <a:cubicBezTo>
                    <a:pt x="213" y="266"/>
                    <a:pt x="213" y="266"/>
                    <a:pt x="213" y="266"/>
                  </a:cubicBezTo>
                  <a:cubicBezTo>
                    <a:pt x="213" y="272"/>
                    <a:pt x="208" y="277"/>
                    <a:pt x="202" y="277"/>
                  </a:cubicBezTo>
                  <a:cubicBezTo>
                    <a:pt x="196" y="277"/>
                    <a:pt x="192" y="272"/>
                    <a:pt x="192" y="266"/>
                  </a:cubicBezTo>
                  <a:cubicBezTo>
                    <a:pt x="192" y="64"/>
                    <a:pt x="192" y="64"/>
                    <a:pt x="192" y="64"/>
                  </a:cubicBezTo>
                  <a:cubicBezTo>
                    <a:pt x="53" y="64"/>
                    <a:pt x="53" y="64"/>
                    <a:pt x="53" y="64"/>
                  </a:cubicBezTo>
                  <a:cubicBezTo>
                    <a:pt x="47" y="64"/>
                    <a:pt x="42" y="59"/>
                    <a:pt x="42" y="53"/>
                  </a:cubicBezTo>
                  <a:cubicBezTo>
                    <a:pt x="42" y="47"/>
                    <a:pt x="47" y="42"/>
                    <a:pt x="53" y="42"/>
                  </a:cubicBezTo>
                  <a:cubicBezTo>
                    <a:pt x="202" y="42"/>
                    <a:pt x="202" y="42"/>
                    <a:pt x="202" y="42"/>
                  </a:cubicBezTo>
                  <a:cubicBezTo>
                    <a:pt x="208" y="42"/>
                    <a:pt x="213" y="47"/>
                    <a:pt x="213" y="53"/>
                  </a:cubicBezTo>
                  <a:close/>
                  <a:moveTo>
                    <a:pt x="256" y="10"/>
                  </a:moveTo>
                  <a:cubicBezTo>
                    <a:pt x="256" y="224"/>
                    <a:pt x="256" y="224"/>
                    <a:pt x="256" y="224"/>
                  </a:cubicBezTo>
                  <a:cubicBezTo>
                    <a:pt x="256" y="230"/>
                    <a:pt x="251" y="234"/>
                    <a:pt x="245" y="234"/>
                  </a:cubicBezTo>
                  <a:cubicBezTo>
                    <a:pt x="239" y="234"/>
                    <a:pt x="234" y="230"/>
                    <a:pt x="234" y="224"/>
                  </a:cubicBezTo>
                  <a:cubicBezTo>
                    <a:pt x="234" y="21"/>
                    <a:pt x="234" y="21"/>
                    <a:pt x="234" y="21"/>
                  </a:cubicBezTo>
                  <a:cubicBezTo>
                    <a:pt x="96" y="21"/>
                    <a:pt x="96" y="21"/>
                    <a:pt x="96" y="21"/>
                  </a:cubicBezTo>
                  <a:cubicBezTo>
                    <a:pt x="90" y="21"/>
                    <a:pt x="85" y="16"/>
                    <a:pt x="85" y="10"/>
                  </a:cubicBezTo>
                  <a:cubicBezTo>
                    <a:pt x="85" y="4"/>
                    <a:pt x="90" y="0"/>
                    <a:pt x="96" y="0"/>
                  </a:cubicBezTo>
                  <a:cubicBezTo>
                    <a:pt x="245" y="0"/>
                    <a:pt x="245" y="0"/>
                    <a:pt x="245" y="0"/>
                  </a:cubicBezTo>
                  <a:cubicBezTo>
                    <a:pt x="251" y="0"/>
                    <a:pt x="256" y="4"/>
                    <a:pt x="256" y="10"/>
                  </a:cubicBezTo>
                  <a:close/>
                  <a:moveTo>
                    <a:pt x="32" y="266"/>
                  </a:moveTo>
                  <a:cubicBezTo>
                    <a:pt x="32" y="260"/>
                    <a:pt x="36" y="256"/>
                    <a:pt x="42" y="256"/>
                  </a:cubicBezTo>
                  <a:cubicBezTo>
                    <a:pt x="128" y="256"/>
                    <a:pt x="128" y="256"/>
                    <a:pt x="128" y="256"/>
                  </a:cubicBezTo>
                  <a:cubicBezTo>
                    <a:pt x="134" y="256"/>
                    <a:pt x="138" y="260"/>
                    <a:pt x="138" y="266"/>
                  </a:cubicBezTo>
                  <a:cubicBezTo>
                    <a:pt x="138" y="272"/>
                    <a:pt x="134" y="277"/>
                    <a:pt x="128" y="277"/>
                  </a:cubicBezTo>
                  <a:cubicBezTo>
                    <a:pt x="42" y="277"/>
                    <a:pt x="42" y="277"/>
                    <a:pt x="42" y="277"/>
                  </a:cubicBezTo>
                  <a:cubicBezTo>
                    <a:pt x="36" y="277"/>
                    <a:pt x="32" y="272"/>
                    <a:pt x="32" y="266"/>
                  </a:cubicBezTo>
                  <a:close/>
                  <a:moveTo>
                    <a:pt x="32" y="224"/>
                  </a:moveTo>
                  <a:cubicBezTo>
                    <a:pt x="32" y="218"/>
                    <a:pt x="36" y="213"/>
                    <a:pt x="42" y="213"/>
                  </a:cubicBezTo>
                  <a:cubicBezTo>
                    <a:pt x="128" y="213"/>
                    <a:pt x="128" y="213"/>
                    <a:pt x="128" y="213"/>
                  </a:cubicBezTo>
                  <a:cubicBezTo>
                    <a:pt x="134" y="213"/>
                    <a:pt x="138" y="218"/>
                    <a:pt x="138" y="224"/>
                  </a:cubicBezTo>
                  <a:cubicBezTo>
                    <a:pt x="138" y="230"/>
                    <a:pt x="134" y="234"/>
                    <a:pt x="128" y="234"/>
                  </a:cubicBezTo>
                  <a:cubicBezTo>
                    <a:pt x="42" y="234"/>
                    <a:pt x="42" y="234"/>
                    <a:pt x="42" y="234"/>
                  </a:cubicBezTo>
                  <a:cubicBezTo>
                    <a:pt x="36" y="234"/>
                    <a:pt x="32" y="230"/>
                    <a:pt x="32" y="224"/>
                  </a:cubicBezTo>
                  <a:close/>
                  <a:moveTo>
                    <a:pt x="32" y="181"/>
                  </a:moveTo>
                  <a:cubicBezTo>
                    <a:pt x="32" y="175"/>
                    <a:pt x="36" y="170"/>
                    <a:pt x="42" y="170"/>
                  </a:cubicBezTo>
                  <a:cubicBezTo>
                    <a:pt x="128" y="170"/>
                    <a:pt x="128" y="170"/>
                    <a:pt x="128" y="170"/>
                  </a:cubicBezTo>
                  <a:cubicBezTo>
                    <a:pt x="134" y="170"/>
                    <a:pt x="138" y="175"/>
                    <a:pt x="138" y="181"/>
                  </a:cubicBezTo>
                  <a:cubicBezTo>
                    <a:pt x="138" y="187"/>
                    <a:pt x="134" y="192"/>
                    <a:pt x="128" y="192"/>
                  </a:cubicBezTo>
                  <a:cubicBezTo>
                    <a:pt x="42" y="192"/>
                    <a:pt x="42" y="192"/>
                    <a:pt x="42" y="192"/>
                  </a:cubicBezTo>
                  <a:cubicBezTo>
                    <a:pt x="36" y="192"/>
                    <a:pt x="32" y="187"/>
                    <a:pt x="32" y="181"/>
                  </a:cubicBezTo>
                  <a:close/>
                  <a:moveTo>
                    <a:pt x="32" y="138"/>
                  </a:moveTo>
                  <a:cubicBezTo>
                    <a:pt x="32" y="132"/>
                    <a:pt x="36" y="128"/>
                    <a:pt x="42" y="128"/>
                  </a:cubicBezTo>
                  <a:cubicBezTo>
                    <a:pt x="128" y="128"/>
                    <a:pt x="128" y="128"/>
                    <a:pt x="128" y="128"/>
                  </a:cubicBezTo>
                  <a:cubicBezTo>
                    <a:pt x="134" y="128"/>
                    <a:pt x="138" y="132"/>
                    <a:pt x="138" y="138"/>
                  </a:cubicBezTo>
                  <a:cubicBezTo>
                    <a:pt x="138" y="144"/>
                    <a:pt x="134" y="149"/>
                    <a:pt x="128" y="149"/>
                  </a:cubicBezTo>
                  <a:cubicBezTo>
                    <a:pt x="42" y="149"/>
                    <a:pt x="42" y="149"/>
                    <a:pt x="42" y="149"/>
                  </a:cubicBezTo>
                  <a:cubicBezTo>
                    <a:pt x="36" y="149"/>
                    <a:pt x="32" y="144"/>
                    <a:pt x="32" y="1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sp>
          <p:nvSpPr>
            <p:cNvPr id="100" name="Freeform 351"/>
            <p:cNvSpPr>
              <a:spLocks noEditPoints="1"/>
            </p:cNvSpPr>
            <p:nvPr/>
          </p:nvSpPr>
          <p:spPr bwMode="auto">
            <a:xfrm>
              <a:off x="4913652" y="4808348"/>
              <a:ext cx="398792" cy="36763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p>
          </p:txBody>
        </p:sp>
      </p:grpSp>
      <p:sp>
        <p:nvSpPr>
          <p:cNvPr id="102" name="Rectangle 101"/>
          <p:cNvSpPr/>
          <p:nvPr/>
        </p:nvSpPr>
        <p:spPr bwMode="gray">
          <a:xfrm>
            <a:off x="610686" y="5980131"/>
            <a:ext cx="6049823" cy="574727"/>
          </a:xfrm>
          <a:prstGeom prst="rect">
            <a:avLst/>
          </a:prstGeom>
          <a:noFill/>
          <a:ln w="3175" algn="ctr">
            <a:solidFill>
              <a:srgbClr val="21B6B6"/>
            </a:solidFill>
            <a:miter lim="800000"/>
            <a:headEnd/>
            <a:tailEnd/>
          </a:ln>
        </p:spPr>
        <p:txBody>
          <a:bodyPr wrap="square" lIns="88071" tIns="88071" rIns="88071" bIns="88071" rtlCol="0" anchor="ctr"/>
          <a:lstStyle/>
          <a:p>
            <a:pPr marL="169914" marR="0" lvl="0" indent="-169914" algn="just" defTabSz="914400" rtl="0" eaLnBrk="1" fontAlgn="base" latinLnBrk="0" hangingPunct="1">
              <a:lnSpc>
                <a:spcPct val="100000"/>
              </a:lnSpc>
              <a:spcBef>
                <a:spcPts val="0"/>
              </a:spcBef>
              <a:spcAft>
                <a:spcPts val="0"/>
              </a:spcAft>
              <a:buClr>
                <a:srgbClr val="00ABAB"/>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Three (03) Crisis Simulations</a:t>
            </a:r>
          </a:p>
          <a:p>
            <a:pPr marL="169914" marR="0" lvl="0" indent="-169914" algn="just" defTabSz="914400" rtl="0" eaLnBrk="1" fontAlgn="base" latinLnBrk="0" hangingPunct="1">
              <a:lnSpc>
                <a:spcPct val="100000"/>
              </a:lnSpc>
              <a:spcBef>
                <a:spcPts val="0"/>
              </a:spcBef>
              <a:spcAft>
                <a:spcPts val="0"/>
              </a:spcAft>
              <a:buClr>
                <a:srgbClr val="00ABAB"/>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Post Exercise Reports for exercises</a:t>
            </a:r>
          </a:p>
        </p:txBody>
      </p:sp>
      <p:grpSp>
        <p:nvGrpSpPr>
          <p:cNvPr id="142" name="Group 8"/>
          <p:cNvGrpSpPr>
            <a:grpSpLocks noChangeAspect="1"/>
          </p:cNvGrpSpPr>
          <p:nvPr/>
        </p:nvGrpSpPr>
        <p:grpSpPr bwMode="auto">
          <a:xfrm>
            <a:off x="6913183" y="1455166"/>
            <a:ext cx="363617" cy="363617"/>
            <a:chOff x="1346" y="303"/>
            <a:chExt cx="340" cy="340"/>
          </a:xfrm>
          <a:solidFill>
            <a:srgbClr val="00ABAB"/>
          </a:solidFill>
        </p:grpSpPr>
        <p:sp>
          <p:nvSpPr>
            <p:cNvPr id="143" name="Freeform 9"/>
            <p:cNvSpPr>
              <a:spLocks noEditPoints="1"/>
            </p:cNvSpPr>
            <p:nvPr/>
          </p:nvSpPr>
          <p:spPr bwMode="auto">
            <a:xfrm>
              <a:off x="1346" y="30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solidFill>
                  <a:srgbClr val="5DCACA"/>
                </a:solidFill>
                <a:latin typeface="Calibri" panose="020F0502020204030204" pitchFamily="34" charset="0"/>
                <a:cs typeface="Calibri" panose="020F0502020204030204" pitchFamily="34" charset="0"/>
              </a:endParaRPr>
            </a:p>
          </p:txBody>
        </p:sp>
        <p:sp>
          <p:nvSpPr>
            <p:cNvPr id="144" name="Freeform 10"/>
            <p:cNvSpPr>
              <a:spLocks noEditPoints="1"/>
            </p:cNvSpPr>
            <p:nvPr/>
          </p:nvSpPr>
          <p:spPr bwMode="auto">
            <a:xfrm>
              <a:off x="1420" y="367"/>
              <a:ext cx="176" cy="212"/>
            </a:xfrm>
            <a:custGeom>
              <a:avLst/>
              <a:gdLst>
                <a:gd name="T0" fmla="*/ 230 w 265"/>
                <a:gd name="T1" fmla="*/ 320 h 320"/>
                <a:gd name="T2" fmla="*/ 222 w 265"/>
                <a:gd name="T3" fmla="*/ 302 h 320"/>
                <a:gd name="T4" fmla="*/ 240 w 265"/>
                <a:gd name="T5" fmla="*/ 192 h 320"/>
                <a:gd name="T6" fmla="*/ 219 w 265"/>
                <a:gd name="T7" fmla="*/ 190 h 320"/>
                <a:gd name="T8" fmla="*/ 209 w 265"/>
                <a:gd name="T9" fmla="*/ 202 h 320"/>
                <a:gd name="T10" fmla="*/ 209 w 265"/>
                <a:gd name="T11" fmla="*/ 202 h 320"/>
                <a:gd name="T12" fmla="*/ 198 w 265"/>
                <a:gd name="T13" fmla="*/ 181 h 320"/>
                <a:gd name="T14" fmla="*/ 177 w 265"/>
                <a:gd name="T15" fmla="*/ 181 h 320"/>
                <a:gd name="T16" fmla="*/ 166 w 265"/>
                <a:gd name="T17" fmla="*/ 202 h 320"/>
                <a:gd name="T18" fmla="*/ 155 w 265"/>
                <a:gd name="T19" fmla="*/ 160 h 320"/>
                <a:gd name="T20" fmla="*/ 134 w 265"/>
                <a:gd name="T21" fmla="*/ 160 h 320"/>
                <a:gd name="T22" fmla="*/ 123 w 265"/>
                <a:gd name="T23" fmla="*/ 202 h 320"/>
                <a:gd name="T24" fmla="*/ 113 w 265"/>
                <a:gd name="T25" fmla="*/ 106 h 320"/>
                <a:gd name="T26" fmla="*/ 91 w 265"/>
                <a:gd name="T27" fmla="*/ 106 h 320"/>
                <a:gd name="T28" fmla="*/ 85 w 265"/>
                <a:gd name="T29" fmla="*/ 244 h 320"/>
                <a:gd name="T30" fmla="*/ 41 w 265"/>
                <a:gd name="T31" fmla="*/ 185 h 320"/>
                <a:gd name="T32" fmla="*/ 27 w 265"/>
                <a:gd name="T33" fmla="*/ 181 h 320"/>
                <a:gd name="T34" fmla="*/ 27 w 265"/>
                <a:gd name="T35" fmla="*/ 199 h 320"/>
                <a:gd name="T36" fmla="*/ 100 w 265"/>
                <a:gd name="T37" fmla="*/ 315 h 320"/>
                <a:gd name="T38" fmla="*/ 86 w 265"/>
                <a:gd name="T39" fmla="*/ 318 h 320"/>
                <a:gd name="T40" fmla="*/ 18 w 265"/>
                <a:gd name="T41" fmla="*/ 162 h 320"/>
                <a:gd name="T42" fmla="*/ 61 w 265"/>
                <a:gd name="T43" fmla="*/ 176 h 320"/>
                <a:gd name="T44" fmla="*/ 70 w 265"/>
                <a:gd name="T45" fmla="*/ 106 h 320"/>
                <a:gd name="T46" fmla="*/ 134 w 265"/>
                <a:gd name="T47" fmla="*/ 106 h 320"/>
                <a:gd name="T48" fmla="*/ 145 w 265"/>
                <a:gd name="T49" fmla="*/ 128 h 320"/>
                <a:gd name="T50" fmla="*/ 187 w 265"/>
                <a:gd name="T51" fmla="*/ 149 h 320"/>
                <a:gd name="T52" fmla="*/ 230 w 265"/>
                <a:gd name="T53" fmla="*/ 160 h 320"/>
                <a:gd name="T54" fmla="*/ 262 w 265"/>
                <a:gd name="T55" fmla="*/ 234 h 320"/>
                <a:gd name="T56" fmla="*/ 102 w 265"/>
                <a:gd name="T57" fmla="*/ 53 h 320"/>
                <a:gd name="T58" fmla="*/ 113 w 265"/>
                <a:gd name="T59" fmla="*/ 10 h 320"/>
                <a:gd name="T60" fmla="*/ 91 w 265"/>
                <a:gd name="T61" fmla="*/ 10 h 320"/>
                <a:gd name="T62" fmla="*/ 102 w 265"/>
                <a:gd name="T63" fmla="*/ 53 h 320"/>
                <a:gd name="T64" fmla="*/ 142 w 265"/>
                <a:gd name="T65" fmla="*/ 61 h 320"/>
                <a:gd name="T66" fmla="*/ 163 w 265"/>
                <a:gd name="T67" fmla="*/ 24 h 320"/>
                <a:gd name="T68" fmla="*/ 126 w 265"/>
                <a:gd name="T69" fmla="*/ 45 h 320"/>
                <a:gd name="T70" fmla="*/ 134 w 265"/>
                <a:gd name="T71" fmla="*/ 64 h 320"/>
                <a:gd name="T72" fmla="*/ 70 w 265"/>
                <a:gd name="T73" fmla="*/ 64 h 320"/>
                <a:gd name="T74" fmla="*/ 78 w 265"/>
                <a:gd name="T75" fmla="*/ 45 h 320"/>
                <a:gd name="T76" fmla="*/ 41 w 265"/>
                <a:gd name="T77" fmla="*/ 24 h 320"/>
                <a:gd name="T78" fmla="*/ 62 w 265"/>
                <a:gd name="T79" fmla="*/ 61 h 320"/>
                <a:gd name="T80" fmla="*/ 155 w 265"/>
                <a:gd name="T81" fmla="*/ 96 h 320"/>
                <a:gd name="T82" fmla="*/ 187 w 265"/>
                <a:gd name="T83" fmla="*/ 85 h 320"/>
                <a:gd name="T84" fmla="*/ 155 w 265"/>
                <a:gd name="T85" fmla="*/ 74 h 320"/>
                <a:gd name="T86" fmla="*/ 27 w 265"/>
                <a:gd name="T87" fmla="*/ 96 h 320"/>
                <a:gd name="T88" fmla="*/ 59 w 265"/>
                <a:gd name="T89" fmla="*/ 85 h 320"/>
                <a:gd name="T90" fmla="*/ 27 w 265"/>
                <a:gd name="T91" fmla="*/ 74 h 320"/>
                <a:gd name="T92" fmla="*/ 27 w 265"/>
                <a:gd name="T93" fmla="*/ 9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5" h="320">
                  <a:moveTo>
                    <a:pt x="238" y="316"/>
                  </a:moveTo>
                  <a:cubicBezTo>
                    <a:pt x="236" y="318"/>
                    <a:pt x="233" y="320"/>
                    <a:pt x="230" y="320"/>
                  </a:cubicBezTo>
                  <a:cubicBezTo>
                    <a:pt x="227" y="320"/>
                    <a:pt x="225" y="319"/>
                    <a:pt x="223" y="317"/>
                  </a:cubicBezTo>
                  <a:cubicBezTo>
                    <a:pt x="218" y="313"/>
                    <a:pt x="218" y="307"/>
                    <a:pt x="222" y="302"/>
                  </a:cubicBezTo>
                  <a:cubicBezTo>
                    <a:pt x="243" y="277"/>
                    <a:pt x="240" y="236"/>
                    <a:pt x="240" y="235"/>
                  </a:cubicBezTo>
                  <a:cubicBezTo>
                    <a:pt x="240" y="192"/>
                    <a:pt x="240" y="192"/>
                    <a:pt x="240" y="192"/>
                  </a:cubicBezTo>
                  <a:cubicBezTo>
                    <a:pt x="240" y="186"/>
                    <a:pt x="235" y="181"/>
                    <a:pt x="230" y="181"/>
                  </a:cubicBezTo>
                  <a:cubicBezTo>
                    <a:pt x="224" y="181"/>
                    <a:pt x="220" y="185"/>
                    <a:pt x="219" y="190"/>
                  </a:cubicBezTo>
                  <a:cubicBezTo>
                    <a:pt x="219" y="192"/>
                    <a:pt x="219" y="192"/>
                    <a:pt x="219" y="192"/>
                  </a:cubicBezTo>
                  <a:cubicBezTo>
                    <a:pt x="219" y="198"/>
                    <a:pt x="215" y="202"/>
                    <a:pt x="209" y="202"/>
                  </a:cubicBezTo>
                  <a:cubicBezTo>
                    <a:pt x="209" y="202"/>
                    <a:pt x="209" y="202"/>
                    <a:pt x="209" y="202"/>
                  </a:cubicBezTo>
                  <a:cubicBezTo>
                    <a:pt x="209" y="202"/>
                    <a:pt x="209" y="202"/>
                    <a:pt x="209" y="202"/>
                  </a:cubicBezTo>
                  <a:cubicBezTo>
                    <a:pt x="203" y="202"/>
                    <a:pt x="198" y="198"/>
                    <a:pt x="198" y="192"/>
                  </a:cubicBezTo>
                  <a:cubicBezTo>
                    <a:pt x="198" y="181"/>
                    <a:pt x="198" y="181"/>
                    <a:pt x="198" y="181"/>
                  </a:cubicBezTo>
                  <a:cubicBezTo>
                    <a:pt x="198" y="175"/>
                    <a:pt x="193" y="170"/>
                    <a:pt x="187" y="170"/>
                  </a:cubicBezTo>
                  <a:cubicBezTo>
                    <a:pt x="181" y="170"/>
                    <a:pt x="177" y="175"/>
                    <a:pt x="177" y="181"/>
                  </a:cubicBezTo>
                  <a:cubicBezTo>
                    <a:pt x="177" y="192"/>
                    <a:pt x="177" y="192"/>
                    <a:pt x="177" y="192"/>
                  </a:cubicBezTo>
                  <a:cubicBezTo>
                    <a:pt x="177" y="198"/>
                    <a:pt x="172" y="202"/>
                    <a:pt x="166" y="202"/>
                  </a:cubicBezTo>
                  <a:cubicBezTo>
                    <a:pt x="160" y="202"/>
                    <a:pt x="155" y="198"/>
                    <a:pt x="155" y="192"/>
                  </a:cubicBezTo>
                  <a:cubicBezTo>
                    <a:pt x="155" y="160"/>
                    <a:pt x="155" y="160"/>
                    <a:pt x="155" y="160"/>
                  </a:cubicBezTo>
                  <a:cubicBezTo>
                    <a:pt x="155" y="154"/>
                    <a:pt x="151" y="149"/>
                    <a:pt x="145" y="149"/>
                  </a:cubicBezTo>
                  <a:cubicBezTo>
                    <a:pt x="139" y="149"/>
                    <a:pt x="134" y="154"/>
                    <a:pt x="134" y="160"/>
                  </a:cubicBezTo>
                  <a:cubicBezTo>
                    <a:pt x="134" y="192"/>
                    <a:pt x="134" y="192"/>
                    <a:pt x="134" y="192"/>
                  </a:cubicBezTo>
                  <a:cubicBezTo>
                    <a:pt x="134" y="198"/>
                    <a:pt x="129" y="202"/>
                    <a:pt x="123" y="202"/>
                  </a:cubicBezTo>
                  <a:cubicBezTo>
                    <a:pt x="117" y="202"/>
                    <a:pt x="113" y="198"/>
                    <a:pt x="113" y="192"/>
                  </a:cubicBezTo>
                  <a:cubicBezTo>
                    <a:pt x="113" y="106"/>
                    <a:pt x="113" y="106"/>
                    <a:pt x="113" y="106"/>
                  </a:cubicBezTo>
                  <a:cubicBezTo>
                    <a:pt x="113" y="100"/>
                    <a:pt x="108" y="96"/>
                    <a:pt x="102" y="96"/>
                  </a:cubicBezTo>
                  <a:cubicBezTo>
                    <a:pt x="96" y="96"/>
                    <a:pt x="91" y="100"/>
                    <a:pt x="91" y="106"/>
                  </a:cubicBezTo>
                  <a:cubicBezTo>
                    <a:pt x="91" y="234"/>
                    <a:pt x="91" y="234"/>
                    <a:pt x="91" y="234"/>
                  </a:cubicBezTo>
                  <a:cubicBezTo>
                    <a:pt x="91" y="239"/>
                    <a:pt x="89" y="242"/>
                    <a:pt x="85" y="244"/>
                  </a:cubicBezTo>
                  <a:cubicBezTo>
                    <a:pt x="81" y="246"/>
                    <a:pt x="77" y="245"/>
                    <a:pt x="74" y="242"/>
                  </a:cubicBezTo>
                  <a:cubicBezTo>
                    <a:pt x="60" y="230"/>
                    <a:pt x="44" y="192"/>
                    <a:pt x="41" y="185"/>
                  </a:cubicBezTo>
                  <a:cubicBezTo>
                    <a:pt x="40" y="183"/>
                    <a:pt x="38" y="181"/>
                    <a:pt x="35" y="180"/>
                  </a:cubicBezTo>
                  <a:cubicBezTo>
                    <a:pt x="33" y="180"/>
                    <a:pt x="30" y="180"/>
                    <a:pt x="27" y="181"/>
                  </a:cubicBezTo>
                  <a:cubicBezTo>
                    <a:pt x="23" y="183"/>
                    <a:pt x="23" y="192"/>
                    <a:pt x="26" y="198"/>
                  </a:cubicBezTo>
                  <a:cubicBezTo>
                    <a:pt x="26" y="198"/>
                    <a:pt x="27" y="198"/>
                    <a:pt x="27" y="199"/>
                  </a:cubicBezTo>
                  <a:cubicBezTo>
                    <a:pt x="27" y="199"/>
                    <a:pt x="54" y="273"/>
                    <a:pt x="97" y="300"/>
                  </a:cubicBezTo>
                  <a:cubicBezTo>
                    <a:pt x="102" y="303"/>
                    <a:pt x="103" y="310"/>
                    <a:pt x="100" y="315"/>
                  </a:cubicBezTo>
                  <a:cubicBezTo>
                    <a:pt x="98" y="318"/>
                    <a:pt x="95" y="320"/>
                    <a:pt x="91" y="320"/>
                  </a:cubicBezTo>
                  <a:cubicBezTo>
                    <a:pt x="89" y="320"/>
                    <a:pt x="87" y="319"/>
                    <a:pt x="86" y="318"/>
                  </a:cubicBezTo>
                  <a:cubicBezTo>
                    <a:pt x="38" y="288"/>
                    <a:pt x="10" y="214"/>
                    <a:pt x="7" y="207"/>
                  </a:cubicBezTo>
                  <a:cubicBezTo>
                    <a:pt x="0" y="191"/>
                    <a:pt x="2" y="170"/>
                    <a:pt x="18" y="162"/>
                  </a:cubicBezTo>
                  <a:cubicBezTo>
                    <a:pt x="25" y="158"/>
                    <a:pt x="34" y="157"/>
                    <a:pt x="42" y="160"/>
                  </a:cubicBezTo>
                  <a:cubicBezTo>
                    <a:pt x="50" y="163"/>
                    <a:pt x="57" y="169"/>
                    <a:pt x="61" y="176"/>
                  </a:cubicBezTo>
                  <a:cubicBezTo>
                    <a:pt x="63" y="183"/>
                    <a:pt x="66" y="190"/>
                    <a:pt x="70" y="197"/>
                  </a:cubicBezTo>
                  <a:cubicBezTo>
                    <a:pt x="70" y="106"/>
                    <a:pt x="70" y="106"/>
                    <a:pt x="70" y="106"/>
                  </a:cubicBezTo>
                  <a:cubicBezTo>
                    <a:pt x="70" y="89"/>
                    <a:pt x="84" y="74"/>
                    <a:pt x="102" y="74"/>
                  </a:cubicBezTo>
                  <a:cubicBezTo>
                    <a:pt x="120" y="74"/>
                    <a:pt x="134" y="89"/>
                    <a:pt x="134" y="106"/>
                  </a:cubicBezTo>
                  <a:cubicBezTo>
                    <a:pt x="134" y="130"/>
                    <a:pt x="134" y="130"/>
                    <a:pt x="134" y="130"/>
                  </a:cubicBezTo>
                  <a:cubicBezTo>
                    <a:pt x="137" y="128"/>
                    <a:pt x="141" y="128"/>
                    <a:pt x="145" y="128"/>
                  </a:cubicBezTo>
                  <a:cubicBezTo>
                    <a:pt x="159" y="128"/>
                    <a:pt x="172" y="138"/>
                    <a:pt x="175" y="151"/>
                  </a:cubicBezTo>
                  <a:cubicBezTo>
                    <a:pt x="179" y="150"/>
                    <a:pt x="183" y="149"/>
                    <a:pt x="187" y="149"/>
                  </a:cubicBezTo>
                  <a:cubicBezTo>
                    <a:pt x="199" y="149"/>
                    <a:pt x="209" y="155"/>
                    <a:pt x="214" y="164"/>
                  </a:cubicBezTo>
                  <a:cubicBezTo>
                    <a:pt x="219" y="161"/>
                    <a:pt x="224" y="160"/>
                    <a:pt x="230" y="160"/>
                  </a:cubicBezTo>
                  <a:cubicBezTo>
                    <a:pt x="247" y="160"/>
                    <a:pt x="262" y="174"/>
                    <a:pt x="262" y="192"/>
                  </a:cubicBezTo>
                  <a:cubicBezTo>
                    <a:pt x="262" y="234"/>
                    <a:pt x="262" y="234"/>
                    <a:pt x="262" y="234"/>
                  </a:cubicBezTo>
                  <a:cubicBezTo>
                    <a:pt x="262" y="236"/>
                    <a:pt x="265" y="284"/>
                    <a:pt x="238" y="316"/>
                  </a:cubicBezTo>
                  <a:close/>
                  <a:moveTo>
                    <a:pt x="102" y="53"/>
                  </a:moveTo>
                  <a:cubicBezTo>
                    <a:pt x="108" y="53"/>
                    <a:pt x="113" y="48"/>
                    <a:pt x="113" y="42"/>
                  </a:cubicBezTo>
                  <a:cubicBezTo>
                    <a:pt x="113" y="10"/>
                    <a:pt x="113" y="10"/>
                    <a:pt x="113" y="10"/>
                  </a:cubicBezTo>
                  <a:cubicBezTo>
                    <a:pt x="113" y="4"/>
                    <a:pt x="108" y="0"/>
                    <a:pt x="102" y="0"/>
                  </a:cubicBezTo>
                  <a:cubicBezTo>
                    <a:pt x="96" y="0"/>
                    <a:pt x="91" y="4"/>
                    <a:pt x="91" y="10"/>
                  </a:cubicBezTo>
                  <a:cubicBezTo>
                    <a:pt x="91" y="42"/>
                    <a:pt x="91" y="42"/>
                    <a:pt x="91" y="42"/>
                  </a:cubicBezTo>
                  <a:cubicBezTo>
                    <a:pt x="91" y="48"/>
                    <a:pt x="96" y="53"/>
                    <a:pt x="102" y="53"/>
                  </a:cubicBezTo>
                  <a:close/>
                  <a:moveTo>
                    <a:pt x="134" y="64"/>
                  </a:moveTo>
                  <a:cubicBezTo>
                    <a:pt x="137" y="64"/>
                    <a:pt x="139" y="63"/>
                    <a:pt x="142" y="61"/>
                  </a:cubicBezTo>
                  <a:cubicBezTo>
                    <a:pt x="163" y="39"/>
                    <a:pt x="163" y="39"/>
                    <a:pt x="163" y="39"/>
                  </a:cubicBezTo>
                  <a:cubicBezTo>
                    <a:pt x="167" y="35"/>
                    <a:pt x="167" y="28"/>
                    <a:pt x="163" y="24"/>
                  </a:cubicBezTo>
                  <a:cubicBezTo>
                    <a:pt x="159" y="20"/>
                    <a:pt x="152" y="20"/>
                    <a:pt x="148" y="24"/>
                  </a:cubicBezTo>
                  <a:cubicBezTo>
                    <a:pt x="126" y="45"/>
                    <a:pt x="126" y="45"/>
                    <a:pt x="126" y="45"/>
                  </a:cubicBezTo>
                  <a:cubicBezTo>
                    <a:pt x="122" y="50"/>
                    <a:pt x="122" y="56"/>
                    <a:pt x="126" y="61"/>
                  </a:cubicBezTo>
                  <a:cubicBezTo>
                    <a:pt x="129" y="63"/>
                    <a:pt x="131" y="64"/>
                    <a:pt x="134" y="64"/>
                  </a:cubicBezTo>
                  <a:close/>
                  <a:moveTo>
                    <a:pt x="62" y="61"/>
                  </a:moveTo>
                  <a:cubicBezTo>
                    <a:pt x="65" y="63"/>
                    <a:pt x="67" y="64"/>
                    <a:pt x="70" y="64"/>
                  </a:cubicBezTo>
                  <a:cubicBezTo>
                    <a:pt x="73" y="64"/>
                    <a:pt x="75" y="63"/>
                    <a:pt x="78" y="61"/>
                  </a:cubicBezTo>
                  <a:cubicBezTo>
                    <a:pt x="82" y="56"/>
                    <a:pt x="82" y="50"/>
                    <a:pt x="78" y="45"/>
                  </a:cubicBezTo>
                  <a:cubicBezTo>
                    <a:pt x="56" y="24"/>
                    <a:pt x="56" y="24"/>
                    <a:pt x="56" y="24"/>
                  </a:cubicBezTo>
                  <a:cubicBezTo>
                    <a:pt x="52" y="20"/>
                    <a:pt x="45" y="20"/>
                    <a:pt x="41" y="24"/>
                  </a:cubicBezTo>
                  <a:cubicBezTo>
                    <a:pt x="37" y="28"/>
                    <a:pt x="37" y="35"/>
                    <a:pt x="41" y="39"/>
                  </a:cubicBezTo>
                  <a:lnTo>
                    <a:pt x="62" y="61"/>
                  </a:lnTo>
                  <a:close/>
                  <a:moveTo>
                    <a:pt x="145" y="85"/>
                  </a:moveTo>
                  <a:cubicBezTo>
                    <a:pt x="145" y="91"/>
                    <a:pt x="149" y="96"/>
                    <a:pt x="155" y="96"/>
                  </a:cubicBezTo>
                  <a:cubicBezTo>
                    <a:pt x="177" y="96"/>
                    <a:pt x="177" y="96"/>
                    <a:pt x="177" y="96"/>
                  </a:cubicBezTo>
                  <a:cubicBezTo>
                    <a:pt x="183" y="96"/>
                    <a:pt x="187" y="91"/>
                    <a:pt x="187" y="85"/>
                  </a:cubicBezTo>
                  <a:cubicBezTo>
                    <a:pt x="187" y="79"/>
                    <a:pt x="183" y="74"/>
                    <a:pt x="177" y="74"/>
                  </a:cubicBezTo>
                  <a:cubicBezTo>
                    <a:pt x="155" y="74"/>
                    <a:pt x="155" y="74"/>
                    <a:pt x="155" y="74"/>
                  </a:cubicBezTo>
                  <a:cubicBezTo>
                    <a:pt x="149" y="74"/>
                    <a:pt x="145" y="79"/>
                    <a:pt x="145" y="85"/>
                  </a:cubicBezTo>
                  <a:close/>
                  <a:moveTo>
                    <a:pt x="27" y="96"/>
                  </a:moveTo>
                  <a:cubicBezTo>
                    <a:pt x="49" y="96"/>
                    <a:pt x="49" y="96"/>
                    <a:pt x="49" y="96"/>
                  </a:cubicBezTo>
                  <a:cubicBezTo>
                    <a:pt x="55" y="96"/>
                    <a:pt x="59" y="91"/>
                    <a:pt x="59" y="85"/>
                  </a:cubicBezTo>
                  <a:cubicBezTo>
                    <a:pt x="59" y="79"/>
                    <a:pt x="55" y="74"/>
                    <a:pt x="49" y="74"/>
                  </a:cubicBezTo>
                  <a:cubicBezTo>
                    <a:pt x="27" y="74"/>
                    <a:pt x="27" y="74"/>
                    <a:pt x="27" y="74"/>
                  </a:cubicBezTo>
                  <a:cubicBezTo>
                    <a:pt x="21" y="74"/>
                    <a:pt x="17" y="79"/>
                    <a:pt x="17" y="85"/>
                  </a:cubicBezTo>
                  <a:cubicBezTo>
                    <a:pt x="17" y="91"/>
                    <a:pt x="21" y="96"/>
                    <a:pt x="27" y="9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solidFill>
                  <a:srgbClr val="5DCACA"/>
                </a:solidFill>
                <a:latin typeface="Calibri" panose="020F0502020204030204" pitchFamily="34" charset="0"/>
                <a:cs typeface="Calibri" panose="020F0502020204030204" pitchFamily="34" charset="0"/>
              </a:endParaRPr>
            </a:p>
          </p:txBody>
        </p:sp>
      </p:grpSp>
      <p:sp>
        <p:nvSpPr>
          <p:cNvPr id="179" name="TextBox 178"/>
          <p:cNvSpPr txBox="1"/>
          <p:nvPr/>
        </p:nvSpPr>
        <p:spPr>
          <a:xfrm>
            <a:off x="7314251" y="1494650"/>
            <a:ext cx="3346496" cy="304354"/>
          </a:xfrm>
          <a:prstGeom prst="rect">
            <a:avLst/>
          </a:prstGeom>
          <a:noFill/>
        </p:spPr>
        <p:txBody>
          <a:bodyPr wrap="square" lIns="90051" tIns="45021" rIns="90051" bIns="45021" rtlCol="0">
            <a:spAutoFit/>
          </a:bodyPr>
          <a:lstStyle/>
          <a:p>
            <a:pPr algn="just" fontAlgn="base">
              <a:spcBef>
                <a:spcPts val="300"/>
              </a:spcBef>
              <a:spcAft>
                <a:spcPts val="591"/>
              </a:spcAft>
            </a:pPr>
            <a:r>
              <a:rPr lang="en-US" sz="1391" b="1" dirty="0">
                <a:solidFill>
                  <a:srgbClr val="2EBABA"/>
                </a:solidFill>
                <a:latin typeface="Calibri" panose="020F0502020204030204" pitchFamily="34" charset="0"/>
                <a:ea typeface="Verdana" panose="020B0604030504040204" pitchFamily="34" charset="0"/>
                <a:cs typeface="Calibri" panose="020F0502020204030204" pitchFamily="34" charset="0"/>
              </a:rPr>
              <a:t>Methodologies / Sample Deliverables</a:t>
            </a:r>
          </a:p>
        </p:txBody>
      </p:sp>
      <p:sp>
        <p:nvSpPr>
          <p:cNvPr id="28" name="Triangle 28">
            <a:extLst>
              <a:ext uri="{FF2B5EF4-FFF2-40B4-BE49-F238E27FC236}">
                <a16:creationId xmlns:a16="http://schemas.microsoft.com/office/drawing/2014/main" id="{1A646E87-951E-4B68-A2F9-4ED4B18E2D5C}"/>
              </a:ext>
            </a:extLst>
          </p:cNvPr>
          <p:cNvSpPr/>
          <p:nvPr/>
        </p:nvSpPr>
        <p:spPr>
          <a:xfrm rot="16200000">
            <a:off x="11061923" y="3314790"/>
            <a:ext cx="264966" cy="228419"/>
          </a:xfrm>
          <a:prstGeom prst="triangle">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2" dirty="0">
              <a:latin typeface="Calibri" panose="020F0502020204030204" pitchFamily="34" charset="0"/>
            </a:endParaRPr>
          </a:p>
        </p:txBody>
      </p:sp>
      <p:sp>
        <p:nvSpPr>
          <p:cNvPr id="4" name="Rectangle 3">
            <a:extLst>
              <a:ext uri="{FF2B5EF4-FFF2-40B4-BE49-F238E27FC236}">
                <a16:creationId xmlns:a16="http://schemas.microsoft.com/office/drawing/2014/main" id="{AA92E332-9496-95D4-A7F5-3779543B2AFB}"/>
              </a:ext>
            </a:extLst>
          </p:cNvPr>
          <p:cNvSpPr/>
          <p:nvPr/>
        </p:nvSpPr>
        <p:spPr bwMode="gray">
          <a:xfrm>
            <a:off x="0" y="972"/>
            <a:ext cx="163919" cy="6860559"/>
          </a:xfrm>
          <a:prstGeom prst="rect">
            <a:avLst/>
          </a:prstGeom>
          <a:solidFill>
            <a:srgbClr val="00ABAB"/>
          </a:solidFill>
          <a:ln w="19050" algn="ctr">
            <a:noFill/>
            <a:miter lim="800000"/>
            <a:headEnd/>
            <a:tailEnd/>
          </a:ln>
        </p:spPr>
        <p:txBody>
          <a:bodyPr wrap="square" lIns="88071" tIns="88071" rIns="88071" bIns="88071" rtlCol="0" anchor="b"/>
          <a:lstStyle/>
          <a:p>
            <a:pPr algn="ctr">
              <a:lnSpc>
                <a:spcPct val="106000"/>
              </a:lnSpc>
              <a:buFont typeface="Wingdings 2" pitchFamily="18" charset="2"/>
              <a:buNone/>
            </a:pPr>
            <a:endParaRPr lang="en-US" sz="891" b="1" dirty="0">
              <a:solidFill>
                <a:schemeClr val="bg1"/>
              </a:solidFill>
              <a:latin typeface="Calibri" panose="020F0502020204030204" pitchFamily="34" charset="0"/>
            </a:endParaRPr>
          </a:p>
        </p:txBody>
      </p:sp>
      <p:pic>
        <p:nvPicPr>
          <p:cNvPr id="5" name="Picture 4">
            <a:extLst>
              <a:ext uri="{FF2B5EF4-FFF2-40B4-BE49-F238E27FC236}">
                <a16:creationId xmlns:a16="http://schemas.microsoft.com/office/drawing/2014/main" id="{66A58566-E51D-C37A-8422-F80BEF604F1E}"/>
              </a:ext>
            </a:extLst>
          </p:cNvPr>
          <p:cNvPicPr>
            <a:picLocks noChangeAspect="1"/>
          </p:cNvPicPr>
          <p:nvPr/>
        </p:nvPicPr>
        <p:blipFill>
          <a:blip r:embed="rId2"/>
          <a:stretch>
            <a:fillRect/>
          </a:stretch>
        </p:blipFill>
        <p:spPr>
          <a:xfrm>
            <a:off x="7107276" y="2390084"/>
            <a:ext cx="1517581" cy="767827"/>
          </a:xfrm>
          <a:prstGeom prst="rect">
            <a:avLst/>
          </a:prstGeom>
          <a:ln>
            <a:solidFill>
              <a:schemeClr val="accent1"/>
            </a:solidFill>
          </a:ln>
        </p:spPr>
      </p:pic>
      <p:pic>
        <p:nvPicPr>
          <p:cNvPr id="6" name="Picture 5">
            <a:extLst>
              <a:ext uri="{FF2B5EF4-FFF2-40B4-BE49-F238E27FC236}">
                <a16:creationId xmlns:a16="http://schemas.microsoft.com/office/drawing/2014/main" id="{CF7AB2A0-A1D1-F26F-B6C6-F1C80C24236B}"/>
              </a:ext>
            </a:extLst>
          </p:cNvPr>
          <p:cNvPicPr>
            <a:picLocks noChangeAspect="1"/>
          </p:cNvPicPr>
          <p:nvPr/>
        </p:nvPicPr>
        <p:blipFill>
          <a:blip r:embed="rId3"/>
          <a:stretch>
            <a:fillRect/>
          </a:stretch>
        </p:blipFill>
        <p:spPr>
          <a:xfrm>
            <a:off x="9071624" y="2010834"/>
            <a:ext cx="1660483" cy="801804"/>
          </a:xfrm>
          <a:prstGeom prst="rect">
            <a:avLst/>
          </a:prstGeom>
          <a:ln>
            <a:solidFill>
              <a:schemeClr val="accent1"/>
            </a:solidFill>
          </a:ln>
        </p:spPr>
      </p:pic>
      <p:grpSp>
        <p:nvGrpSpPr>
          <p:cNvPr id="7" name="Group 6">
            <a:extLst>
              <a:ext uri="{FF2B5EF4-FFF2-40B4-BE49-F238E27FC236}">
                <a16:creationId xmlns:a16="http://schemas.microsoft.com/office/drawing/2014/main" id="{F38F7358-4215-D0FA-1103-77CFF6B11C45}"/>
              </a:ext>
            </a:extLst>
          </p:cNvPr>
          <p:cNvGrpSpPr/>
          <p:nvPr/>
        </p:nvGrpSpPr>
        <p:grpSpPr>
          <a:xfrm>
            <a:off x="7107276" y="4183173"/>
            <a:ext cx="2546635" cy="1325420"/>
            <a:chOff x="6553290" y="4889473"/>
            <a:chExt cx="3728529" cy="1940547"/>
          </a:xfrm>
        </p:grpSpPr>
        <p:sp>
          <p:nvSpPr>
            <p:cNvPr id="8" name="Rectangle 7">
              <a:extLst>
                <a:ext uri="{FF2B5EF4-FFF2-40B4-BE49-F238E27FC236}">
                  <a16:creationId xmlns:a16="http://schemas.microsoft.com/office/drawing/2014/main" id="{6CC884FD-AB13-D951-0791-1DACDB92EBC7}"/>
                </a:ext>
              </a:extLst>
            </p:cNvPr>
            <p:cNvSpPr/>
            <p:nvPr/>
          </p:nvSpPr>
          <p:spPr bwMode="gray">
            <a:xfrm>
              <a:off x="6553290" y="4889473"/>
              <a:ext cx="3716875" cy="1940547"/>
            </a:xfrm>
            <a:prstGeom prst="rect">
              <a:avLst/>
            </a:prstGeom>
            <a:noFill/>
            <a:ln w="9525"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050" b="1">
                <a:solidFill>
                  <a:schemeClr val="bg1"/>
                </a:solidFill>
                <a:latin typeface="Calibri Light" panose="020F0302020204030204" pitchFamily="34" charset="0"/>
              </a:endParaRPr>
            </a:p>
          </p:txBody>
        </p:sp>
        <p:pic>
          <p:nvPicPr>
            <p:cNvPr id="9" name="Picture 8">
              <a:extLst>
                <a:ext uri="{FF2B5EF4-FFF2-40B4-BE49-F238E27FC236}">
                  <a16:creationId xmlns:a16="http://schemas.microsoft.com/office/drawing/2014/main" id="{B367047E-116E-F1FB-1E89-6A157180D2E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0266" y="5157638"/>
              <a:ext cx="3661553" cy="1642667"/>
            </a:xfrm>
            <a:prstGeom prst="rect">
              <a:avLst/>
            </a:prstGeom>
            <a:noFill/>
          </p:spPr>
        </p:pic>
        <p:sp>
          <p:nvSpPr>
            <p:cNvPr id="10" name="Rectangle 9">
              <a:extLst>
                <a:ext uri="{FF2B5EF4-FFF2-40B4-BE49-F238E27FC236}">
                  <a16:creationId xmlns:a16="http://schemas.microsoft.com/office/drawing/2014/main" id="{90A1A7AF-1653-B038-B618-EA5D0989780B}"/>
                </a:ext>
              </a:extLst>
            </p:cNvPr>
            <p:cNvSpPr/>
            <p:nvPr/>
          </p:nvSpPr>
          <p:spPr>
            <a:xfrm>
              <a:off x="6553291" y="4945173"/>
              <a:ext cx="3608104" cy="292900"/>
            </a:xfrm>
            <a:prstGeom prst="rect">
              <a:avLst/>
            </a:prstGeom>
          </p:spPr>
          <p:txBody>
            <a:bodyPr wrap="square">
              <a:spAutoFit/>
            </a:bodyPr>
            <a:lstStyle/>
            <a:p>
              <a:pPr marL="377979" indent="-377979" algn="ctr">
                <a:spcAft>
                  <a:spcPts val="661"/>
                </a:spcAft>
                <a:defRPr/>
              </a:pPr>
              <a:r>
                <a:rPr lang="en-GB" sz="700" b="1">
                  <a:latin typeface="Calibri Light" panose="020F0302020204030204" pitchFamily="34" charset="0"/>
                </a:rPr>
                <a:t>Example data capture and evaluation process</a:t>
              </a:r>
            </a:p>
          </p:txBody>
        </p:sp>
      </p:grpSp>
      <p:pic>
        <p:nvPicPr>
          <p:cNvPr id="11" name="Picture 10">
            <a:extLst>
              <a:ext uri="{FF2B5EF4-FFF2-40B4-BE49-F238E27FC236}">
                <a16:creationId xmlns:a16="http://schemas.microsoft.com/office/drawing/2014/main" id="{4FA33FB4-A750-5019-11A1-256B224C1824}"/>
              </a:ext>
            </a:extLst>
          </p:cNvPr>
          <p:cNvPicPr>
            <a:picLocks noChangeAspect="1"/>
          </p:cNvPicPr>
          <p:nvPr/>
        </p:nvPicPr>
        <p:blipFill>
          <a:blip r:embed="rId5"/>
          <a:stretch>
            <a:fillRect/>
          </a:stretch>
        </p:blipFill>
        <p:spPr>
          <a:xfrm>
            <a:off x="8520552" y="3244591"/>
            <a:ext cx="2383972" cy="1414915"/>
          </a:xfrm>
          <a:prstGeom prst="rect">
            <a:avLst/>
          </a:prstGeom>
        </p:spPr>
      </p:pic>
      <p:sp>
        <p:nvSpPr>
          <p:cNvPr id="29" name="TextBox 28"/>
          <p:cNvSpPr txBox="1"/>
          <p:nvPr/>
        </p:nvSpPr>
        <p:spPr>
          <a:xfrm rot="19418696">
            <a:off x="7211184" y="3409932"/>
            <a:ext cx="3369535" cy="259170"/>
          </a:xfrm>
          <a:prstGeom prst="rect">
            <a:avLst/>
          </a:prstGeom>
          <a:solidFill>
            <a:schemeClr val="bg1">
              <a:alpha val="35000"/>
            </a:schemeClr>
          </a:solidFill>
          <a:ln>
            <a:solidFill>
              <a:schemeClr val="accent6"/>
            </a:solidFill>
          </a:ln>
        </p:spPr>
        <p:txBody>
          <a:bodyPr wrap="square" rtlCol="0">
            <a:spAutoFit/>
          </a:bodyPr>
          <a:lstStyle/>
          <a:p>
            <a:pPr algn="ctr"/>
            <a:r>
              <a:rPr lang="en-US" sz="1091" b="1" dirty="0">
                <a:solidFill>
                  <a:srgbClr val="FF0000"/>
                </a:solidFill>
              </a:rPr>
              <a:t>For Illustration Purposes Only</a:t>
            </a:r>
          </a:p>
        </p:txBody>
      </p:sp>
    </p:spTree>
    <p:extLst>
      <p:ext uri="{BB962C8B-B14F-4D97-AF65-F5344CB8AC3E}">
        <p14:creationId xmlns:p14="http://schemas.microsoft.com/office/powerpoint/2010/main" val="2528561281"/>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2">
            <a:extLst>
              <a:ext uri="{FF2B5EF4-FFF2-40B4-BE49-F238E27FC236}">
                <a16:creationId xmlns:a16="http://schemas.microsoft.com/office/drawing/2014/main" id="{66F94503-D0A3-4D59-B031-E66EEF59E9E1}"/>
              </a:ext>
            </a:extLst>
          </p:cNvPr>
          <p:cNvSpPr>
            <a:spLocks noGrp="1"/>
          </p:cNvSpPr>
          <p:nvPr>
            <p:ph type="title"/>
          </p:nvPr>
        </p:nvSpPr>
        <p:spPr>
          <a:xfrm>
            <a:off x="522373" y="420286"/>
            <a:ext cx="11147258" cy="330986"/>
          </a:xfrm>
        </p:spPr>
        <p:txBody>
          <a:bodyPr/>
          <a:lstStyle/>
          <a:p>
            <a:r>
              <a:rPr lang="en-US" sz="2382" dirty="0"/>
              <a:t>Approach &amp; Methodology</a:t>
            </a:r>
          </a:p>
        </p:txBody>
      </p:sp>
      <p:sp>
        <p:nvSpPr>
          <p:cNvPr id="56" name="Text Placeholder 1">
            <a:extLst>
              <a:ext uri="{FF2B5EF4-FFF2-40B4-BE49-F238E27FC236}">
                <a16:creationId xmlns:a16="http://schemas.microsoft.com/office/drawing/2014/main" id="{C2BEA3DA-28CA-45CE-84AC-50290D3831B6}"/>
              </a:ext>
            </a:extLst>
          </p:cNvPr>
          <p:cNvSpPr txBox="1">
            <a:spLocks/>
          </p:cNvSpPr>
          <p:nvPr/>
        </p:nvSpPr>
        <p:spPr>
          <a:xfrm>
            <a:off x="522375" y="761804"/>
            <a:ext cx="10549646" cy="337097"/>
          </a:xfrm>
          <a:prstGeom prst="rect">
            <a:avLst/>
          </a:prstGeom>
        </p:spPr>
        <p:txBody>
          <a:bodyPr lIns="0" tIns="0" rIns="0" bIns="0"/>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2382" dirty="0">
                <a:solidFill>
                  <a:srgbClr val="00ABAB"/>
                </a:solidFill>
                <a:latin typeface="Calibri" panose="020F0502020204030204" pitchFamily="34" charset="0"/>
              </a:rPr>
              <a:t>Phase 4: BCM Exercising (4/4)</a:t>
            </a:r>
          </a:p>
        </p:txBody>
      </p:sp>
      <p:sp>
        <p:nvSpPr>
          <p:cNvPr id="28" name="Triangle 28">
            <a:extLst>
              <a:ext uri="{FF2B5EF4-FFF2-40B4-BE49-F238E27FC236}">
                <a16:creationId xmlns:a16="http://schemas.microsoft.com/office/drawing/2014/main" id="{1A646E87-951E-4B68-A2F9-4ED4B18E2D5C}"/>
              </a:ext>
            </a:extLst>
          </p:cNvPr>
          <p:cNvSpPr/>
          <p:nvPr/>
        </p:nvSpPr>
        <p:spPr>
          <a:xfrm rot="16200000">
            <a:off x="11061923" y="3314790"/>
            <a:ext cx="264966" cy="228419"/>
          </a:xfrm>
          <a:prstGeom prst="triangle">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2" dirty="0">
              <a:latin typeface="Calibri" panose="020F0502020204030204" pitchFamily="34" charset="0"/>
            </a:endParaRPr>
          </a:p>
        </p:txBody>
      </p:sp>
      <p:sp>
        <p:nvSpPr>
          <p:cNvPr id="4" name="Rectangle 3">
            <a:extLst>
              <a:ext uri="{FF2B5EF4-FFF2-40B4-BE49-F238E27FC236}">
                <a16:creationId xmlns:a16="http://schemas.microsoft.com/office/drawing/2014/main" id="{AA92E332-9496-95D4-A7F5-3779543B2AFB}"/>
              </a:ext>
            </a:extLst>
          </p:cNvPr>
          <p:cNvSpPr/>
          <p:nvPr/>
        </p:nvSpPr>
        <p:spPr bwMode="gray">
          <a:xfrm>
            <a:off x="0" y="972"/>
            <a:ext cx="163919" cy="6860559"/>
          </a:xfrm>
          <a:prstGeom prst="rect">
            <a:avLst/>
          </a:prstGeom>
          <a:solidFill>
            <a:srgbClr val="00ABAB"/>
          </a:solidFill>
          <a:ln w="19050" algn="ctr">
            <a:noFill/>
            <a:miter lim="800000"/>
            <a:headEnd/>
            <a:tailEnd/>
          </a:ln>
        </p:spPr>
        <p:txBody>
          <a:bodyPr wrap="square" lIns="88071" tIns="88071" rIns="88071" bIns="88071" rtlCol="0" anchor="b"/>
          <a:lstStyle/>
          <a:p>
            <a:pPr algn="ctr">
              <a:lnSpc>
                <a:spcPct val="106000"/>
              </a:lnSpc>
              <a:buFont typeface="Wingdings 2" pitchFamily="18" charset="2"/>
              <a:buNone/>
            </a:pPr>
            <a:endParaRPr lang="en-US" sz="891" b="1" dirty="0">
              <a:solidFill>
                <a:schemeClr val="bg1"/>
              </a:solidFill>
              <a:latin typeface="Calibri" panose="020F0502020204030204" pitchFamily="34" charset="0"/>
            </a:endParaRPr>
          </a:p>
        </p:txBody>
      </p:sp>
      <p:grpSp>
        <p:nvGrpSpPr>
          <p:cNvPr id="12" name="Group 11">
            <a:extLst>
              <a:ext uri="{FF2B5EF4-FFF2-40B4-BE49-F238E27FC236}">
                <a16:creationId xmlns:a16="http://schemas.microsoft.com/office/drawing/2014/main" id="{45655F21-0AD6-CE3C-6B9C-A2A2361D55CB}"/>
              </a:ext>
            </a:extLst>
          </p:cNvPr>
          <p:cNvGrpSpPr/>
          <p:nvPr/>
        </p:nvGrpSpPr>
        <p:grpSpPr>
          <a:xfrm>
            <a:off x="4886308" y="1555772"/>
            <a:ext cx="5799948" cy="4756266"/>
            <a:chOff x="4706912" y="746536"/>
            <a:chExt cx="7017936" cy="5755081"/>
          </a:xfrm>
        </p:grpSpPr>
        <p:pic>
          <p:nvPicPr>
            <p:cNvPr id="13" name="Picture 12">
              <a:extLst>
                <a:ext uri="{FF2B5EF4-FFF2-40B4-BE49-F238E27FC236}">
                  <a16:creationId xmlns:a16="http://schemas.microsoft.com/office/drawing/2014/main" id="{2523939D-4D0C-5813-B1FC-B3046F281D87}"/>
                </a:ext>
              </a:extLst>
            </p:cNvPr>
            <p:cNvPicPr>
              <a:picLocks noChangeAspect="1"/>
            </p:cNvPicPr>
            <p:nvPr/>
          </p:nvPicPr>
          <p:blipFill>
            <a:blip r:embed="rId2"/>
            <a:stretch>
              <a:fillRect/>
            </a:stretch>
          </p:blipFill>
          <p:spPr>
            <a:xfrm>
              <a:off x="6285998" y="746536"/>
              <a:ext cx="4293370" cy="2615296"/>
            </a:xfrm>
            <a:prstGeom prst="rect">
              <a:avLst/>
            </a:prstGeom>
          </p:spPr>
        </p:pic>
        <p:pic>
          <p:nvPicPr>
            <p:cNvPr id="14" name="Picture 13">
              <a:extLst>
                <a:ext uri="{FF2B5EF4-FFF2-40B4-BE49-F238E27FC236}">
                  <a16:creationId xmlns:a16="http://schemas.microsoft.com/office/drawing/2014/main" id="{5B8EA78D-64C2-3F82-0C63-4F06A02F6C8F}"/>
                </a:ext>
              </a:extLst>
            </p:cNvPr>
            <p:cNvPicPr>
              <a:picLocks noChangeAspect="1"/>
            </p:cNvPicPr>
            <p:nvPr/>
          </p:nvPicPr>
          <p:blipFill>
            <a:blip r:embed="rId3"/>
            <a:stretch>
              <a:fillRect/>
            </a:stretch>
          </p:blipFill>
          <p:spPr>
            <a:xfrm>
              <a:off x="6735255" y="3252579"/>
              <a:ext cx="4989593" cy="3249038"/>
            </a:xfrm>
            <a:prstGeom prst="rect">
              <a:avLst/>
            </a:prstGeom>
          </p:spPr>
        </p:pic>
        <p:pic>
          <p:nvPicPr>
            <p:cNvPr id="15" name="Picture 14">
              <a:extLst>
                <a:ext uri="{FF2B5EF4-FFF2-40B4-BE49-F238E27FC236}">
                  <a16:creationId xmlns:a16="http://schemas.microsoft.com/office/drawing/2014/main" id="{F59D0D28-5205-33BD-4B4C-6B1595B9F5F2}"/>
                </a:ext>
              </a:extLst>
            </p:cNvPr>
            <p:cNvPicPr>
              <a:picLocks noChangeAspect="1"/>
            </p:cNvPicPr>
            <p:nvPr/>
          </p:nvPicPr>
          <p:blipFill>
            <a:blip r:embed="rId4"/>
            <a:stretch>
              <a:fillRect/>
            </a:stretch>
          </p:blipFill>
          <p:spPr>
            <a:xfrm>
              <a:off x="4706912" y="4573664"/>
              <a:ext cx="2038663" cy="1878861"/>
            </a:xfrm>
            <a:prstGeom prst="rect">
              <a:avLst/>
            </a:prstGeom>
          </p:spPr>
        </p:pic>
      </p:grpSp>
      <p:sp>
        <p:nvSpPr>
          <p:cNvPr id="16" name="Text Placeholder 1">
            <a:extLst>
              <a:ext uri="{FF2B5EF4-FFF2-40B4-BE49-F238E27FC236}">
                <a16:creationId xmlns:a16="http://schemas.microsoft.com/office/drawing/2014/main" id="{1078E867-FAF2-15C8-A92B-C5131624D779}"/>
              </a:ext>
            </a:extLst>
          </p:cNvPr>
          <p:cNvSpPr txBox="1">
            <a:spLocks/>
          </p:cNvSpPr>
          <p:nvPr/>
        </p:nvSpPr>
        <p:spPr>
          <a:xfrm>
            <a:off x="505558" y="1618095"/>
            <a:ext cx="8401347" cy="353265"/>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GB" sz="1800">
                <a:latin typeface="Calibri Light" panose="020F0302020204030204" pitchFamily="34" charset="0"/>
                <a:cs typeface="Calibri Light" panose="020F0302020204030204" pitchFamily="34" charset="0"/>
              </a:rPr>
              <a:t>Immersive, interactive and engaging crisis decision-making tool.</a:t>
            </a:r>
            <a:endParaRPr lang="en-GB">
              <a:latin typeface="Calibri Light" panose="020F0302020204030204" pitchFamily="34" charset="0"/>
              <a:cs typeface="Calibri Light" panose="020F0302020204030204" pitchFamily="34" charset="0"/>
            </a:endParaRPr>
          </a:p>
        </p:txBody>
      </p:sp>
      <p:sp>
        <p:nvSpPr>
          <p:cNvPr id="17" name="Title 2">
            <a:extLst>
              <a:ext uri="{FF2B5EF4-FFF2-40B4-BE49-F238E27FC236}">
                <a16:creationId xmlns:a16="http://schemas.microsoft.com/office/drawing/2014/main" id="{82385809-7555-5BCF-1E56-31D25C4B306A}"/>
              </a:ext>
            </a:extLst>
          </p:cNvPr>
          <p:cNvSpPr txBox="1">
            <a:spLocks/>
          </p:cNvSpPr>
          <p:nvPr/>
        </p:nvSpPr>
        <p:spPr bwMode="gray">
          <a:xfrm>
            <a:off x="490568" y="1336835"/>
            <a:ext cx="8401347" cy="334099"/>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GB" b="1">
                <a:latin typeface="Calibri Light" panose="020F0302020204030204" pitchFamily="34" charset="0"/>
                <a:cs typeface="Calibri Light" panose="020F0302020204030204" pitchFamily="34" charset="0"/>
              </a:rPr>
              <a:t>CrisisConductor</a:t>
            </a:r>
          </a:p>
        </p:txBody>
      </p:sp>
      <p:sp>
        <p:nvSpPr>
          <p:cNvPr id="18" name="Content Placeholder 3">
            <a:extLst>
              <a:ext uri="{FF2B5EF4-FFF2-40B4-BE49-F238E27FC236}">
                <a16:creationId xmlns:a16="http://schemas.microsoft.com/office/drawing/2014/main" id="{00CDB8FE-A487-865E-6028-906E3AEE24AF}"/>
              </a:ext>
            </a:extLst>
          </p:cNvPr>
          <p:cNvSpPr txBox="1">
            <a:spLocks/>
          </p:cNvSpPr>
          <p:nvPr/>
        </p:nvSpPr>
        <p:spPr>
          <a:xfrm>
            <a:off x="483418" y="4503459"/>
            <a:ext cx="3998865" cy="1585008"/>
          </a:xfrm>
          <a:prstGeom prst="rect">
            <a:avLst/>
          </a:prstGeom>
          <a:ln>
            <a:noFill/>
          </a:ln>
        </p:spPr>
        <p:txBody>
          <a:bodyPr vert="horz" lIns="0" tIns="0" rIns="0" bIns="0" rtlCol="0">
            <a:noAutofit/>
          </a:bodyPr>
          <a:lstStyle>
            <a:lvl1pPr marL="0" indent="0" algn="l" defTabSz="990571" rtl="0" eaLnBrk="1" latinLnBrk="0" hangingPunct="1">
              <a:spcBef>
                <a:spcPts val="0"/>
              </a:spcBef>
              <a:spcAft>
                <a:spcPts val="1083"/>
              </a:spcAft>
              <a:buSzPct val="100000"/>
              <a:buFont typeface="Arial" panose="020B0604020202020204" pitchFamily="34" charset="0"/>
              <a:buChar char="​"/>
              <a:defRPr sz="1000" b="0" kern="1200">
                <a:solidFill>
                  <a:schemeClr val="tx1"/>
                </a:solidFill>
                <a:latin typeface="+mn-lt"/>
                <a:ea typeface="+mn-ea"/>
                <a:cs typeface="+mn-cs"/>
              </a:defRPr>
            </a:lvl1pPr>
            <a:lvl2pPr marL="0" indent="0" algn="l" defTabSz="990571" rtl="0" eaLnBrk="1" latinLnBrk="0" hangingPunct="1">
              <a:spcBef>
                <a:spcPts val="0"/>
              </a:spcBef>
              <a:spcAft>
                <a:spcPts val="1083"/>
              </a:spcAft>
              <a:buClrTx/>
              <a:buSzPct val="100000"/>
              <a:buFont typeface="Arial" panose="020B0604020202020204" pitchFamily="34" charset="0"/>
              <a:buChar char="​"/>
              <a:defRPr lang="en-US" sz="1000" b="1" kern="1200" dirty="0" smtClean="0">
                <a:solidFill>
                  <a:schemeClr val="tx1"/>
                </a:solidFill>
                <a:latin typeface="+mn-lt"/>
                <a:ea typeface="+mn-ea"/>
                <a:cs typeface="+mn-cs"/>
              </a:defRPr>
            </a:lvl2pPr>
            <a:lvl3pPr marL="191094" indent="-191094" algn="l" defTabSz="990571" rtl="0" eaLnBrk="1" latinLnBrk="0" hangingPunct="1">
              <a:spcBef>
                <a:spcPts val="0"/>
              </a:spcBef>
              <a:spcAft>
                <a:spcPts val="1083"/>
              </a:spcAft>
              <a:buClrTx/>
              <a:buSzPct val="100000"/>
              <a:buFont typeface="Arial" panose="020B0604020202020204" pitchFamily="34" charset="0"/>
              <a:buChar char="•"/>
              <a:defRPr lang="en-US" sz="1000" kern="1200" dirty="0" smtClean="0">
                <a:solidFill>
                  <a:schemeClr val="tx1"/>
                </a:solidFill>
                <a:latin typeface="+mn-lt"/>
                <a:ea typeface="+mn-ea"/>
                <a:cs typeface="+mn-cs"/>
              </a:defRPr>
            </a:lvl3pPr>
            <a:lvl4pPr marL="386089" indent="-191094" algn="l" defTabSz="990571" rtl="0" eaLnBrk="1" latinLnBrk="0" hangingPunct="1">
              <a:spcBef>
                <a:spcPts val="0"/>
              </a:spcBef>
              <a:spcAft>
                <a:spcPts val="1083"/>
              </a:spcAft>
              <a:buClrTx/>
              <a:buSzPct val="100000"/>
              <a:buFont typeface="Verdana" panose="020B0604030504040204" pitchFamily="34" charset="0"/>
              <a:buChar char="−"/>
              <a:defRPr lang="en-US" sz="1000" kern="1200" baseline="0" dirty="0" smtClean="0">
                <a:solidFill>
                  <a:schemeClr val="tx1"/>
                </a:solidFill>
                <a:latin typeface="+mn-lt"/>
                <a:ea typeface="+mn-ea"/>
                <a:cs typeface="+mn-cs"/>
              </a:defRPr>
            </a:lvl4pPr>
            <a:lvl5pPr marL="577182" indent="-191094" algn="l" defTabSz="865030" rtl="0" eaLnBrk="1" latinLnBrk="0" hangingPunct="1">
              <a:spcBef>
                <a:spcPts val="0"/>
              </a:spcBef>
              <a:spcAft>
                <a:spcPts val="1083"/>
              </a:spcAft>
              <a:buClrTx/>
              <a:buSzPct val="100000"/>
              <a:buFont typeface="Verdana" panose="020B0604030504040204" pitchFamily="34" charset="0"/>
              <a:buChar char="−"/>
              <a:tabLst/>
              <a:defRPr lang="en-US" sz="1000" kern="1200" baseline="0" dirty="0" smtClean="0">
                <a:solidFill>
                  <a:schemeClr val="tx1"/>
                </a:solidFill>
                <a:latin typeface="+mn-lt"/>
                <a:ea typeface="+mn-ea"/>
                <a:cs typeface="+mn-cs"/>
              </a:defRPr>
            </a:lvl5pPr>
            <a:lvl6pPr marL="577182" indent="-191094" algn="l" defTabSz="990571" rtl="0" eaLnBrk="1" latinLnBrk="0" hangingPunct="1">
              <a:spcBef>
                <a:spcPts val="0"/>
              </a:spcBef>
              <a:spcAft>
                <a:spcPts val="1083"/>
              </a:spcAft>
              <a:buFont typeface="Verdana" panose="020B0604030504040204" pitchFamily="34" charset="0"/>
              <a:buChar char="−"/>
              <a:defRPr sz="1000" kern="1200" baseline="0">
                <a:solidFill>
                  <a:schemeClr val="tx1"/>
                </a:solidFill>
                <a:latin typeface="+mn-lt"/>
                <a:ea typeface="+mn-ea"/>
                <a:cs typeface="+mn-cs"/>
              </a:defRPr>
            </a:lvl6pPr>
            <a:lvl7pPr marL="577182" indent="-191094" algn="l" defTabSz="990571" rtl="0" eaLnBrk="1" latinLnBrk="0" hangingPunct="1">
              <a:spcBef>
                <a:spcPts val="0"/>
              </a:spcBef>
              <a:spcAft>
                <a:spcPts val="1083"/>
              </a:spcAft>
              <a:buFont typeface="Verdana" panose="020B0604030504040204" pitchFamily="34" charset="0"/>
              <a:buChar char="−"/>
              <a:defRPr sz="1000" kern="1200">
                <a:solidFill>
                  <a:schemeClr val="tx1"/>
                </a:solidFill>
                <a:latin typeface="+mn-lt"/>
                <a:ea typeface="+mn-ea"/>
                <a:cs typeface="+mn-cs"/>
              </a:defRPr>
            </a:lvl7pPr>
            <a:lvl8pPr marL="577182" indent="-191094" algn="l" defTabSz="990571" rtl="0" eaLnBrk="1" latinLnBrk="0" hangingPunct="1">
              <a:spcBef>
                <a:spcPts val="0"/>
              </a:spcBef>
              <a:spcAft>
                <a:spcPts val="1083"/>
              </a:spcAft>
              <a:buFont typeface="Verdana" panose="020B0604030504040204" pitchFamily="34" charset="0"/>
              <a:buChar char="−"/>
              <a:defRPr sz="1000" kern="1200" baseline="0">
                <a:solidFill>
                  <a:schemeClr val="tx1"/>
                </a:solidFill>
                <a:latin typeface="+mn-lt"/>
                <a:ea typeface="+mn-ea"/>
                <a:cs typeface="+mn-cs"/>
              </a:defRPr>
            </a:lvl8pPr>
            <a:lvl9pPr marL="577182" indent="-191094" algn="l" defTabSz="990571" rtl="0" eaLnBrk="1" latinLnBrk="0" hangingPunct="1">
              <a:spcBef>
                <a:spcPts val="0"/>
              </a:spcBef>
              <a:spcAft>
                <a:spcPts val="1083"/>
              </a:spcAft>
              <a:buFont typeface="Verdana" panose="020B0604030504040204" pitchFamily="34" charset="0"/>
              <a:buChar char="−"/>
              <a:defRPr sz="1000" kern="1200" baseline="0">
                <a:solidFill>
                  <a:schemeClr val="tx1"/>
                </a:solidFill>
                <a:latin typeface="+mn-lt"/>
                <a:ea typeface="+mn-ea"/>
                <a:cs typeface="+mn-cs"/>
              </a:defRPr>
            </a:lvl9pPr>
          </a:lstStyle>
          <a:p>
            <a:pPr>
              <a:spcAft>
                <a:spcPts val="600"/>
              </a:spcAft>
            </a:pPr>
            <a:r>
              <a:rPr lang="en-GB" sz="1100" b="1">
                <a:solidFill>
                  <a:schemeClr val="accent1"/>
                </a:solidFill>
                <a:latin typeface="Calibri Light" panose="020F0302020204030204" pitchFamily="34" charset="0"/>
                <a:cs typeface="Calibri Light" panose="020F0302020204030204" pitchFamily="34" charset="0"/>
              </a:rPr>
              <a:t>Key attributes:</a:t>
            </a:r>
          </a:p>
          <a:p>
            <a:pPr marL="152361" indent="-152361">
              <a:spcAft>
                <a:spcPts val="623"/>
              </a:spcAft>
              <a:buFont typeface="Arial" panose="020B0604020202020204" pitchFamily="34" charset="0"/>
              <a:buChar char="•"/>
            </a:pPr>
            <a:r>
              <a:rPr lang="en-GB" sz="1100" b="1">
                <a:latin typeface="Calibri Light" panose="020F0302020204030204" pitchFamily="34" charset="0"/>
                <a:cs typeface="Calibri Light" panose="020F0302020204030204" pitchFamily="34" charset="0"/>
              </a:rPr>
              <a:t>Password-protected platform: </a:t>
            </a:r>
            <a:r>
              <a:rPr lang="en-GB" sz="1100">
                <a:latin typeface="Calibri Light" panose="020F0302020204030204" pitchFamily="34" charset="0"/>
                <a:cs typeface="Calibri Light" panose="020F0302020204030204" pitchFamily="34" charset="0"/>
              </a:rPr>
              <a:t>secure and safe web application.</a:t>
            </a:r>
          </a:p>
          <a:p>
            <a:pPr marL="152361" indent="-152361">
              <a:spcAft>
                <a:spcPts val="623"/>
              </a:spcAft>
              <a:buFont typeface="Arial" panose="020B0604020202020204" pitchFamily="34" charset="0"/>
              <a:buChar char="•"/>
            </a:pPr>
            <a:r>
              <a:rPr lang="en-GB" sz="1100" b="1">
                <a:latin typeface="Calibri Light" panose="020F0302020204030204" pitchFamily="34" charset="0"/>
                <a:cs typeface="Calibri Light" panose="020F0302020204030204" pitchFamily="34" charset="0"/>
              </a:rPr>
              <a:t>Immersive experience: </a:t>
            </a:r>
            <a:r>
              <a:rPr lang="en-GB" sz="1100">
                <a:latin typeface="Calibri Light" panose="020F0302020204030204" pitchFamily="34" charset="0"/>
                <a:cs typeface="Calibri Light" panose="020F0302020204030204" pitchFamily="34" charset="0"/>
              </a:rPr>
              <a:t>narrative-based, sandbox style scenario requiring decisions to be made in real-time.</a:t>
            </a:r>
          </a:p>
          <a:p>
            <a:pPr marL="152361" indent="-152361">
              <a:spcAft>
                <a:spcPts val="623"/>
              </a:spcAft>
              <a:buFont typeface="Arial" panose="020B0604020202020204" pitchFamily="34" charset="0"/>
              <a:buChar char="•"/>
            </a:pPr>
            <a:r>
              <a:rPr lang="en-GB" sz="1100" b="1">
                <a:latin typeface="Calibri Light" panose="020F0302020204030204" pitchFamily="34" charset="0"/>
                <a:cs typeface="Calibri Light" panose="020F0302020204030204" pitchFamily="34" charset="0"/>
              </a:rPr>
              <a:t>Realistic: </a:t>
            </a:r>
            <a:r>
              <a:rPr lang="en-GB" sz="1100">
                <a:latin typeface="Calibri Light" panose="020F0302020204030204" pitchFamily="34" charset="0"/>
                <a:cs typeface="Calibri Light" panose="020F0302020204030204" pitchFamily="34" charset="0"/>
              </a:rPr>
              <a:t>ability to create a bespoke scenario based on real events relevant to your organisation.</a:t>
            </a:r>
          </a:p>
          <a:p>
            <a:pPr marL="152361" indent="-152361">
              <a:spcAft>
                <a:spcPts val="623"/>
              </a:spcAft>
              <a:buFont typeface="Arial" panose="020B0604020202020204" pitchFamily="34" charset="0"/>
              <a:buChar char="•"/>
            </a:pPr>
            <a:r>
              <a:rPr lang="en-GB" sz="1100" b="1">
                <a:latin typeface="Calibri Light" panose="020F0302020204030204" pitchFamily="34" charset="0"/>
                <a:cs typeface="Calibri Light" panose="020F0302020204030204" pitchFamily="34" charset="0"/>
              </a:rPr>
              <a:t>Enhanced feedback: </a:t>
            </a:r>
            <a:r>
              <a:rPr lang="en-GB" sz="1100">
                <a:latin typeface="Calibri Light" panose="020F0302020204030204" pitchFamily="34" charset="0"/>
                <a:cs typeface="Calibri Light" panose="020F0302020204030204" pitchFamily="34" charset="0"/>
              </a:rPr>
              <a:t>personalised feedback for individual participants based on in game decisions and interactions.</a:t>
            </a:r>
          </a:p>
          <a:p>
            <a:pPr>
              <a:spcAft>
                <a:spcPts val="600"/>
              </a:spcAft>
            </a:pPr>
            <a:r>
              <a:rPr lang="en-GB" sz="1100" b="1">
                <a:solidFill>
                  <a:srgbClr val="000000"/>
                </a:solidFill>
                <a:latin typeface="Calibri Light" panose="020F0302020204030204" pitchFamily="34" charset="0"/>
                <a:cs typeface="Calibri Light" panose="020F0302020204030204" pitchFamily="34" charset="0"/>
              </a:rPr>
              <a:t> </a:t>
            </a:r>
            <a:br>
              <a:rPr lang="en-GB" sz="1100" b="1">
                <a:solidFill>
                  <a:srgbClr val="000000"/>
                </a:solidFill>
                <a:latin typeface="Calibri Light" panose="020F0302020204030204" pitchFamily="34" charset="0"/>
                <a:cs typeface="Calibri Light" panose="020F0302020204030204" pitchFamily="34" charset="0"/>
              </a:rPr>
            </a:br>
            <a:endParaRPr lang="en-GB" sz="1100" b="1">
              <a:solidFill>
                <a:srgbClr val="000000"/>
              </a:solidFill>
              <a:latin typeface="Calibri Light" panose="020F0302020204030204" pitchFamily="34" charset="0"/>
              <a:cs typeface="Calibri Light" panose="020F0302020204030204" pitchFamily="34" charset="0"/>
            </a:endParaRPr>
          </a:p>
          <a:p>
            <a:pPr>
              <a:spcAft>
                <a:spcPts val="600"/>
              </a:spcAft>
            </a:pPr>
            <a:endParaRPr lang="en-GB" sz="1100">
              <a:solidFill>
                <a:srgbClr val="000000"/>
              </a:solidFill>
              <a:latin typeface="Calibri Light" panose="020F0302020204030204" pitchFamily="34" charset="0"/>
              <a:cs typeface="Calibri Light" panose="020F0302020204030204" pitchFamily="34" charset="0"/>
            </a:endParaRPr>
          </a:p>
        </p:txBody>
      </p:sp>
      <p:grpSp>
        <p:nvGrpSpPr>
          <p:cNvPr id="19" name="Group 18">
            <a:extLst>
              <a:ext uri="{FF2B5EF4-FFF2-40B4-BE49-F238E27FC236}">
                <a16:creationId xmlns:a16="http://schemas.microsoft.com/office/drawing/2014/main" id="{A4EFCB73-4CF4-1FA4-E66F-EC195FFDC9BD}"/>
              </a:ext>
            </a:extLst>
          </p:cNvPr>
          <p:cNvGrpSpPr/>
          <p:nvPr/>
        </p:nvGrpSpPr>
        <p:grpSpPr>
          <a:xfrm>
            <a:off x="536345" y="2071210"/>
            <a:ext cx="4735482" cy="2031972"/>
            <a:chOff x="370647" y="2502572"/>
            <a:chExt cx="4735482" cy="2031972"/>
          </a:xfrm>
        </p:grpSpPr>
        <p:grpSp>
          <p:nvGrpSpPr>
            <p:cNvPr id="20" name="Group 19">
              <a:extLst>
                <a:ext uri="{FF2B5EF4-FFF2-40B4-BE49-F238E27FC236}">
                  <a16:creationId xmlns:a16="http://schemas.microsoft.com/office/drawing/2014/main" id="{BD368854-CC35-24ED-C436-AD8FFC5502AD}"/>
                </a:ext>
              </a:extLst>
            </p:cNvPr>
            <p:cNvGrpSpPr/>
            <p:nvPr/>
          </p:nvGrpSpPr>
          <p:grpSpPr>
            <a:xfrm>
              <a:off x="370648" y="2502572"/>
              <a:ext cx="4735481" cy="1570553"/>
              <a:chOff x="325723" y="2857830"/>
              <a:chExt cx="4735481" cy="1570553"/>
            </a:xfrm>
          </p:grpSpPr>
          <p:sp>
            <p:nvSpPr>
              <p:cNvPr id="23" name="Freeform 746">
                <a:extLst>
                  <a:ext uri="{FF2B5EF4-FFF2-40B4-BE49-F238E27FC236}">
                    <a16:creationId xmlns:a16="http://schemas.microsoft.com/office/drawing/2014/main" id="{95FC2D6E-ECC0-413F-5072-905A43BE257A}"/>
                  </a:ext>
                </a:extLst>
              </p:cNvPr>
              <p:cNvSpPr>
                <a:spLocks noChangeAspect="1" noEditPoints="1"/>
              </p:cNvSpPr>
              <p:nvPr/>
            </p:nvSpPr>
            <p:spPr bwMode="auto">
              <a:xfrm>
                <a:off x="325723" y="2857830"/>
                <a:ext cx="324000" cy="324000"/>
              </a:xfrm>
              <a:custGeom>
                <a:avLst/>
                <a:gdLst>
                  <a:gd name="T0" fmla="*/ 324 w 512"/>
                  <a:gd name="T1" fmla="*/ 223 h 512"/>
                  <a:gd name="T2" fmla="*/ 394 w 512"/>
                  <a:gd name="T3" fmla="*/ 188 h 512"/>
                  <a:gd name="T4" fmla="*/ 394 w 512"/>
                  <a:gd name="T5" fmla="*/ 324 h 512"/>
                  <a:gd name="T6" fmla="*/ 324 w 512"/>
                  <a:gd name="T7" fmla="*/ 289 h 512"/>
                  <a:gd name="T8" fmla="*/ 314 w 512"/>
                  <a:gd name="T9" fmla="*/ 289 h 512"/>
                  <a:gd name="T10" fmla="*/ 309 w 512"/>
                  <a:gd name="T11" fmla="*/ 298 h 512"/>
                  <a:gd name="T12" fmla="*/ 309 w 512"/>
                  <a:gd name="T13" fmla="*/ 352 h 512"/>
                  <a:gd name="T14" fmla="*/ 117 w 512"/>
                  <a:gd name="T15" fmla="*/ 352 h 512"/>
                  <a:gd name="T16" fmla="*/ 117 w 512"/>
                  <a:gd name="T17" fmla="*/ 160 h 512"/>
                  <a:gd name="T18" fmla="*/ 309 w 512"/>
                  <a:gd name="T19" fmla="*/ 160 h 512"/>
                  <a:gd name="T20" fmla="*/ 309 w 512"/>
                  <a:gd name="T21" fmla="*/ 213 h 512"/>
                  <a:gd name="T22" fmla="*/ 314 w 512"/>
                  <a:gd name="T23" fmla="*/ 222 h 512"/>
                  <a:gd name="T24" fmla="*/ 324 w 512"/>
                  <a:gd name="T25" fmla="*/ 223 h 512"/>
                  <a:gd name="T26" fmla="*/ 512 w 512"/>
                  <a:gd name="T27" fmla="*/ 256 h 512"/>
                  <a:gd name="T28" fmla="*/ 256 w 512"/>
                  <a:gd name="T29" fmla="*/ 512 h 512"/>
                  <a:gd name="T30" fmla="*/ 0 w 512"/>
                  <a:gd name="T31" fmla="*/ 256 h 512"/>
                  <a:gd name="T32" fmla="*/ 256 w 512"/>
                  <a:gd name="T33" fmla="*/ 0 h 512"/>
                  <a:gd name="T34" fmla="*/ 512 w 512"/>
                  <a:gd name="T35" fmla="*/ 256 h 512"/>
                  <a:gd name="T36" fmla="*/ 416 w 512"/>
                  <a:gd name="T37" fmla="*/ 170 h 512"/>
                  <a:gd name="T38" fmla="*/ 411 w 512"/>
                  <a:gd name="T39" fmla="*/ 161 h 512"/>
                  <a:gd name="T40" fmla="*/ 400 w 512"/>
                  <a:gd name="T41" fmla="*/ 161 h 512"/>
                  <a:gd name="T42" fmla="*/ 330 w 512"/>
                  <a:gd name="T43" fmla="*/ 196 h 512"/>
                  <a:gd name="T44" fmla="*/ 330 w 512"/>
                  <a:gd name="T45" fmla="*/ 149 h 512"/>
                  <a:gd name="T46" fmla="*/ 320 w 512"/>
                  <a:gd name="T47" fmla="*/ 138 h 512"/>
                  <a:gd name="T48" fmla="*/ 106 w 512"/>
                  <a:gd name="T49" fmla="*/ 138 h 512"/>
                  <a:gd name="T50" fmla="*/ 96 w 512"/>
                  <a:gd name="T51" fmla="*/ 149 h 512"/>
                  <a:gd name="T52" fmla="*/ 96 w 512"/>
                  <a:gd name="T53" fmla="*/ 362 h 512"/>
                  <a:gd name="T54" fmla="*/ 106 w 512"/>
                  <a:gd name="T55" fmla="*/ 373 h 512"/>
                  <a:gd name="T56" fmla="*/ 320 w 512"/>
                  <a:gd name="T57" fmla="*/ 373 h 512"/>
                  <a:gd name="T58" fmla="*/ 330 w 512"/>
                  <a:gd name="T59" fmla="*/ 362 h 512"/>
                  <a:gd name="T60" fmla="*/ 330 w 512"/>
                  <a:gd name="T61" fmla="*/ 316 h 512"/>
                  <a:gd name="T62" fmla="*/ 400 w 512"/>
                  <a:gd name="T63" fmla="*/ 351 h 512"/>
                  <a:gd name="T64" fmla="*/ 411 w 512"/>
                  <a:gd name="T65" fmla="*/ 350 h 512"/>
                  <a:gd name="T66" fmla="*/ 416 w 512"/>
                  <a:gd name="T67" fmla="*/ 341 h 512"/>
                  <a:gd name="T68" fmla="*/ 416 w 512"/>
                  <a:gd name="T69"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324" y="223"/>
                    </a:moveTo>
                    <a:cubicBezTo>
                      <a:pt x="394" y="188"/>
                      <a:pt x="394" y="188"/>
                      <a:pt x="394" y="188"/>
                    </a:cubicBezTo>
                    <a:cubicBezTo>
                      <a:pt x="394" y="324"/>
                      <a:pt x="394" y="324"/>
                      <a:pt x="394" y="324"/>
                    </a:cubicBezTo>
                    <a:cubicBezTo>
                      <a:pt x="324" y="289"/>
                      <a:pt x="324" y="289"/>
                      <a:pt x="324" y="289"/>
                    </a:cubicBezTo>
                    <a:cubicBezTo>
                      <a:pt x="321" y="287"/>
                      <a:pt x="317" y="287"/>
                      <a:pt x="314" y="289"/>
                    </a:cubicBezTo>
                    <a:cubicBezTo>
                      <a:pt x="311" y="291"/>
                      <a:pt x="309" y="295"/>
                      <a:pt x="309" y="298"/>
                    </a:cubicBezTo>
                    <a:cubicBezTo>
                      <a:pt x="309" y="352"/>
                      <a:pt x="309" y="352"/>
                      <a:pt x="309" y="352"/>
                    </a:cubicBezTo>
                    <a:cubicBezTo>
                      <a:pt x="117" y="352"/>
                      <a:pt x="117" y="352"/>
                      <a:pt x="117" y="352"/>
                    </a:cubicBezTo>
                    <a:cubicBezTo>
                      <a:pt x="117" y="160"/>
                      <a:pt x="117" y="160"/>
                      <a:pt x="117" y="160"/>
                    </a:cubicBezTo>
                    <a:cubicBezTo>
                      <a:pt x="309" y="160"/>
                      <a:pt x="309" y="160"/>
                      <a:pt x="309" y="160"/>
                    </a:cubicBezTo>
                    <a:cubicBezTo>
                      <a:pt x="309" y="213"/>
                      <a:pt x="309" y="213"/>
                      <a:pt x="309" y="213"/>
                    </a:cubicBezTo>
                    <a:cubicBezTo>
                      <a:pt x="309" y="217"/>
                      <a:pt x="311" y="220"/>
                      <a:pt x="314" y="222"/>
                    </a:cubicBezTo>
                    <a:cubicBezTo>
                      <a:pt x="317" y="224"/>
                      <a:pt x="321" y="224"/>
                      <a:pt x="324" y="22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170"/>
                    </a:moveTo>
                    <a:cubicBezTo>
                      <a:pt x="416" y="167"/>
                      <a:pt x="414" y="163"/>
                      <a:pt x="411" y="161"/>
                    </a:cubicBezTo>
                    <a:cubicBezTo>
                      <a:pt x="407" y="159"/>
                      <a:pt x="404" y="159"/>
                      <a:pt x="400" y="161"/>
                    </a:cubicBezTo>
                    <a:cubicBezTo>
                      <a:pt x="330" y="196"/>
                      <a:pt x="330" y="196"/>
                      <a:pt x="330" y="196"/>
                    </a:cubicBezTo>
                    <a:cubicBezTo>
                      <a:pt x="330" y="149"/>
                      <a:pt x="330" y="149"/>
                      <a:pt x="330" y="149"/>
                    </a:cubicBezTo>
                    <a:cubicBezTo>
                      <a:pt x="330" y="143"/>
                      <a:pt x="326" y="138"/>
                      <a:pt x="320" y="138"/>
                    </a:cubicBezTo>
                    <a:cubicBezTo>
                      <a:pt x="106" y="138"/>
                      <a:pt x="106" y="138"/>
                      <a:pt x="106" y="138"/>
                    </a:cubicBezTo>
                    <a:cubicBezTo>
                      <a:pt x="100" y="138"/>
                      <a:pt x="96" y="143"/>
                      <a:pt x="96" y="149"/>
                    </a:cubicBezTo>
                    <a:cubicBezTo>
                      <a:pt x="96" y="362"/>
                      <a:pt x="96" y="362"/>
                      <a:pt x="96" y="362"/>
                    </a:cubicBezTo>
                    <a:cubicBezTo>
                      <a:pt x="96" y="368"/>
                      <a:pt x="100" y="373"/>
                      <a:pt x="106" y="373"/>
                    </a:cubicBezTo>
                    <a:cubicBezTo>
                      <a:pt x="320" y="373"/>
                      <a:pt x="320" y="373"/>
                      <a:pt x="320" y="373"/>
                    </a:cubicBezTo>
                    <a:cubicBezTo>
                      <a:pt x="326" y="373"/>
                      <a:pt x="330" y="368"/>
                      <a:pt x="330" y="362"/>
                    </a:cubicBezTo>
                    <a:cubicBezTo>
                      <a:pt x="330" y="316"/>
                      <a:pt x="330" y="316"/>
                      <a:pt x="330" y="316"/>
                    </a:cubicBezTo>
                    <a:cubicBezTo>
                      <a:pt x="400" y="351"/>
                      <a:pt x="400" y="351"/>
                      <a:pt x="400" y="351"/>
                    </a:cubicBezTo>
                    <a:cubicBezTo>
                      <a:pt x="404" y="352"/>
                      <a:pt x="407" y="352"/>
                      <a:pt x="411" y="350"/>
                    </a:cubicBezTo>
                    <a:cubicBezTo>
                      <a:pt x="414" y="348"/>
                      <a:pt x="416" y="345"/>
                      <a:pt x="416" y="341"/>
                    </a:cubicBezTo>
                    <a:lnTo>
                      <a:pt x="416" y="17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GB" sz="1100">
                  <a:latin typeface="Calibri Light" panose="020F0302020204030204" pitchFamily="34" charset="0"/>
                  <a:cs typeface="Calibri Light" panose="020F0302020204030204" pitchFamily="34" charset="0"/>
                </a:endParaRPr>
              </a:p>
            </p:txBody>
          </p:sp>
          <p:sp>
            <p:nvSpPr>
              <p:cNvPr id="24" name="Rectangle 23">
                <a:extLst>
                  <a:ext uri="{FF2B5EF4-FFF2-40B4-BE49-F238E27FC236}">
                    <a16:creationId xmlns:a16="http://schemas.microsoft.com/office/drawing/2014/main" id="{4E99C2F6-94D6-3465-FEDF-5F71F10C2E88}"/>
                  </a:ext>
                </a:extLst>
              </p:cNvPr>
              <p:cNvSpPr/>
              <p:nvPr/>
            </p:nvSpPr>
            <p:spPr>
              <a:xfrm>
                <a:off x="758214" y="2881330"/>
                <a:ext cx="4302990" cy="338554"/>
              </a:xfrm>
              <a:prstGeom prst="rect">
                <a:avLst/>
              </a:prstGeom>
              <a:noFill/>
            </p:spPr>
            <p:txBody>
              <a:bodyPr wrap="square" lIns="0" tIns="0" rIns="0" bIns="0" rtlCol="0">
                <a:spAutoFit/>
              </a:bodyPr>
              <a:lstStyle/>
              <a:p>
                <a:r>
                  <a:rPr lang="en-GB" sz="1100">
                    <a:latin typeface="Calibri Light" panose="020F0302020204030204" pitchFamily="34" charset="0"/>
                    <a:cs typeface="Calibri Light" panose="020F0302020204030204" pitchFamily="34" charset="0"/>
                  </a:rPr>
                  <a:t>Ability to inject simulated, realistic multimedia content, including news reports, social media posts, phone-calls and emails.</a:t>
                </a:r>
              </a:p>
            </p:txBody>
          </p:sp>
          <p:sp>
            <p:nvSpPr>
              <p:cNvPr id="25" name="Rectangle 24">
                <a:extLst>
                  <a:ext uri="{FF2B5EF4-FFF2-40B4-BE49-F238E27FC236}">
                    <a16:creationId xmlns:a16="http://schemas.microsoft.com/office/drawing/2014/main" id="{DC92B7B3-7C2C-94B4-A614-AB4A529936A4}"/>
                  </a:ext>
                </a:extLst>
              </p:cNvPr>
              <p:cNvSpPr/>
              <p:nvPr/>
            </p:nvSpPr>
            <p:spPr>
              <a:xfrm>
                <a:off x="758214" y="3295191"/>
                <a:ext cx="4302990" cy="338554"/>
              </a:xfrm>
              <a:prstGeom prst="rect">
                <a:avLst/>
              </a:prstGeom>
              <a:noFill/>
            </p:spPr>
            <p:txBody>
              <a:bodyPr wrap="square" lIns="0" tIns="0" rIns="0" bIns="0" rtlCol="0">
                <a:spAutoFit/>
              </a:bodyPr>
              <a:lstStyle/>
              <a:p>
                <a:pPr defTabSz="699802">
                  <a:spcBef>
                    <a:spcPts val="1960"/>
                  </a:spcBef>
                </a:pPr>
                <a:r>
                  <a:rPr lang="en-GB" sz="1100">
                    <a:solidFill>
                      <a:srgbClr val="000000"/>
                    </a:solidFill>
                    <a:latin typeface="Calibri Light" panose="020F0302020204030204" pitchFamily="34" charset="0"/>
                    <a:cs typeface="Calibri Light" panose="020F0302020204030204" pitchFamily="34" charset="0"/>
                  </a:rPr>
                  <a:t>Ability to capture quantitative and qualitative data on individual performance in real-time.</a:t>
                </a:r>
              </a:p>
            </p:txBody>
          </p:sp>
          <p:sp>
            <p:nvSpPr>
              <p:cNvPr id="26" name="Freeform 373">
                <a:extLst>
                  <a:ext uri="{FF2B5EF4-FFF2-40B4-BE49-F238E27FC236}">
                    <a16:creationId xmlns:a16="http://schemas.microsoft.com/office/drawing/2014/main" id="{624C9B90-A911-F9DF-AF22-3CA32A0EB753}"/>
                  </a:ext>
                </a:extLst>
              </p:cNvPr>
              <p:cNvSpPr>
                <a:spLocks noChangeAspect="1" noEditPoints="1"/>
              </p:cNvSpPr>
              <p:nvPr/>
            </p:nvSpPr>
            <p:spPr bwMode="auto">
              <a:xfrm>
                <a:off x="325723" y="3271691"/>
                <a:ext cx="324000" cy="32400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52 w 512"/>
                  <a:gd name="T11" fmla="*/ 256 h 512"/>
                  <a:gd name="T12" fmla="*/ 362 w 512"/>
                  <a:gd name="T13" fmla="*/ 245 h 512"/>
                  <a:gd name="T14" fmla="*/ 373 w 512"/>
                  <a:gd name="T15" fmla="*/ 256 h 512"/>
                  <a:gd name="T16" fmla="*/ 373 w 512"/>
                  <a:gd name="T17" fmla="*/ 320 h 512"/>
                  <a:gd name="T18" fmla="*/ 362 w 512"/>
                  <a:gd name="T19" fmla="*/ 330 h 512"/>
                  <a:gd name="T20" fmla="*/ 352 w 512"/>
                  <a:gd name="T21" fmla="*/ 320 h 512"/>
                  <a:gd name="T22" fmla="*/ 352 w 512"/>
                  <a:gd name="T23" fmla="*/ 256 h 512"/>
                  <a:gd name="T24" fmla="*/ 309 w 512"/>
                  <a:gd name="T25" fmla="*/ 170 h 512"/>
                  <a:gd name="T26" fmla="*/ 320 w 512"/>
                  <a:gd name="T27" fmla="*/ 160 h 512"/>
                  <a:gd name="T28" fmla="*/ 330 w 512"/>
                  <a:gd name="T29" fmla="*/ 170 h 512"/>
                  <a:gd name="T30" fmla="*/ 330 w 512"/>
                  <a:gd name="T31" fmla="*/ 320 h 512"/>
                  <a:gd name="T32" fmla="*/ 320 w 512"/>
                  <a:gd name="T33" fmla="*/ 330 h 512"/>
                  <a:gd name="T34" fmla="*/ 309 w 512"/>
                  <a:gd name="T35" fmla="*/ 320 h 512"/>
                  <a:gd name="T36" fmla="*/ 309 w 512"/>
                  <a:gd name="T37" fmla="*/ 170 h 512"/>
                  <a:gd name="T38" fmla="*/ 266 w 512"/>
                  <a:gd name="T39" fmla="*/ 202 h 512"/>
                  <a:gd name="T40" fmla="*/ 277 w 512"/>
                  <a:gd name="T41" fmla="*/ 192 h 512"/>
                  <a:gd name="T42" fmla="*/ 288 w 512"/>
                  <a:gd name="T43" fmla="*/ 202 h 512"/>
                  <a:gd name="T44" fmla="*/ 288 w 512"/>
                  <a:gd name="T45" fmla="*/ 320 h 512"/>
                  <a:gd name="T46" fmla="*/ 277 w 512"/>
                  <a:gd name="T47" fmla="*/ 330 h 512"/>
                  <a:gd name="T48" fmla="*/ 266 w 512"/>
                  <a:gd name="T49" fmla="*/ 320 h 512"/>
                  <a:gd name="T50" fmla="*/ 266 w 512"/>
                  <a:gd name="T51" fmla="*/ 202 h 512"/>
                  <a:gd name="T52" fmla="*/ 224 w 512"/>
                  <a:gd name="T53" fmla="*/ 149 h 512"/>
                  <a:gd name="T54" fmla="*/ 234 w 512"/>
                  <a:gd name="T55" fmla="*/ 138 h 512"/>
                  <a:gd name="T56" fmla="*/ 245 w 512"/>
                  <a:gd name="T57" fmla="*/ 149 h 512"/>
                  <a:gd name="T58" fmla="*/ 245 w 512"/>
                  <a:gd name="T59" fmla="*/ 320 h 512"/>
                  <a:gd name="T60" fmla="*/ 234 w 512"/>
                  <a:gd name="T61" fmla="*/ 330 h 512"/>
                  <a:gd name="T62" fmla="*/ 224 w 512"/>
                  <a:gd name="T63" fmla="*/ 320 h 512"/>
                  <a:gd name="T64" fmla="*/ 224 w 512"/>
                  <a:gd name="T65" fmla="*/ 149 h 512"/>
                  <a:gd name="T66" fmla="*/ 181 w 512"/>
                  <a:gd name="T67" fmla="*/ 245 h 512"/>
                  <a:gd name="T68" fmla="*/ 192 w 512"/>
                  <a:gd name="T69" fmla="*/ 234 h 512"/>
                  <a:gd name="T70" fmla="*/ 202 w 512"/>
                  <a:gd name="T71" fmla="*/ 245 h 512"/>
                  <a:gd name="T72" fmla="*/ 202 w 512"/>
                  <a:gd name="T73" fmla="*/ 320 h 512"/>
                  <a:gd name="T74" fmla="*/ 192 w 512"/>
                  <a:gd name="T75" fmla="*/ 330 h 512"/>
                  <a:gd name="T76" fmla="*/ 181 w 512"/>
                  <a:gd name="T77" fmla="*/ 320 h 512"/>
                  <a:gd name="T78" fmla="*/ 181 w 512"/>
                  <a:gd name="T79" fmla="*/ 245 h 512"/>
                  <a:gd name="T80" fmla="*/ 138 w 512"/>
                  <a:gd name="T81" fmla="*/ 277 h 512"/>
                  <a:gd name="T82" fmla="*/ 149 w 512"/>
                  <a:gd name="T83" fmla="*/ 266 h 512"/>
                  <a:gd name="T84" fmla="*/ 160 w 512"/>
                  <a:gd name="T85" fmla="*/ 277 h 512"/>
                  <a:gd name="T86" fmla="*/ 160 w 512"/>
                  <a:gd name="T87" fmla="*/ 320 h 512"/>
                  <a:gd name="T88" fmla="*/ 149 w 512"/>
                  <a:gd name="T89" fmla="*/ 330 h 512"/>
                  <a:gd name="T90" fmla="*/ 138 w 512"/>
                  <a:gd name="T91" fmla="*/ 320 h 512"/>
                  <a:gd name="T92" fmla="*/ 138 w 512"/>
                  <a:gd name="T93" fmla="*/ 277 h 512"/>
                  <a:gd name="T94" fmla="*/ 405 w 512"/>
                  <a:gd name="T95" fmla="*/ 373 h 512"/>
                  <a:gd name="T96" fmla="*/ 106 w 512"/>
                  <a:gd name="T97" fmla="*/ 373 h 512"/>
                  <a:gd name="T98" fmla="*/ 96 w 512"/>
                  <a:gd name="T99" fmla="*/ 362 h 512"/>
                  <a:gd name="T100" fmla="*/ 96 w 512"/>
                  <a:gd name="T101" fmla="*/ 149 h 512"/>
                  <a:gd name="T102" fmla="*/ 106 w 512"/>
                  <a:gd name="T103" fmla="*/ 138 h 512"/>
                  <a:gd name="T104" fmla="*/ 117 w 512"/>
                  <a:gd name="T105" fmla="*/ 149 h 512"/>
                  <a:gd name="T106" fmla="*/ 117 w 512"/>
                  <a:gd name="T107" fmla="*/ 352 h 512"/>
                  <a:gd name="T108" fmla="*/ 405 w 512"/>
                  <a:gd name="T109" fmla="*/ 352 h 512"/>
                  <a:gd name="T110" fmla="*/ 416 w 512"/>
                  <a:gd name="T111" fmla="*/ 362 h 512"/>
                  <a:gd name="T112" fmla="*/ 405 w 512"/>
                  <a:gd name="T113" fmla="*/ 37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52" y="256"/>
                    </a:moveTo>
                    <a:cubicBezTo>
                      <a:pt x="352" y="250"/>
                      <a:pt x="356" y="245"/>
                      <a:pt x="362" y="245"/>
                    </a:cubicBezTo>
                    <a:cubicBezTo>
                      <a:pt x="368" y="245"/>
                      <a:pt x="373" y="250"/>
                      <a:pt x="373" y="256"/>
                    </a:cubicBezTo>
                    <a:cubicBezTo>
                      <a:pt x="373" y="320"/>
                      <a:pt x="373" y="320"/>
                      <a:pt x="373" y="320"/>
                    </a:cubicBezTo>
                    <a:cubicBezTo>
                      <a:pt x="373" y="326"/>
                      <a:pt x="368" y="330"/>
                      <a:pt x="362" y="330"/>
                    </a:cubicBezTo>
                    <a:cubicBezTo>
                      <a:pt x="356" y="330"/>
                      <a:pt x="352" y="326"/>
                      <a:pt x="352" y="320"/>
                    </a:cubicBezTo>
                    <a:lnTo>
                      <a:pt x="352" y="256"/>
                    </a:lnTo>
                    <a:close/>
                    <a:moveTo>
                      <a:pt x="309" y="170"/>
                    </a:moveTo>
                    <a:cubicBezTo>
                      <a:pt x="309" y="164"/>
                      <a:pt x="314" y="160"/>
                      <a:pt x="320" y="160"/>
                    </a:cubicBezTo>
                    <a:cubicBezTo>
                      <a:pt x="326" y="160"/>
                      <a:pt x="330" y="164"/>
                      <a:pt x="330" y="170"/>
                    </a:cubicBezTo>
                    <a:cubicBezTo>
                      <a:pt x="330" y="320"/>
                      <a:pt x="330" y="320"/>
                      <a:pt x="330" y="320"/>
                    </a:cubicBezTo>
                    <a:cubicBezTo>
                      <a:pt x="330" y="326"/>
                      <a:pt x="326" y="330"/>
                      <a:pt x="320" y="330"/>
                    </a:cubicBezTo>
                    <a:cubicBezTo>
                      <a:pt x="314" y="330"/>
                      <a:pt x="309" y="326"/>
                      <a:pt x="309" y="320"/>
                    </a:cubicBezTo>
                    <a:lnTo>
                      <a:pt x="309" y="170"/>
                    </a:lnTo>
                    <a:close/>
                    <a:moveTo>
                      <a:pt x="266" y="202"/>
                    </a:moveTo>
                    <a:cubicBezTo>
                      <a:pt x="266" y="196"/>
                      <a:pt x="271" y="192"/>
                      <a:pt x="277" y="192"/>
                    </a:cubicBezTo>
                    <a:cubicBezTo>
                      <a:pt x="283" y="192"/>
                      <a:pt x="288" y="196"/>
                      <a:pt x="288" y="202"/>
                    </a:cubicBezTo>
                    <a:cubicBezTo>
                      <a:pt x="288" y="320"/>
                      <a:pt x="288" y="320"/>
                      <a:pt x="288" y="320"/>
                    </a:cubicBezTo>
                    <a:cubicBezTo>
                      <a:pt x="288" y="326"/>
                      <a:pt x="283" y="330"/>
                      <a:pt x="277" y="330"/>
                    </a:cubicBezTo>
                    <a:cubicBezTo>
                      <a:pt x="271" y="330"/>
                      <a:pt x="266" y="326"/>
                      <a:pt x="266" y="320"/>
                    </a:cubicBezTo>
                    <a:lnTo>
                      <a:pt x="266" y="202"/>
                    </a:lnTo>
                    <a:close/>
                    <a:moveTo>
                      <a:pt x="224" y="149"/>
                    </a:moveTo>
                    <a:cubicBezTo>
                      <a:pt x="224" y="143"/>
                      <a:pt x="228" y="138"/>
                      <a:pt x="234" y="138"/>
                    </a:cubicBezTo>
                    <a:cubicBezTo>
                      <a:pt x="240" y="138"/>
                      <a:pt x="245" y="143"/>
                      <a:pt x="245" y="149"/>
                    </a:cubicBezTo>
                    <a:cubicBezTo>
                      <a:pt x="245" y="320"/>
                      <a:pt x="245" y="320"/>
                      <a:pt x="245" y="320"/>
                    </a:cubicBezTo>
                    <a:cubicBezTo>
                      <a:pt x="245" y="326"/>
                      <a:pt x="240" y="330"/>
                      <a:pt x="234" y="330"/>
                    </a:cubicBezTo>
                    <a:cubicBezTo>
                      <a:pt x="228" y="330"/>
                      <a:pt x="224" y="326"/>
                      <a:pt x="224" y="320"/>
                    </a:cubicBezTo>
                    <a:lnTo>
                      <a:pt x="224" y="149"/>
                    </a:lnTo>
                    <a:close/>
                    <a:moveTo>
                      <a:pt x="181" y="245"/>
                    </a:moveTo>
                    <a:cubicBezTo>
                      <a:pt x="181" y="239"/>
                      <a:pt x="186" y="234"/>
                      <a:pt x="192" y="234"/>
                    </a:cubicBezTo>
                    <a:cubicBezTo>
                      <a:pt x="198" y="234"/>
                      <a:pt x="202" y="239"/>
                      <a:pt x="202" y="245"/>
                    </a:cubicBezTo>
                    <a:cubicBezTo>
                      <a:pt x="202" y="320"/>
                      <a:pt x="202" y="320"/>
                      <a:pt x="202" y="320"/>
                    </a:cubicBezTo>
                    <a:cubicBezTo>
                      <a:pt x="202" y="326"/>
                      <a:pt x="198" y="330"/>
                      <a:pt x="192" y="330"/>
                    </a:cubicBezTo>
                    <a:cubicBezTo>
                      <a:pt x="186" y="330"/>
                      <a:pt x="181" y="326"/>
                      <a:pt x="181" y="320"/>
                    </a:cubicBezTo>
                    <a:lnTo>
                      <a:pt x="181" y="245"/>
                    </a:lnTo>
                    <a:close/>
                    <a:moveTo>
                      <a:pt x="138" y="277"/>
                    </a:moveTo>
                    <a:cubicBezTo>
                      <a:pt x="138" y="271"/>
                      <a:pt x="143" y="266"/>
                      <a:pt x="149" y="266"/>
                    </a:cubicBezTo>
                    <a:cubicBezTo>
                      <a:pt x="155" y="266"/>
                      <a:pt x="160" y="271"/>
                      <a:pt x="160" y="277"/>
                    </a:cubicBezTo>
                    <a:cubicBezTo>
                      <a:pt x="160" y="320"/>
                      <a:pt x="160" y="320"/>
                      <a:pt x="160" y="320"/>
                    </a:cubicBezTo>
                    <a:cubicBezTo>
                      <a:pt x="160" y="326"/>
                      <a:pt x="155" y="330"/>
                      <a:pt x="149" y="330"/>
                    </a:cubicBezTo>
                    <a:cubicBezTo>
                      <a:pt x="143" y="330"/>
                      <a:pt x="138" y="326"/>
                      <a:pt x="138" y="320"/>
                    </a:cubicBezTo>
                    <a:lnTo>
                      <a:pt x="138" y="277"/>
                    </a:lnTo>
                    <a:close/>
                    <a:moveTo>
                      <a:pt x="405" y="373"/>
                    </a:moveTo>
                    <a:cubicBezTo>
                      <a:pt x="106" y="373"/>
                      <a:pt x="106" y="373"/>
                      <a:pt x="106" y="373"/>
                    </a:cubicBezTo>
                    <a:cubicBezTo>
                      <a:pt x="100" y="373"/>
                      <a:pt x="96" y="368"/>
                      <a:pt x="96" y="362"/>
                    </a:cubicBezTo>
                    <a:cubicBezTo>
                      <a:pt x="96" y="149"/>
                      <a:pt x="96" y="149"/>
                      <a:pt x="96" y="149"/>
                    </a:cubicBezTo>
                    <a:cubicBezTo>
                      <a:pt x="96" y="143"/>
                      <a:pt x="100" y="138"/>
                      <a:pt x="106" y="138"/>
                    </a:cubicBezTo>
                    <a:cubicBezTo>
                      <a:pt x="112" y="138"/>
                      <a:pt x="117" y="143"/>
                      <a:pt x="117" y="149"/>
                    </a:cubicBezTo>
                    <a:cubicBezTo>
                      <a:pt x="117" y="352"/>
                      <a:pt x="117" y="352"/>
                      <a:pt x="117" y="352"/>
                    </a:cubicBezTo>
                    <a:cubicBezTo>
                      <a:pt x="405" y="352"/>
                      <a:pt x="405" y="352"/>
                      <a:pt x="405" y="352"/>
                    </a:cubicBezTo>
                    <a:cubicBezTo>
                      <a:pt x="411" y="352"/>
                      <a:pt x="416" y="356"/>
                      <a:pt x="416" y="362"/>
                    </a:cubicBezTo>
                    <a:cubicBezTo>
                      <a:pt x="416" y="368"/>
                      <a:pt x="411" y="373"/>
                      <a:pt x="405" y="373"/>
                    </a:cubicBezTo>
                    <a:close/>
                  </a:path>
                </a:pathLst>
              </a:custGeom>
              <a:solidFill>
                <a:schemeClr val="accent4"/>
              </a:solidFill>
              <a:ln>
                <a:noFill/>
              </a:ln>
            </p:spPr>
            <p:txBody>
              <a:bodyPr vert="horz" wrap="square" lIns="100796" tIns="50398" rIns="100796" bIns="50398" numCol="1" anchor="t" anchorCtr="0" compatLnSpc="1">
                <a:prstTxWarp prst="textNoShape">
                  <a:avLst/>
                </a:prstTxWarp>
              </a:bodyPr>
              <a:lstStyle/>
              <a:p>
                <a:endParaRPr lang="en-GB" sz="1100">
                  <a:latin typeface="Calibri Light" panose="020F0302020204030204" pitchFamily="34" charset="0"/>
                  <a:cs typeface="Calibri Light" panose="020F0302020204030204" pitchFamily="34" charset="0"/>
                </a:endParaRPr>
              </a:p>
            </p:txBody>
          </p:sp>
          <p:sp>
            <p:nvSpPr>
              <p:cNvPr id="27" name="Rectangle 26">
                <a:extLst>
                  <a:ext uri="{FF2B5EF4-FFF2-40B4-BE49-F238E27FC236}">
                    <a16:creationId xmlns:a16="http://schemas.microsoft.com/office/drawing/2014/main" id="{DA910CEE-2481-AA6C-1711-B15B592EBDA0}"/>
                  </a:ext>
                </a:extLst>
              </p:cNvPr>
              <p:cNvSpPr/>
              <p:nvPr/>
            </p:nvSpPr>
            <p:spPr>
              <a:xfrm>
                <a:off x="758214" y="3708840"/>
                <a:ext cx="4302990" cy="338554"/>
              </a:xfrm>
              <a:prstGeom prst="rect">
                <a:avLst/>
              </a:prstGeom>
              <a:noFill/>
            </p:spPr>
            <p:txBody>
              <a:bodyPr wrap="square" lIns="0" tIns="0" rIns="0" bIns="0" rtlCol="0">
                <a:spAutoFit/>
              </a:bodyPr>
              <a:lstStyle/>
              <a:p>
                <a:pPr defTabSz="699802">
                  <a:spcBef>
                    <a:spcPts val="1960"/>
                  </a:spcBef>
                </a:pPr>
                <a:r>
                  <a:rPr lang="en-GB" sz="1100" dirty="0">
                    <a:solidFill>
                      <a:srgbClr val="000000"/>
                    </a:solidFill>
                    <a:latin typeface="Calibri Light" panose="020F0302020204030204" pitchFamily="34" charset="0"/>
                    <a:cs typeface="Calibri Light" panose="020F0302020204030204" pitchFamily="34" charset="0"/>
                  </a:rPr>
                  <a:t>Ability to create a highly bespoke, specific and path-dependent scenario, where decisions taken by participants informs the direction of the activity.</a:t>
                </a:r>
              </a:p>
            </p:txBody>
          </p:sp>
          <p:sp>
            <p:nvSpPr>
              <p:cNvPr id="30" name="Freeform 850">
                <a:extLst>
                  <a:ext uri="{FF2B5EF4-FFF2-40B4-BE49-F238E27FC236}">
                    <a16:creationId xmlns:a16="http://schemas.microsoft.com/office/drawing/2014/main" id="{12F44A60-9356-BBE2-73F3-6B1FFA41A1E8}"/>
                  </a:ext>
                </a:extLst>
              </p:cNvPr>
              <p:cNvSpPr>
                <a:spLocks noChangeAspect="1" noEditPoints="1"/>
              </p:cNvSpPr>
              <p:nvPr/>
            </p:nvSpPr>
            <p:spPr bwMode="auto">
              <a:xfrm>
                <a:off x="326198" y="3685339"/>
                <a:ext cx="323050" cy="324000"/>
              </a:xfrm>
              <a:custGeom>
                <a:avLst/>
                <a:gdLst>
                  <a:gd name="T0" fmla="*/ 181 w 512"/>
                  <a:gd name="T1" fmla="*/ 384 h 512"/>
                  <a:gd name="T2" fmla="*/ 170 w 512"/>
                  <a:gd name="T3" fmla="*/ 394 h 512"/>
                  <a:gd name="T4" fmla="*/ 160 w 512"/>
                  <a:gd name="T5" fmla="*/ 384 h 512"/>
                  <a:gd name="T6" fmla="*/ 170 w 512"/>
                  <a:gd name="T7" fmla="*/ 373 h 512"/>
                  <a:gd name="T8" fmla="*/ 181 w 512"/>
                  <a:gd name="T9" fmla="*/ 384 h 512"/>
                  <a:gd name="T10" fmla="*/ 256 w 512"/>
                  <a:gd name="T11" fmla="*/ 373 h 512"/>
                  <a:gd name="T12" fmla="*/ 245 w 512"/>
                  <a:gd name="T13" fmla="*/ 384 h 512"/>
                  <a:gd name="T14" fmla="*/ 256 w 512"/>
                  <a:gd name="T15" fmla="*/ 394 h 512"/>
                  <a:gd name="T16" fmla="*/ 266 w 512"/>
                  <a:gd name="T17" fmla="*/ 384 h 512"/>
                  <a:gd name="T18" fmla="*/ 256 w 512"/>
                  <a:gd name="T19" fmla="*/ 373 h 512"/>
                  <a:gd name="T20" fmla="*/ 256 w 512"/>
                  <a:gd name="T21" fmla="*/ 117 h 512"/>
                  <a:gd name="T22" fmla="*/ 245 w 512"/>
                  <a:gd name="T23" fmla="*/ 128 h 512"/>
                  <a:gd name="T24" fmla="*/ 256 w 512"/>
                  <a:gd name="T25" fmla="*/ 138 h 512"/>
                  <a:gd name="T26" fmla="*/ 266 w 512"/>
                  <a:gd name="T27" fmla="*/ 128 h 512"/>
                  <a:gd name="T28" fmla="*/ 256 w 512"/>
                  <a:gd name="T29" fmla="*/ 117 h 512"/>
                  <a:gd name="T30" fmla="*/ 341 w 512"/>
                  <a:gd name="T31" fmla="*/ 373 h 512"/>
                  <a:gd name="T32" fmla="*/ 330 w 512"/>
                  <a:gd name="T33" fmla="*/ 384 h 512"/>
                  <a:gd name="T34" fmla="*/ 341 w 512"/>
                  <a:gd name="T35" fmla="*/ 394 h 512"/>
                  <a:gd name="T36" fmla="*/ 352 w 512"/>
                  <a:gd name="T37" fmla="*/ 384 h 512"/>
                  <a:gd name="T38" fmla="*/ 341 w 512"/>
                  <a:gd name="T39" fmla="*/ 373 h 512"/>
                  <a:gd name="T40" fmla="*/ 512 w 512"/>
                  <a:gd name="T41" fmla="*/ 256 h 512"/>
                  <a:gd name="T42" fmla="*/ 256 w 512"/>
                  <a:gd name="T43" fmla="*/ 512 h 512"/>
                  <a:gd name="T44" fmla="*/ 0 w 512"/>
                  <a:gd name="T45" fmla="*/ 256 h 512"/>
                  <a:gd name="T46" fmla="*/ 256 w 512"/>
                  <a:gd name="T47" fmla="*/ 0 h 512"/>
                  <a:gd name="T48" fmla="*/ 512 w 512"/>
                  <a:gd name="T49" fmla="*/ 256 h 512"/>
                  <a:gd name="T50" fmla="*/ 373 w 512"/>
                  <a:gd name="T51" fmla="*/ 384 h 512"/>
                  <a:gd name="T52" fmla="*/ 352 w 512"/>
                  <a:gd name="T53" fmla="*/ 354 h 512"/>
                  <a:gd name="T54" fmla="*/ 352 w 512"/>
                  <a:gd name="T55" fmla="*/ 277 h 512"/>
                  <a:gd name="T56" fmla="*/ 320 w 512"/>
                  <a:gd name="T57" fmla="*/ 245 h 512"/>
                  <a:gd name="T58" fmla="*/ 266 w 512"/>
                  <a:gd name="T59" fmla="*/ 245 h 512"/>
                  <a:gd name="T60" fmla="*/ 266 w 512"/>
                  <a:gd name="T61" fmla="*/ 158 h 512"/>
                  <a:gd name="T62" fmla="*/ 288 w 512"/>
                  <a:gd name="T63" fmla="*/ 128 h 512"/>
                  <a:gd name="T64" fmla="*/ 256 w 512"/>
                  <a:gd name="T65" fmla="*/ 96 h 512"/>
                  <a:gd name="T66" fmla="*/ 224 w 512"/>
                  <a:gd name="T67" fmla="*/ 128 h 512"/>
                  <a:gd name="T68" fmla="*/ 245 w 512"/>
                  <a:gd name="T69" fmla="*/ 158 h 512"/>
                  <a:gd name="T70" fmla="*/ 245 w 512"/>
                  <a:gd name="T71" fmla="*/ 245 h 512"/>
                  <a:gd name="T72" fmla="*/ 192 w 512"/>
                  <a:gd name="T73" fmla="*/ 245 h 512"/>
                  <a:gd name="T74" fmla="*/ 160 w 512"/>
                  <a:gd name="T75" fmla="*/ 277 h 512"/>
                  <a:gd name="T76" fmla="*/ 160 w 512"/>
                  <a:gd name="T77" fmla="*/ 354 h 512"/>
                  <a:gd name="T78" fmla="*/ 138 w 512"/>
                  <a:gd name="T79" fmla="*/ 384 h 512"/>
                  <a:gd name="T80" fmla="*/ 170 w 512"/>
                  <a:gd name="T81" fmla="*/ 416 h 512"/>
                  <a:gd name="T82" fmla="*/ 202 w 512"/>
                  <a:gd name="T83" fmla="*/ 384 h 512"/>
                  <a:gd name="T84" fmla="*/ 181 w 512"/>
                  <a:gd name="T85" fmla="*/ 354 h 512"/>
                  <a:gd name="T86" fmla="*/ 181 w 512"/>
                  <a:gd name="T87" fmla="*/ 277 h 512"/>
                  <a:gd name="T88" fmla="*/ 192 w 512"/>
                  <a:gd name="T89" fmla="*/ 266 h 512"/>
                  <a:gd name="T90" fmla="*/ 245 w 512"/>
                  <a:gd name="T91" fmla="*/ 266 h 512"/>
                  <a:gd name="T92" fmla="*/ 245 w 512"/>
                  <a:gd name="T93" fmla="*/ 354 h 512"/>
                  <a:gd name="T94" fmla="*/ 224 w 512"/>
                  <a:gd name="T95" fmla="*/ 384 h 512"/>
                  <a:gd name="T96" fmla="*/ 256 w 512"/>
                  <a:gd name="T97" fmla="*/ 416 h 512"/>
                  <a:gd name="T98" fmla="*/ 288 w 512"/>
                  <a:gd name="T99" fmla="*/ 384 h 512"/>
                  <a:gd name="T100" fmla="*/ 266 w 512"/>
                  <a:gd name="T101" fmla="*/ 354 h 512"/>
                  <a:gd name="T102" fmla="*/ 266 w 512"/>
                  <a:gd name="T103" fmla="*/ 266 h 512"/>
                  <a:gd name="T104" fmla="*/ 320 w 512"/>
                  <a:gd name="T105" fmla="*/ 266 h 512"/>
                  <a:gd name="T106" fmla="*/ 330 w 512"/>
                  <a:gd name="T107" fmla="*/ 277 h 512"/>
                  <a:gd name="T108" fmla="*/ 330 w 512"/>
                  <a:gd name="T109" fmla="*/ 354 h 512"/>
                  <a:gd name="T110" fmla="*/ 309 w 512"/>
                  <a:gd name="T111" fmla="*/ 384 h 512"/>
                  <a:gd name="T112" fmla="*/ 341 w 512"/>
                  <a:gd name="T113" fmla="*/ 416 h 512"/>
                  <a:gd name="T114" fmla="*/ 373 w 512"/>
                  <a:gd name="T115" fmla="*/ 38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2" h="512">
                    <a:moveTo>
                      <a:pt x="181" y="384"/>
                    </a:moveTo>
                    <a:cubicBezTo>
                      <a:pt x="181" y="390"/>
                      <a:pt x="176" y="394"/>
                      <a:pt x="170" y="394"/>
                    </a:cubicBezTo>
                    <a:cubicBezTo>
                      <a:pt x="164" y="394"/>
                      <a:pt x="160" y="390"/>
                      <a:pt x="160" y="384"/>
                    </a:cubicBezTo>
                    <a:cubicBezTo>
                      <a:pt x="160" y="378"/>
                      <a:pt x="164" y="373"/>
                      <a:pt x="170" y="373"/>
                    </a:cubicBezTo>
                    <a:cubicBezTo>
                      <a:pt x="176" y="373"/>
                      <a:pt x="181" y="378"/>
                      <a:pt x="181" y="384"/>
                    </a:cubicBezTo>
                    <a:close/>
                    <a:moveTo>
                      <a:pt x="256" y="373"/>
                    </a:moveTo>
                    <a:cubicBezTo>
                      <a:pt x="250" y="373"/>
                      <a:pt x="245" y="378"/>
                      <a:pt x="245" y="384"/>
                    </a:cubicBezTo>
                    <a:cubicBezTo>
                      <a:pt x="245" y="390"/>
                      <a:pt x="250" y="394"/>
                      <a:pt x="256" y="394"/>
                    </a:cubicBezTo>
                    <a:cubicBezTo>
                      <a:pt x="262" y="394"/>
                      <a:pt x="266" y="390"/>
                      <a:pt x="266" y="384"/>
                    </a:cubicBezTo>
                    <a:cubicBezTo>
                      <a:pt x="266" y="378"/>
                      <a:pt x="262" y="373"/>
                      <a:pt x="256" y="373"/>
                    </a:cubicBezTo>
                    <a:close/>
                    <a:moveTo>
                      <a:pt x="256" y="117"/>
                    </a:moveTo>
                    <a:cubicBezTo>
                      <a:pt x="250" y="117"/>
                      <a:pt x="245" y="122"/>
                      <a:pt x="245" y="128"/>
                    </a:cubicBezTo>
                    <a:cubicBezTo>
                      <a:pt x="245" y="134"/>
                      <a:pt x="250" y="138"/>
                      <a:pt x="256" y="138"/>
                    </a:cubicBezTo>
                    <a:cubicBezTo>
                      <a:pt x="262" y="138"/>
                      <a:pt x="266" y="134"/>
                      <a:pt x="266" y="128"/>
                    </a:cubicBezTo>
                    <a:cubicBezTo>
                      <a:pt x="266" y="122"/>
                      <a:pt x="262" y="117"/>
                      <a:pt x="256" y="117"/>
                    </a:cubicBezTo>
                    <a:close/>
                    <a:moveTo>
                      <a:pt x="341" y="373"/>
                    </a:moveTo>
                    <a:cubicBezTo>
                      <a:pt x="335" y="373"/>
                      <a:pt x="330" y="378"/>
                      <a:pt x="330" y="384"/>
                    </a:cubicBezTo>
                    <a:cubicBezTo>
                      <a:pt x="330" y="390"/>
                      <a:pt x="335" y="394"/>
                      <a:pt x="341" y="394"/>
                    </a:cubicBezTo>
                    <a:cubicBezTo>
                      <a:pt x="347" y="394"/>
                      <a:pt x="352" y="390"/>
                      <a:pt x="352" y="384"/>
                    </a:cubicBezTo>
                    <a:cubicBezTo>
                      <a:pt x="352" y="378"/>
                      <a:pt x="347" y="373"/>
                      <a:pt x="341" y="37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384"/>
                    </a:moveTo>
                    <a:cubicBezTo>
                      <a:pt x="373" y="370"/>
                      <a:pt x="364" y="358"/>
                      <a:pt x="352" y="354"/>
                    </a:cubicBezTo>
                    <a:cubicBezTo>
                      <a:pt x="352" y="277"/>
                      <a:pt x="352" y="277"/>
                      <a:pt x="352" y="277"/>
                    </a:cubicBezTo>
                    <a:cubicBezTo>
                      <a:pt x="352" y="254"/>
                      <a:pt x="333" y="245"/>
                      <a:pt x="320" y="245"/>
                    </a:cubicBezTo>
                    <a:cubicBezTo>
                      <a:pt x="266" y="245"/>
                      <a:pt x="266" y="245"/>
                      <a:pt x="266" y="245"/>
                    </a:cubicBezTo>
                    <a:cubicBezTo>
                      <a:pt x="266" y="158"/>
                      <a:pt x="266" y="158"/>
                      <a:pt x="266" y="158"/>
                    </a:cubicBezTo>
                    <a:cubicBezTo>
                      <a:pt x="279" y="153"/>
                      <a:pt x="288" y="142"/>
                      <a:pt x="288" y="128"/>
                    </a:cubicBezTo>
                    <a:cubicBezTo>
                      <a:pt x="288" y="110"/>
                      <a:pt x="273" y="96"/>
                      <a:pt x="256" y="96"/>
                    </a:cubicBezTo>
                    <a:cubicBezTo>
                      <a:pt x="238" y="96"/>
                      <a:pt x="224" y="110"/>
                      <a:pt x="224" y="128"/>
                    </a:cubicBezTo>
                    <a:cubicBezTo>
                      <a:pt x="224" y="142"/>
                      <a:pt x="233" y="153"/>
                      <a:pt x="245" y="158"/>
                    </a:cubicBezTo>
                    <a:cubicBezTo>
                      <a:pt x="245" y="245"/>
                      <a:pt x="245" y="245"/>
                      <a:pt x="245" y="245"/>
                    </a:cubicBezTo>
                    <a:cubicBezTo>
                      <a:pt x="192" y="245"/>
                      <a:pt x="192" y="245"/>
                      <a:pt x="192" y="245"/>
                    </a:cubicBezTo>
                    <a:cubicBezTo>
                      <a:pt x="169" y="245"/>
                      <a:pt x="160" y="264"/>
                      <a:pt x="160" y="277"/>
                    </a:cubicBezTo>
                    <a:cubicBezTo>
                      <a:pt x="160" y="354"/>
                      <a:pt x="160" y="354"/>
                      <a:pt x="160" y="354"/>
                    </a:cubicBezTo>
                    <a:cubicBezTo>
                      <a:pt x="147" y="358"/>
                      <a:pt x="138" y="370"/>
                      <a:pt x="138" y="384"/>
                    </a:cubicBezTo>
                    <a:cubicBezTo>
                      <a:pt x="138" y="401"/>
                      <a:pt x="153" y="416"/>
                      <a:pt x="170" y="416"/>
                    </a:cubicBezTo>
                    <a:cubicBezTo>
                      <a:pt x="188" y="416"/>
                      <a:pt x="202" y="401"/>
                      <a:pt x="202" y="384"/>
                    </a:cubicBezTo>
                    <a:cubicBezTo>
                      <a:pt x="202" y="370"/>
                      <a:pt x="193" y="358"/>
                      <a:pt x="181" y="354"/>
                    </a:cubicBezTo>
                    <a:cubicBezTo>
                      <a:pt x="181" y="277"/>
                      <a:pt x="181" y="277"/>
                      <a:pt x="181" y="277"/>
                    </a:cubicBezTo>
                    <a:cubicBezTo>
                      <a:pt x="181" y="275"/>
                      <a:pt x="182" y="266"/>
                      <a:pt x="192" y="266"/>
                    </a:cubicBezTo>
                    <a:cubicBezTo>
                      <a:pt x="245" y="266"/>
                      <a:pt x="245" y="266"/>
                      <a:pt x="245" y="266"/>
                    </a:cubicBezTo>
                    <a:cubicBezTo>
                      <a:pt x="245" y="354"/>
                      <a:pt x="245" y="354"/>
                      <a:pt x="245" y="354"/>
                    </a:cubicBezTo>
                    <a:cubicBezTo>
                      <a:pt x="233" y="358"/>
                      <a:pt x="224" y="370"/>
                      <a:pt x="224" y="384"/>
                    </a:cubicBezTo>
                    <a:cubicBezTo>
                      <a:pt x="224" y="401"/>
                      <a:pt x="238" y="416"/>
                      <a:pt x="256" y="416"/>
                    </a:cubicBezTo>
                    <a:cubicBezTo>
                      <a:pt x="273" y="416"/>
                      <a:pt x="288" y="401"/>
                      <a:pt x="288" y="384"/>
                    </a:cubicBezTo>
                    <a:cubicBezTo>
                      <a:pt x="288" y="370"/>
                      <a:pt x="279" y="358"/>
                      <a:pt x="266" y="354"/>
                    </a:cubicBezTo>
                    <a:cubicBezTo>
                      <a:pt x="266" y="266"/>
                      <a:pt x="266" y="266"/>
                      <a:pt x="266" y="266"/>
                    </a:cubicBezTo>
                    <a:cubicBezTo>
                      <a:pt x="320" y="266"/>
                      <a:pt x="320" y="266"/>
                      <a:pt x="320" y="266"/>
                    </a:cubicBezTo>
                    <a:cubicBezTo>
                      <a:pt x="324" y="266"/>
                      <a:pt x="330" y="268"/>
                      <a:pt x="330" y="277"/>
                    </a:cubicBezTo>
                    <a:cubicBezTo>
                      <a:pt x="330" y="354"/>
                      <a:pt x="330" y="354"/>
                      <a:pt x="330" y="354"/>
                    </a:cubicBezTo>
                    <a:cubicBezTo>
                      <a:pt x="318" y="358"/>
                      <a:pt x="309" y="370"/>
                      <a:pt x="309" y="384"/>
                    </a:cubicBezTo>
                    <a:cubicBezTo>
                      <a:pt x="309" y="401"/>
                      <a:pt x="323" y="416"/>
                      <a:pt x="341" y="416"/>
                    </a:cubicBezTo>
                    <a:cubicBezTo>
                      <a:pt x="359" y="416"/>
                      <a:pt x="373" y="401"/>
                      <a:pt x="373" y="384"/>
                    </a:cubicBezTo>
                    <a:close/>
                  </a:path>
                </a:pathLst>
              </a:custGeom>
              <a:solidFill>
                <a:schemeClr val="accent3"/>
              </a:solidFill>
              <a:ln>
                <a:noFill/>
              </a:ln>
            </p:spPr>
            <p:txBody>
              <a:bodyPr vert="horz" wrap="square" lIns="100796" tIns="50398" rIns="100796" bIns="50398" numCol="1" anchor="t" anchorCtr="0" compatLnSpc="1">
                <a:prstTxWarp prst="textNoShape">
                  <a:avLst/>
                </a:prstTxWarp>
              </a:bodyPr>
              <a:lstStyle/>
              <a:p>
                <a:endParaRPr lang="en-GB" sz="1100">
                  <a:latin typeface="Calibri Light" panose="020F0302020204030204" pitchFamily="34" charset="0"/>
                  <a:cs typeface="Calibri Light" panose="020F0302020204030204" pitchFamily="34" charset="0"/>
                </a:endParaRPr>
              </a:p>
            </p:txBody>
          </p:sp>
          <p:sp>
            <p:nvSpPr>
              <p:cNvPr id="31" name="Rectangle 30">
                <a:extLst>
                  <a:ext uri="{FF2B5EF4-FFF2-40B4-BE49-F238E27FC236}">
                    <a16:creationId xmlns:a16="http://schemas.microsoft.com/office/drawing/2014/main" id="{6D1E5E81-3268-BCA0-B6EE-445CD1C081E9}"/>
                  </a:ext>
                </a:extLst>
              </p:cNvPr>
              <p:cNvSpPr/>
              <p:nvPr/>
            </p:nvSpPr>
            <p:spPr>
              <a:xfrm>
                <a:off x="758214" y="4199294"/>
                <a:ext cx="4302990" cy="169277"/>
              </a:xfrm>
              <a:prstGeom prst="rect">
                <a:avLst/>
              </a:prstGeom>
              <a:noFill/>
            </p:spPr>
            <p:txBody>
              <a:bodyPr wrap="square" lIns="0" tIns="0" rIns="0" bIns="0" rtlCol="0">
                <a:spAutoFit/>
              </a:bodyPr>
              <a:lstStyle/>
              <a:p>
                <a:pPr defTabSz="699802">
                  <a:spcBef>
                    <a:spcPts val="1960"/>
                  </a:spcBef>
                </a:pPr>
                <a:r>
                  <a:rPr lang="en-GB" sz="1100">
                    <a:solidFill>
                      <a:srgbClr val="000000"/>
                    </a:solidFill>
                    <a:latin typeface="Calibri Light" panose="020F0302020204030204" pitchFamily="34" charset="0"/>
                    <a:cs typeface="Calibri Light" panose="020F0302020204030204" pitchFamily="34" charset="0"/>
                  </a:rPr>
                  <a:t>Highly interactive, safe and secure sandbox environment. </a:t>
                </a:r>
              </a:p>
            </p:txBody>
          </p:sp>
          <p:sp>
            <p:nvSpPr>
              <p:cNvPr id="32" name="Freeform 627">
                <a:extLst>
                  <a:ext uri="{FF2B5EF4-FFF2-40B4-BE49-F238E27FC236}">
                    <a16:creationId xmlns:a16="http://schemas.microsoft.com/office/drawing/2014/main" id="{66491A86-0139-37A6-A0FB-5121DDE0DB3F}"/>
                  </a:ext>
                </a:extLst>
              </p:cNvPr>
              <p:cNvSpPr>
                <a:spLocks noChangeAspect="1" noEditPoints="1"/>
              </p:cNvSpPr>
              <p:nvPr/>
            </p:nvSpPr>
            <p:spPr bwMode="auto">
              <a:xfrm>
                <a:off x="325723" y="4104383"/>
                <a:ext cx="324000" cy="324000"/>
              </a:xfrm>
              <a:custGeom>
                <a:avLst/>
                <a:gdLst>
                  <a:gd name="T0" fmla="*/ 330 w 512"/>
                  <a:gd name="T1" fmla="*/ 245 h 512"/>
                  <a:gd name="T2" fmla="*/ 181 w 512"/>
                  <a:gd name="T3" fmla="*/ 245 h 512"/>
                  <a:gd name="T4" fmla="*/ 181 w 512"/>
                  <a:gd name="T5" fmla="*/ 192 h 512"/>
                  <a:gd name="T6" fmla="*/ 256 w 512"/>
                  <a:gd name="T7" fmla="*/ 117 h 512"/>
                  <a:gd name="T8" fmla="*/ 330 w 512"/>
                  <a:gd name="T9" fmla="*/ 192 h 512"/>
                  <a:gd name="T10" fmla="*/ 330 w 512"/>
                  <a:gd name="T11" fmla="*/ 245 h 512"/>
                  <a:gd name="T12" fmla="*/ 160 w 512"/>
                  <a:gd name="T13" fmla="*/ 394 h 512"/>
                  <a:gd name="T14" fmla="*/ 352 w 512"/>
                  <a:gd name="T15" fmla="*/ 394 h 512"/>
                  <a:gd name="T16" fmla="*/ 352 w 512"/>
                  <a:gd name="T17" fmla="*/ 266 h 512"/>
                  <a:gd name="T18" fmla="*/ 160 w 512"/>
                  <a:gd name="T19" fmla="*/ 266 h 512"/>
                  <a:gd name="T20" fmla="*/ 160 w 512"/>
                  <a:gd name="T21" fmla="*/ 394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373 w 512"/>
                  <a:gd name="T33" fmla="*/ 256 h 512"/>
                  <a:gd name="T34" fmla="*/ 362 w 512"/>
                  <a:gd name="T35" fmla="*/ 245 h 512"/>
                  <a:gd name="T36" fmla="*/ 352 w 512"/>
                  <a:gd name="T37" fmla="*/ 245 h 512"/>
                  <a:gd name="T38" fmla="*/ 352 w 512"/>
                  <a:gd name="T39" fmla="*/ 192 h 512"/>
                  <a:gd name="T40" fmla="*/ 256 w 512"/>
                  <a:gd name="T41" fmla="*/ 96 h 512"/>
                  <a:gd name="T42" fmla="*/ 160 w 512"/>
                  <a:gd name="T43" fmla="*/ 192 h 512"/>
                  <a:gd name="T44" fmla="*/ 160 w 512"/>
                  <a:gd name="T45" fmla="*/ 245 h 512"/>
                  <a:gd name="T46" fmla="*/ 149 w 512"/>
                  <a:gd name="T47" fmla="*/ 245 h 512"/>
                  <a:gd name="T48" fmla="*/ 138 w 512"/>
                  <a:gd name="T49" fmla="*/ 256 h 512"/>
                  <a:gd name="T50" fmla="*/ 138 w 512"/>
                  <a:gd name="T51" fmla="*/ 405 h 512"/>
                  <a:gd name="T52" fmla="*/ 149 w 512"/>
                  <a:gd name="T53" fmla="*/ 416 h 512"/>
                  <a:gd name="T54" fmla="*/ 362 w 512"/>
                  <a:gd name="T55" fmla="*/ 416 h 512"/>
                  <a:gd name="T56" fmla="*/ 373 w 512"/>
                  <a:gd name="T57" fmla="*/ 405 h 512"/>
                  <a:gd name="T58" fmla="*/ 373 w 512"/>
                  <a:gd name="T59"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330" y="245"/>
                    </a:moveTo>
                    <a:cubicBezTo>
                      <a:pt x="181" y="245"/>
                      <a:pt x="181" y="245"/>
                      <a:pt x="181" y="245"/>
                    </a:cubicBezTo>
                    <a:cubicBezTo>
                      <a:pt x="181" y="192"/>
                      <a:pt x="181" y="192"/>
                      <a:pt x="181" y="192"/>
                    </a:cubicBezTo>
                    <a:cubicBezTo>
                      <a:pt x="181" y="150"/>
                      <a:pt x="214" y="117"/>
                      <a:pt x="256" y="117"/>
                    </a:cubicBezTo>
                    <a:cubicBezTo>
                      <a:pt x="297" y="117"/>
                      <a:pt x="330" y="150"/>
                      <a:pt x="330" y="192"/>
                    </a:cubicBezTo>
                    <a:lnTo>
                      <a:pt x="330" y="245"/>
                    </a:lnTo>
                    <a:close/>
                    <a:moveTo>
                      <a:pt x="160" y="394"/>
                    </a:moveTo>
                    <a:cubicBezTo>
                      <a:pt x="352" y="394"/>
                      <a:pt x="352" y="394"/>
                      <a:pt x="352" y="394"/>
                    </a:cubicBezTo>
                    <a:cubicBezTo>
                      <a:pt x="352" y="266"/>
                      <a:pt x="352" y="266"/>
                      <a:pt x="352" y="266"/>
                    </a:cubicBezTo>
                    <a:cubicBezTo>
                      <a:pt x="160" y="266"/>
                      <a:pt x="160" y="266"/>
                      <a:pt x="160" y="266"/>
                    </a:cubicBezTo>
                    <a:lnTo>
                      <a:pt x="160"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56"/>
                    </a:moveTo>
                    <a:cubicBezTo>
                      <a:pt x="373" y="250"/>
                      <a:pt x="368" y="245"/>
                      <a:pt x="362" y="245"/>
                    </a:cubicBezTo>
                    <a:cubicBezTo>
                      <a:pt x="352" y="245"/>
                      <a:pt x="352" y="245"/>
                      <a:pt x="352" y="245"/>
                    </a:cubicBezTo>
                    <a:cubicBezTo>
                      <a:pt x="352" y="192"/>
                      <a:pt x="352" y="192"/>
                      <a:pt x="352" y="192"/>
                    </a:cubicBezTo>
                    <a:cubicBezTo>
                      <a:pt x="352" y="139"/>
                      <a:pt x="309" y="96"/>
                      <a:pt x="256" y="96"/>
                    </a:cubicBezTo>
                    <a:cubicBezTo>
                      <a:pt x="203" y="96"/>
                      <a:pt x="160" y="139"/>
                      <a:pt x="160" y="192"/>
                    </a:cubicBezTo>
                    <a:cubicBezTo>
                      <a:pt x="160" y="245"/>
                      <a:pt x="160" y="245"/>
                      <a:pt x="160" y="245"/>
                    </a:cubicBezTo>
                    <a:cubicBezTo>
                      <a:pt x="149" y="245"/>
                      <a:pt x="149" y="245"/>
                      <a:pt x="149" y="245"/>
                    </a:cubicBezTo>
                    <a:cubicBezTo>
                      <a:pt x="143" y="245"/>
                      <a:pt x="138" y="250"/>
                      <a:pt x="138" y="256"/>
                    </a:cubicBezTo>
                    <a:cubicBezTo>
                      <a:pt x="138" y="405"/>
                      <a:pt x="138" y="405"/>
                      <a:pt x="138" y="405"/>
                    </a:cubicBezTo>
                    <a:cubicBezTo>
                      <a:pt x="138" y="411"/>
                      <a:pt x="143" y="416"/>
                      <a:pt x="149" y="416"/>
                    </a:cubicBezTo>
                    <a:cubicBezTo>
                      <a:pt x="362" y="416"/>
                      <a:pt x="362" y="416"/>
                      <a:pt x="362" y="416"/>
                    </a:cubicBezTo>
                    <a:cubicBezTo>
                      <a:pt x="368" y="416"/>
                      <a:pt x="373" y="411"/>
                      <a:pt x="373" y="405"/>
                    </a:cubicBezTo>
                    <a:lnTo>
                      <a:pt x="373" y="256"/>
                    </a:lnTo>
                    <a:close/>
                  </a:path>
                </a:pathLst>
              </a:custGeom>
              <a:solidFill>
                <a:srgbClr val="63666A"/>
              </a:solidFill>
              <a:ln>
                <a:noFill/>
              </a:ln>
            </p:spPr>
            <p:txBody>
              <a:bodyPr vert="horz" wrap="square" lIns="100796" tIns="50398" rIns="100796" bIns="50398" numCol="1" anchor="t" anchorCtr="0" compatLnSpc="1">
                <a:prstTxWarp prst="textNoShape">
                  <a:avLst/>
                </a:prstTxWarp>
              </a:bodyPr>
              <a:lstStyle/>
              <a:p>
                <a:endParaRPr lang="en-GB" sz="1100">
                  <a:latin typeface="Calibri Light" panose="020F0302020204030204" pitchFamily="34" charset="0"/>
                  <a:cs typeface="Calibri Light" panose="020F0302020204030204" pitchFamily="34" charset="0"/>
                </a:endParaRPr>
              </a:p>
            </p:txBody>
          </p:sp>
        </p:grpSp>
        <p:sp>
          <p:nvSpPr>
            <p:cNvPr id="21" name="Freeform 183">
              <a:extLst>
                <a:ext uri="{FF2B5EF4-FFF2-40B4-BE49-F238E27FC236}">
                  <a16:creationId xmlns:a16="http://schemas.microsoft.com/office/drawing/2014/main" id="{6794CB10-705F-A25C-806C-5090646B0F9C}"/>
                </a:ext>
              </a:extLst>
            </p:cNvPr>
            <p:cNvSpPr>
              <a:spLocks noChangeAspect="1" noEditPoints="1"/>
            </p:cNvSpPr>
            <p:nvPr/>
          </p:nvSpPr>
          <p:spPr bwMode="auto">
            <a:xfrm>
              <a:off x="370647" y="4168169"/>
              <a:ext cx="324000" cy="32400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52 w 512"/>
                <a:gd name="T11" fmla="*/ 374 h 512"/>
                <a:gd name="T12" fmla="*/ 347 w 512"/>
                <a:gd name="T13" fmla="*/ 382 h 512"/>
                <a:gd name="T14" fmla="*/ 341 w 512"/>
                <a:gd name="T15" fmla="*/ 384 h 512"/>
                <a:gd name="T16" fmla="*/ 337 w 512"/>
                <a:gd name="T17" fmla="*/ 383 h 512"/>
                <a:gd name="T18" fmla="*/ 252 w 512"/>
                <a:gd name="T19" fmla="*/ 348 h 512"/>
                <a:gd name="T20" fmla="*/ 222 w 512"/>
                <a:gd name="T21" fmla="*/ 390 h 512"/>
                <a:gd name="T22" fmla="*/ 222 w 512"/>
                <a:gd name="T23" fmla="*/ 390 h 512"/>
                <a:gd name="T24" fmla="*/ 213 w 512"/>
                <a:gd name="T25" fmla="*/ 394 h 512"/>
                <a:gd name="T26" fmla="*/ 212 w 512"/>
                <a:gd name="T27" fmla="*/ 394 h 512"/>
                <a:gd name="T28" fmla="*/ 203 w 512"/>
                <a:gd name="T29" fmla="*/ 387 h 512"/>
                <a:gd name="T30" fmla="*/ 184 w 512"/>
                <a:gd name="T31" fmla="*/ 320 h 512"/>
                <a:gd name="T32" fmla="*/ 102 w 512"/>
                <a:gd name="T33" fmla="*/ 287 h 512"/>
                <a:gd name="T34" fmla="*/ 96 w 512"/>
                <a:gd name="T35" fmla="*/ 278 h 512"/>
                <a:gd name="T36" fmla="*/ 101 w 512"/>
                <a:gd name="T37" fmla="*/ 268 h 512"/>
                <a:gd name="T38" fmla="*/ 357 w 512"/>
                <a:gd name="T39" fmla="*/ 118 h 512"/>
                <a:gd name="T40" fmla="*/ 368 w 512"/>
                <a:gd name="T41" fmla="*/ 119 h 512"/>
                <a:gd name="T42" fmla="*/ 373 w 512"/>
                <a:gd name="T43" fmla="*/ 129 h 512"/>
                <a:gd name="T44" fmla="*/ 352 w 512"/>
                <a:gd name="T45" fmla="*/ 374 h 512"/>
                <a:gd name="T46" fmla="*/ 304 w 512"/>
                <a:gd name="T47" fmla="*/ 174 h 512"/>
                <a:gd name="T48" fmla="*/ 187 w 512"/>
                <a:gd name="T49" fmla="*/ 298 h 512"/>
                <a:gd name="T50" fmla="*/ 130 w 512"/>
                <a:gd name="T51" fmla="*/ 275 h 512"/>
                <a:gd name="T52" fmla="*/ 304 w 512"/>
                <a:gd name="T53" fmla="*/ 174 h 512"/>
                <a:gd name="T54" fmla="*/ 294 w 512"/>
                <a:gd name="T55" fmla="*/ 216 h 512"/>
                <a:gd name="T56" fmla="*/ 225 w 512"/>
                <a:gd name="T57" fmla="*/ 325 h 512"/>
                <a:gd name="T58" fmla="*/ 224 w 512"/>
                <a:gd name="T59" fmla="*/ 326 h 512"/>
                <a:gd name="T60" fmla="*/ 215 w 512"/>
                <a:gd name="T61" fmla="*/ 351 h 512"/>
                <a:gd name="T62" fmla="*/ 204 w 512"/>
                <a:gd name="T63" fmla="*/ 312 h 512"/>
                <a:gd name="T64" fmla="*/ 294 w 512"/>
                <a:gd name="T65" fmla="*/ 216 h 512"/>
                <a:gd name="T66" fmla="*/ 251 w 512"/>
                <a:gd name="T67" fmla="*/ 325 h 512"/>
                <a:gd name="T68" fmla="*/ 348 w 512"/>
                <a:gd name="T69" fmla="*/ 170 h 512"/>
                <a:gd name="T70" fmla="*/ 332 w 512"/>
                <a:gd name="T71" fmla="*/ 358 h 512"/>
                <a:gd name="T72" fmla="*/ 251 w 512"/>
                <a:gd name="T73" fmla="*/ 32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52" y="374"/>
                  </a:moveTo>
                  <a:cubicBezTo>
                    <a:pt x="351" y="377"/>
                    <a:pt x="349" y="380"/>
                    <a:pt x="347" y="382"/>
                  </a:cubicBezTo>
                  <a:cubicBezTo>
                    <a:pt x="345" y="383"/>
                    <a:pt x="343" y="384"/>
                    <a:pt x="341" y="384"/>
                  </a:cubicBezTo>
                  <a:cubicBezTo>
                    <a:pt x="340" y="384"/>
                    <a:pt x="338" y="383"/>
                    <a:pt x="337" y="383"/>
                  </a:cubicBezTo>
                  <a:cubicBezTo>
                    <a:pt x="252" y="348"/>
                    <a:pt x="252" y="348"/>
                    <a:pt x="252" y="348"/>
                  </a:cubicBezTo>
                  <a:cubicBezTo>
                    <a:pt x="222" y="390"/>
                    <a:pt x="222" y="390"/>
                    <a:pt x="222" y="390"/>
                  </a:cubicBezTo>
                  <a:cubicBezTo>
                    <a:pt x="222" y="390"/>
                    <a:pt x="222" y="390"/>
                    <a:pt x="222" y="390"/>
                  </a:cubicBezTo>
                  <a:cubicBezTo>
                    <a:pt x="220" y="393"/>
                    <a:pt x="216" y="394"/>
                    <a:pt x="213" y="394"/>
                  </a:cubicBezTo>
                  <a:cubicBezTo>
                    <a:pt x="213" y="394"/>
                    <a:pt x="213" y="394"/>
                    <a:pt x="212" y="394"/>
                  </a:cubicBezTo>
                  <a:cubicBezTo>
                    <a:pt x="208" y="394"/>
                    <a:pt x="204" y="391"/>
                    <a:pt x="203" y="387"/>
                  </a:cubicBezTo>
                  <a:cubicBezTo>
                    <a:pt x="184" y="320"/>
                    <a:pt x="184" y="320"/>
                    <a:pt x="184" y="320"/>
                  </a:cubicBezTo>
                  <a:cubicBezTo>
                    <a:pt x="102" y="287"/>
                    <a:pt x="102" y="287"/>
                    <a:pt x="102" y="287"/>
                  </a:cubicBezTo>
                  <a:cubicBezTo>
                    <a:pt x="99" y="285"/>
                    <a:pt x="96" y="282"/>
                    <a:pt x="96" y="278"/>
                  </a:cubicBezTo>
                  <a:cubicBezTo>
                    <a:pt x="95" y="274"/>
                    <a:pt x="97" y="270"/>
                    <a:pt x="101" y="268"/>
                  </a:cubicBezTo>
                  <a:cubicBezTo>
                    <a:pt x="357" y="118"/>
                    <a:pt x="357" y="118"/>
                    <a:pt x="357" y="118"/>
                  </a:cubicBezTo>
                  <a:cubicBezTo>
                    <a:pt x="360" y="116"/>
                    <a:pt x="365" y="117"/>
                    <a:pt x="368" y="119"/>
                  </a:cubicBezTo>
                  <a:cubicBezTo>
                    <a:pt x="371" y="121"/>
                    <a:pt x="373" y="125"/>
                    <a:pt x="373" y="129"/>
                  </a:cubicBezTo>
                  <a:lnTo>
                    <a:pt x="352" y="374"/>
                  </a:lnTo>
                  <a:close/>
                  <a:moveTo>
                    <a:pt x="304" y="174"/>
                  </a:moveTo>
                  <a:cubicBezTo>
                    <a:pt x="187" y="298"/>
                    <a:pt x="187" y="298"/>
                    <a:pt x="187" y="298"/>
                  </a:cubicBezTo>
                  <a:cubicBezTo>
                    <a:pt x="130" y="275"/>
                    <a:pt x="130" y="275"/>
                    <a:pt x="130" y="275"/>
                  </a:cubicBezTo>
                  <a:lnTo>
                    <a:pt x="304" y="174"/>
                  </a:lnTo>
                  <a:close/>
                  <a:moveTo>
                    <a:pt x="294" y="216"/>
                  </a:moveTo>
                  <a:cubicBezTo>
                    <a:pt x="225" y="325"/>
                    <a:pt x="225" y="325"/>
                    <a:pt x="225" y="325"/>
                  </a:cubicBezTo>
                  <a:cubicBezTo>
                    <a:pt x="225" y="325"/>
                    <a:pt x="225" y="326"/>
                    <a:pt x="224" y="326"/>
                  </a:cubicBezTo>
                  <a:cubicBezTo>
                    <a:pt x="215" y="351"/>
                    <a:pt x="215" y="351"/>
                    <a:pt x="215" y="351"/>
                  </a:cubicBezTo>
                  <a:cubicBezTo>
                    <a:pt x="204" y="312"/>
                    <a:pt x="204" y="312"/>
                    <a:pt x="204" y="312"/>
                  </a:cubicBezTo>
                  <a:lnTo>
                    <a:pt x="294" y="216"/>
                  </a:lnTo>
                  <a:close/>
                  <a:moveTo>
                    <a:pt x="251" y="325"/>
                  </a:moveTo>
                  <a:cubicBezTo>
                    <a:pt x="348" y="170"/>
                    <a:pt x="348" y="170"/>
                    <a:pt x="348" y="170"/>
                  </a:cubicBezTo>
                  <a:cubicBezTo>
                    <a:pt x="332" y="358"/>
                    <a:pt x="332" y="358"/>
                    <a:pt x="332" y="358"/>
                  </a:cubicBezTo>
                  <a:lnTo>
                    <a:pt x="251" y="325"/>
                  </a:lnTo>
                  <a:close/>
                </a:path>
              </a:pathLst>
            </a:custGeom>
            <a:solidFill>
              <a:srgbClr val="0076A8"/>
            </a:solidFill>
            <a:ln>
              <a:noFill/>
            </a:ln>
          </p:spPr>
          <p:txBody>
            <a:bodyPr vert="horz" wrap="square" lIns="100796" tIns="50398" rIns="100796" bIns="50398" numCol="1" anchor="t" anchorCtr="0" compatLnSpc="1">
              <a:prstTxWarp prst="textNoShape">
                <a:avLst/>
              </a:prstTxWarp>
            </a:bodyPr>
            <a:lstStyle/>
            <a:p>
              <a:endParaRPr lang="en-GB" sz="1100">
                <a:latin typeface="Calibri Light" panose="020F0302020204030204" pitchFamily="34" charset="0"/>
                <a:cs typeface="Calibri Light" panose="020F0302020204030204" pitchFamily="34" charset="0"/>
              </a:endParaRPr>
            </a:p>
          </p:txBody>
        </p:sp>
        <p:sp>
          <p:nvSpPr>
            <p:cNvPr id="22" name="Rectangle 21">
              <a:extLst>
                <a:ext uri="{FF2B5EF4-FFF2-40B4-BE49-F238E27FC236}">
                  <a16:creationId xmlns:a16="http://schemas.microsoft.com/office/drawing/2014/main" id="{384CC926-BD5D-A8D8-57AD-F615101C505B}"/>
                </a:ext>
              </a:extLst>
            </p:cNvPr>
            <p:cNvSpPr/>
            <p:nvPr/>
          </p:nvSpPr>
          <p:spPr>
            <a:xfrm>
              <a:off x="803139" y="4195990"/>
              <a:ext cx="4302990" cy="338554"/>
            </a:xfrm>
            <a:prstGeom prst="rect">
              <a:avLst/>
            </a:prstGeom>
            <a:noFill/>
          </p:spPr>
          <p:txBody>
            <a:bodyPr wrap="square" lIns="0" tIns="0" rIns="0" bIns="0" rtlCol="0">
              <a:spAutoFit/>
            </a:bodyPr>
            <a:lstStyle/>
            <a:p>
              <a:pPr defTabSz="699802">
                <a:spcBef>
                  <a:spcPts val="1960"/>
                </a:spcBef>
              </a:pPr>
              <a:r>
                <a:rPr lang="en-GB" sz="1100">
                  <a:solidFill>
                    <a:srgbClr val="000000"/>
                  </a:solidFill>
                  <a:latin typeface="Calibri Light" panose="020F0302020204030204" pitchFamily="34" charset="0"/>
                  <a:cs typeface="Calibri Light" panose="020F0302020204030204" pitchFamily="34" charset="0"/>
                </a:rPr>
                <a:t>Ability to provide tailored injects to specific participants to review and evaluate processes for information sharing.</a:t>
              </a:r>
            </a:p>
          </p:txBody>
        </p:sp>
      </p:grpSp>
      <p:sp>
        <p:nvSpPr>
          <p:cNvPr id="33" name="TextBox 32">
            <a:extLst>
              <a:ext uri="{FF2B5EF4-FFF2-40B4-BE49-F238E27FC236}">
                <a16:creationId xmlns:a16="http://schemas.microsoft.com/office/drawing/2014/main" id="{C2E442CB-BC7D-92D9-22AD-1F5FB067C233}"/>
              </a:ext>
            </a:extLst>
          </p:cNvPr>
          <p:cNvSpPr txBox="1"/>
          <p:nvPr/>
        </p:nvSpPr>
        <p:spPr>
          <a:xfrm rot="19580225">
            <a:off x="5383749" y="3693436"/>
            <a:ext cx="5223772" cy="430887"/>
          </a:xfrm>
          <a:prstGeom prst="rect">
            <a:avLst/>
          </a:prstGeom>
          <a:noFill/>
        </p:spPr>
        <p:txBody>
          <a:bodyPr wrap="square" lIns="0" tIns="0" rIns="0" bIns="0" rtlCol="0">
            <a:spAutoFit/>
          </a:bodyPr>
          <a:lstStyle/>
          <a:p>
            <a:pPr algn="ctr">
              <a:spcBef>
                <a:spcPts val="600"/>
              </a:spcBef>
              <a:buSzPct val="100000"/>
            </a:pPr>
            <a:r>
              <a:rPr lang="en-US" sz="2800" b="1">
                <a:solidFill>
                  <a:srgbClr val="DA291C"/>
                </a:solidFill>
                <a:latin typeface="Calibri Light" panose="020F0302020204030204" pitchFamily="34" charset="0"/>
                <a:cs typeface="Calibri Light" panose="020F0302020204030204" pitchFamily="34" charset="0"/>
              </a:rPr>
              <a:t>For Illustrative Purpose Only</a:t>
            </a:r>
          </a:p>
        </p:txBody>
      </p:sp>
    </p:spTree>
    <p:extLst>
      <p:ext uri="{BB962C8B-B14F-4D97-AF65-F5344CB8AC3E}">
        <p14:creationId xmlns:p14="http://schemas.microsoft.com/office/powerpoint/2010/main" val="639410691"/>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55"/>
            <a:ext cx="11297263" cy="6861755"/>
          </a:xfrm>
          <a:prstGeom prst="rect">
            <a:avLst/>
          </a:prstGeom>
        </p:spPr>
      </p:pic>
      <p:grpSp>
        <p:nvGrpSpPr>
          <p:cNvPr id="6" name="Group 5">
            <a:extLst>
              <a:ext uri="{FF2B5EF4-FFF2-40B4-BE49-F238E27FC236}">
                <a16:creationId xmlns:a16="http://schemas.microsoft.com/office/drawing/2014/main" id="{B0BFBE09-3C6A-44C7-9D03-289EB3B4D0A7}"/>
              </a:ext>
            </a:extLst>
          </p:cNvPr>
          <p:cNvGrpSpPr/>
          <p:nvPr/>
        </p:nvGrpSpPr>
        <p:grpSpPr>
          <a:xfrm>
            <a:off x="10791565" y="6425836"/>
            <a:ext cx="364450" cy="364450"/>
            <a:chOff x="2624423" y="132075"/>
            <a:chExt cx="864729" cy="864729"/>
          </a:xfrm>
        </p:grpSpPr>
        <p:sp>
          <p:nvSpPr>
            <p:cNvPr id="9" name="Oval 8">
              <a:extLst>
                <a:ext uri="{FF2B5EF4-FFF2-40B4-BE49-F238E27FC236}">
                  <a16:creationId xmlns:a16="http://schemas.microsoft.com/office/drawing/2014/main" id="{55483B00-835E-4566-9353-F7D981928BD8}"/>
                </a:ext>
              </a:extLst>
            </p:cNvPr>
            <p:cNvSpPr/>
            <p:nvPr userDrawn="1"/>
          </p:nvSpPr>
          <p:spPr bwMode="gray">
            <a:xfrm>
              <a:off x="2624423" y="132075"/>
              <a:ext cx="864729" cy="864729"/>
            </a:xfrm>
            <a:prstGeom prst="ellipse">
              <a:avLst/>
            </a:prstGeom>
            <a:solidFill>
              <a:srgbClr val="343434"/>
            </a:solidFill>
            <a:ln w="19050" algn="ctr">
              <a:noFill/>
              <a:miter lim="800000"/>
              <a:headEnd/>
              <a:tailEnd/>
            </a:ln>
          </p:spPr>
          <p:txBody>
            <a:bodyPr wrap="none" lIns="0" tIns="0" rIns="0" bIns="0" rtlCol="0" anchor="ctr"/>
            <a:lstStyle/>
            <a:p>
              <a:pPr algn="ctr" defTabSz="1208241">
                <a:lnSpc>
                  <a:spcPct val="106000"/>
                </a:lnSpc>
                <a:defRPr/>
              </a:pPr>
              <a:endParaRPr lang="en-US" sz="2382" b="1" dirty="0">
                <a:solidFill>
                  <a:prstClr val="white"/>
                </a:solidFill>
                <a:latin typeface="Calibri" panose="020F0502020204030204" pitchFamily="34" charset="0"/>
              </a:endParaRPr>
            </a:p>
          </p:txBody>
        </p:sp>
        <p:grpSp>
          <p:nvGrpSpPr>
            <p:cNvPr id="12" name="Group 22">
              <a:extLst>
                <a:ext uri="{FF2B5EF4-FFF2-40B4-BE49-F238E27FC236}">
                  <a16:creationId xmlns:a16="http://schemas.microsoft.com/office/drawing/2014/main" id="{A0C95259-4342-46A6-B68D-4CF9DEC6145C}"/>
                </a:ext>
              </a:extLst>
            </p:cNvPr>
            <p:cNvGrpSpPr>
              <a:grpSpLocks noChangeAspect="1"/>
            </p:cNvGrpSpPr>
            <p:nvPr userDrawn="1"/>
          </p:nvGrpSpPr>
          <p:grpSpPr bwMode="auto">
            <a:xfrm>
              <a:off x="2678782" y="201682"/>
              <a:ext cx="757994" cy="757994"/>
              <a:chOff x="3448" y="418"/>
              <a:chExt cx="1517" cy="1517"/>
            </a:xfrm>
            <a:solidFill>
              <a:srgbClr val="343434"/>
            </a:solidFill>
          </p:grpSpPr>
          <p:sp>
            <p:nvSpPr>
              <p:cNvPr id="13" name="Freeform 23">
                <a:extLst>
                  <a:ext uri="{FF2B5EF4-FFF2-40B4-BE49-F238E27FC236}">
                    <a16:creationId xmlns:a16="http://schemas.microsoft.com/office/drawing/2014/main" id="{E6E79448-B6DB-4A98-9563-02D545B944F3}"/>
                  </a:ext>
                </a:extLst>
              </p:cNvPr>
              <p:cNvSpPr>
                <a:spLocks noEditPoints="1"/>
              </p:cNvSpPr>
              <p:nvPr/>
            </p:nvSpPr>
            <p:spPr bwMode="auto">
              <a:xfrm>
                <a:off x="3731" y="700"/>
                <a:ext cx="954" cy="888"/>
              </a:xfrm>
              <a:custGeom>
                <a:avLst/>
                <a:gdLst>
                  <a:gd name="T0" fmla="*/ 241 w 402"/>
                  <a:gd name="T1" fmla="*/ 347 h 374"/>
                  <a:gd name="T2" fmla="*/ 334 w 402"/>
                  <a:gd name="T3" fmla="*/ 347 h 374"/>
                  <a:gd name="T4" fmla="*/ 334 w 402"/>
                  <a:gd name="T5" fmla="*/ 174 h 374"/>
                  <a:gd name="T6" fmla="*/ 347 w 402"/>
                  <a:gd name="T7" fmla="*/ 161 h 374"/>
                  <a:gd name="T8" fmla="*/ 351 w 402"/>
                  <a:gd name="T9" fmla="*/ 161 h 374"/>
                  <a:gd name="T10" fmla="*/ 201 w 402"/>
                  <a:gd name="T11" fmla="*/ 32 h 374"/>
                  <a:gd name="T12" fmla="*/ 51 w 402"/>
                  <a:gd name="T13" fmla="*/ 161 h 374"/>
                  <a:gd name="T14" fmla="*/ 55 w 402"/>
                  <a:gd name="T15" fmla="*/ 161 h 374"/>
                  <a:gd name="T16" fmla="*/ 68 w 402"/>
                  <a:gd name="T17" fmla="*/ 174 h 374"/>
                  <a:gd name="T18" fmla="*/ 68 w 402"/>
                  <a:gd name="T19" fmla="*/ 347 h 374"/>
                  <a:gd name="T20" fmla="*/ 161 w 402"/>
                  <a:gd name="T21" fmla="*/ 347 h 374"/>
                  <a:gd name="T22" fmla="*/ 161 w 402"/>
                  <a:gd name="T23" fmla="*/ 280 h 374"/>
                  <a:gd name="T24" fmla="*/ 174 w 402"/>
                  <a:gd name="T25" fmla="*/ 267 h 374"/>
                  <a:gd name="T26" fmla="*/ 228 w 402"/>
                  <a:gd name="T27" fmla="*/ 267 h 374"/>
                  <a:gd name="T28" fmla="*/ 241 w 402"/>
                  <a:gd name="T29" fmla="*/ 280 h 374"/>
                  <a:gd name="T30" fmla="*/ 241 w 402"/>
                  <a:gd name="T31" fmla="*/ 347 h 374"/>
                  <a:gd name="T32" fmla="*/ 347 w 402"/>
                  <a:gd name="T33" fmla="*/ 374 h 374"/>
                  <a:gd name="T34" fmla="*/ 228 w 402"/>
                  <a:gd name="T35" fmla="*/ 374 h 374"/>
                  <a:gd name="T36" fmla="*/ 214 w 402"/>
                  <a:gd name="T37" fmla="*/ 360 h 374"/>
                  <a:gd name="T38" fmla="*/ 214 w 402"/>
                  <a:gd name="T39" fmla="*/ 294 h 374"/>
                  <a:gd name="T40" fmla="*/ 188 w 402"/>
                  <a:gd name="T41" fmla="*/ 294 h 374"/>
                  <a:gd name="T42" fmla="*/ 188 w 402"/>
                  <a:gd name="T43" fmla="*/ 360 h 374"/>
                  <a:gd name="T44" fmla="*/ 174 w 402"/>
                  <a:gd name="T45" fmla="*/ 374 h 374"/>
                  <a:gd name="T46" fmla="*/ 55 w 402"/>
                  <a:gd name="T47" fmla="*/ 374 h 374"/>
                  <a:gd name="T48" fmla="*/ 41 w 402"/>
                  <a:gd name="T49" fmla="*/ 360 h 374"/>
                  <a:gd name="T50" fmla="*/ 41 w 402"/>
                  <a:gd name="T51" fmla="*/ 187 h 374"/>
                  <a:gd name="T52" fmla="*/ 15 w 402"/>
                  <a:gd name="T53" fmla="*/ 187 h 374"/>
                  <a:gd name="T54" fmla="*/ 2 w 402"/>
                  <a:gd name="T55" fmla="*/ 179 h 374"/>
                  <a:gd name="T56" fmla="*/ 6 w 402"/>
                  <a:gd name="T57" fmla="*/ 164 h 374"/>
                  <a:gd name="T58" fmla="*/ 192 w 402"/>
                  <a:gd name="T59" fmla="*/ 4 h 374"/>
                  <a:gd name="T60" fmla="*/ 210 w 402"/>
                  <a:gd name="T61" fmla="*/ 4 h 374"/>
                  <a:gd name="T62" fmla="*/ 396 w 402"/>
                  <a:gd name="T63" fmla="*/ 164 h 374"/>
                  <a:gd name="T64" fmla="*/ 400 w 402"/>
                  <a:gd name="T65" fmla="*/ 179 h 374"/>
                  <a:gd name="T66" fmla="*/ 387 w 402"/>
                  <a:gd name="T67" fmla="*/ 187 h 374"/>
                  <a:gd name="T68" fmla="*/ 361 w 402"/>
                  <a:gd name="T69" fmla="*/ 187 h 374"/>
                  <a:gd name="T70" fmla="*/ 361 w 402"/>
                  <a:gd name="T71" fmla="*/ 360 h 374"/>
                  <a:gd name="T72" fmla="*/ 347 w 402"/>
                  <a:gd name="T7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2" h="374">
                    <a:moveTo>
                      <a:pt x="241" y="347"/>
                    </a:moveTo>
                    <a:cubicBezTo>
                      <a:pt x="334" y="347"/>
                      <a:pt x="334" y="347"/>
                      <a:pt x="334" y="347"/>
                    </a:cubicBezTo>
                    <a:cubicBezTo>
                      <a:pt x="334" y="174"/>
                      <a:pt x="334" y="174"/>
                      <a:pt x="334" y="174"/>
                    </a:cubicBezTo>
                    <a:cubicBezTo>
                      <a:pt x="334" y="167"/>
                      <a:pt x="340" y="161"/>
                      <a:pt x="347" y="161"/>
                    </a:cubicBezTo>
                    <a:cubicBezTo>
                      <a:pt x="351" y="161"/>
                      <a:pt x="351" y="161"/>
                      <a:pt x="351" y="161"/>
                    </a:cubicBezTo>
                    <a:cubicBezTo>
                      <a:pt x="201" y="32"/>
                      <a:pt x="201" y="32"/>
                      <a:pt x="201" y="32"/>
                    </a:cubicBezTo>
                    <a:cubicBezTo>
                      <a:pt x="51" y="161"/>
                      <a:pt x="51" y="161"/>
                      <a:pt x="51" y="161"/>
                    </a:cubicBezTo>
                    <a:cubicBezTo>
                      <a:pt x="55" y="161"/>
                      <a:pt x="55" y="161"/>
                      <a:pt x="55" y="161"/>
                    </a:cubicBezTo>
                    <a:cubicBezTo>
                      <a:pt x="62" y="161"/>
                      <a:pt x="68" y="167"/>
                      <a:pt x="68" y="174"/>
                    </a:cubicBezTo>
                    <a:cubicBezTo>
                      <a:pt x="68" y="347"/>
                      <a:pt x="68" y="347"/>
                      <a:pt x="68" y="347"/>
                    </a:cubicBezTo>
                    <a:cubicBezTo>
                      <a:pt x="161" y="347"/>
                      <a:pt x="161" y="347"/>
                      <a:pt x="161" y="347"/>
                    </a:cubicBezTo>
                    <a:cubicBezTo>
                      <a:pt x="161" y="280"/>
                      <a:pt x="161" y="280"/>
                      <a:pt x="161" y="280"/>
                    </a:cubicBezTo>
                    <a:cubicBezTo>
                      <a:pt x="161" y="273"/>
                      <a:pt x="167" y="267"/>
                      <a:pt x="174" y="267"/>
                    </a:cubicBezTo>
                    <a:cubicBezTo>
                      <a:pt x="228" y="267"/>
                      <a:pt x="228" y="267"/>
                      <a:pt x="228" y="267"/>
                    </a:cubicBezTo>
                    <a:cubicBezTo>
                      <a:pt x="235" y="267"/>
                      <a:pt x="241" y="273"/>
                      <a:pt x="241" y="280"/>
                    </a:cubicBezTo>
                    <a:cubicBezTo>
                      <a:pt x="241" y="347"/>
                      <a:pt x="241" y="347"/>
                      <a:pt x="241" y="347"/>
                    </a:cubicBezTo>
                    <a:close/>
                    <a:moveTo>
                      <a:pt x="347" y="374"/>
                    </a:moveTo>
                    <a:cubicBezTo>
                      <a:pt x="228" y="374"/>
                      <a:pt x="228" y="374"/>
                      <a:pt x="228" y="374"/>
                    </a:cubicBezTo>
                    <a:cubicBezTo>
                      <a:pt x="220" y="374"/>
                      <a:pt x="214" y="368"/>
                      <a:pt x="214" y="360"/>
                    </a:cubicBezTo>
                    <a:cubicBezTo>
                      <a:pt x="214" y="294"/>
                      <a:pt x="214" y="294"/>
                      <a:pt x="214" y="294"/>
                    </a:cubicBezTo>
                    <a:cubicBezTo>
                      <a:pt x="188" y="294"/>
                      <a:pt x="188" y="294"/>
                      <a:pt x="188" y="294"/>
                    </a:cubicBezTo>
                    <a:cubicBezTo>
                      <a:pt x="188" y="360"/>
                      <a:pt x="188" y="360"/>
                      <a:pt x="188" y="360"/>
                    </a:cubicBezTo>
                    <a:cubicBezTo>
                      <a:pt x="188" y="368"/>
                      <a:pt x="182" y="374"/>
                      <a:pt x="174" y="374"/>
                    </a:cubicBezTo>
                    <a:cubicBezTo>
                      <a:pt x="55" y="374"/>
                      <a:pt x="55" y="374"/>
                      <a:pt x="55" y="374"/>
                    </a:cubicBezTo>
                    <a:cubicBezTo>
                      <a:pt x="47" y="374"/>
                      <a:pt x="41" y="368"/>
                      <a:pt x="41" y="360"/>
                    </a:cubicBezTo>
                    <a:cubicBezTo>
                      <a:pt x="41" y="187"/>
                      <a:pt x="41" y="187"/>
                      <a:pt x="41" y="187"/>
                    </a:cubicBezTo>
                    <a:cubicBezTo>
                      <a:pt x="15" y="187"/>
                      <a:pt x="15" y="187"/>
                      <a:pt x="15" y="187"/>
                    </a:cubicBezTo>
                    <a:cubicBezTo>
                      <a:pt x="9" y="187"/>
                      <a:pt x="4" y="184"/>
                      <a:pt x="2" y="179"/>
                    </a:cubicBezTo>
                    <a:cubicBezTo>
                      <a:pt x="0" y="173"/>
                      <a:pt x="2" y="167"/>
                      <a:pt x="6" y="164"/>
                    </a:cubicBezTo>
                    <a:cubicBezTo>
                      <a:pt x="192" y="4"/>
                      <a:pt x="192" y="4"/>
                      <a:pt x="192" y="4"/>
                    </a:cubicBezTo>
                    <a:cubicBezTo>
                      <a:pt x="197" y="0"/>
                      <a:pt x="205" y="0"/>
                      <a:pt x="210" y="4"/>
                    </a:cubicBezTo>
                    <a:cubicBezTo>
                      <a:pt x="396" y="164"/>
                      <a:pt x="396" y="164"/>
                      <a:pt x="396" y="164"/>
                    </a:cubicBezTo>
                    <a:cubicBezTo>
                      <a:pt x="400" y="167"/>
                      <a:pt x="402" y="173"/>
                      <a:pt x="400" y="179"/>
                    </a:cubicBezTo>
                    <a:cubicBezTo>
                      <a:pt x="398" y="184"/>
                      <a:pt x="393" y="187"/>
                      <a:pt x="387" y="187"/>
                    </a:cubicBezTo>
                    <a:cubicBezTo>
                      <a:pt x="361" y="187"/>
                      <a:pt x="361" y="187"/>
                      <a:pt x="361" y="187"/>
                    </a:cubicBezTo>
                    <a:cubicBezTo>
                      <a:pt x="361" y="360"/>
                      <a:pt x="361" y="360"/>
                      <a:pt x="361" y="360"/>
                    </a:cubicBezTo>
                    <a:cubicBezTo>
                      <a:pt x="361" y="368"/>
                      <a:pt x="355" y="374"/>
                      <a:pt x="347" y="37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pPr defTabSz="1208241">
                  <a:defRPr/>
                </a:pPr>
                <a:endParaRPr lang="en-US" sz="2382" dirty="0">
                  <a:solidFill>
                    <a:prstClr val="black"/>
                  </a:solidFill>
                  <a:latin typeface="Calibri" panose="020F0502020204030204" pitchFamily="34" charset="0"/>
                </a:endParaRPr>
              </a:p>
            </p:txBody>
          </p:sp>
          <p:sp>
            <p:nvSpPr>
              <p:cNvPr id="14" name="Freeform 24">
                <a:extLst>
                  <a:ext uri="{FF2B5EF4-FFF2-40B4-BE49-F238E27FC236}">
                    <a16:creationId xmlns:a16="http://schemas.microsoft.com/office/drawing/2014/main" id="{939E9201-1847-488F-940F-2E436A00A10B}"/>
                  </a:ext>
                </a:extLst>
              </p:cNvPr>
              <p:cNvSpPr>
                <a:spLocks noEditPoints="1"/>
              </p:cNvSpPr>
              <p:nvPr/>
            </p:nvSpPr>
            <p:spPr bwMode="auto">
              <a:xfrm>
                <a:off x="3448" y="418"/>
                <a:ext cx="1517" cy="1517"/>
              </a:xfrm>
              <a:custGeom>
                <a:avLst/>
                <a:gdLst>
                  <a:gd name="T0" fmla="*/ 320 w 639"/>
                  <a:gd name="T1" fmla="*/ 0 h 639"/>
                  <a:gd name="T2" fmla="*/ 0 w 639"/>
                  <a:gd name="T3" fmla="*/ 320 h 639"/>
                  <a:gd name="T4" fmla="*/ 320 w 639"/>
                  <a:gd name="T5" fmla="*/ 639 h 639"/>
                  <a:gd name="T6" fmla="*/ 639 w 639"/>
                  <a:gd name="T7" fmla="*/ 320 h 639"/>
                  <a:gd name="T8" fmla="*/ 320 w 639"/>
                  <a:gd name="T9" fmla="*/ 0 h 639"/>
                  <a:gd name="T10" fmla="*/ 320 w 639"/>
                  <a:gd name="T11" fmla="*/ 0 h 639"/>
                  <a:gd name="T12" fmla="*/ 320 w 639"/>
                  <a:gd name="T13" fmla="*/ 27 h 639"/>
                  <a:gd name="T14" fmla="*/ 613 w 639"/>
                  <a:gd name="T15" fmla="*/ 320 h 639"/>
                  <a:gd name="T16" fmla="*/ 320 w 639"/>
                  <a:gd name="T17" fmla="*/ 612 h 639"/>
                  <a:gd name="T18" fmla="*/ 27 w 639"/>
                  <a:gd name="T19" fmla="*/ 320 h 639"/>
                  <a:gd name="T20" fmla="*/ 320 w 639"/>
                  <a:gd name="T21" fmla="*/ 27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9" h="639">
                    <a:moveTo>
                      <a:pt x="320" y="0"/>
                    </a:moveTo>
                    <a:cubicBezTo>
                      <a:pt x="144" y="0"/>
                      <a:pt x="0" y="143"/>
                      <a:pt x="0" y="320"/>
                    </a:cubicBezTo>
                    <a:cubicBezTo>
                      <a:pt x="0" y="496"/>
                      <a:pt x="144" y="639"/>
                      <a:pt x="320" y="639"/>
                    </a:cubicBezTo>
                    <a:cubicBezTo>
                      <a:pt x="496" y="639"/>
                      <a:pt x="639" y="496"/>
                      <a:pt x="639" y="320"/>
                    </a:cubicBezTo>
                    <a:cubicBezTo>
                      <a:pt x="639" y="143"/>
                      <a:pt x="496" y="0"/>
                      <a:pt x="320" y="0"/>
                    </a:cubicBezTo>
                    <a:cubicBezTo>
                      <a:pt x="320" y="0"/>
                      <a:pt x="320" y="0"/>
                      <a:pt x="320" y="0"/>
                    </a:cubicBezTo>
                    <a:close/>
                    <a:moveTo>
                      <a:pt x="320" y="27"/>
                    </a:moveTo>
                    <a:cubicBezTo>
                      <a:pt x="481" y="27"/>
                      <a:pt x="613" y="158"/>
                      <a:pt x="613" y="320"/>
                    </a:cubicBezTo>
                    <a:cubicBezTo>
                      <a:pt x="613" y="481"/>
                      <a:pt x="481" y="612"/>
                      <a:pt x="320" y="612"/>
                    </a:cubicBezTo>
                    <a:cubicBezTo>
                      <a:pt x="158" y="612"/>
                      <a:pt x="27" y="481"/>
                      <a:pt x="27" y="320"/>
                    </a:cubicBezTo>
                    <a:cubicBezTo>
                      <a:pt x="27" y="158"/>
                      <a:pt x="158" y="27"/>
                      <a:pt x="320" y="2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pPr defTabSz="1208241">
                  <a:defRPr/>
                </a:pPr>
                <a:endParaRPr lang="en-US" sz="2382" dirty="0">
                  <a:solidFill>
                    <a:prstClr val="black"/>
                  </a:solidFill>
                  <a:latin typeface="Calibri" panose="020F0502020204030204" pitchFamily="34" charset="0"/>
                </a:endParaRPr>
              </a:p>
            </p:txBody>
          </p:sp>
        </p:grpSp>
      </p:grpSp>
      <p:sp>
        <p:nvSpPr>
          <p:cNvPr id="15" name="Oval 14">
            <a:hlinkClick r:id="rId3" action="ppaction://hlinksldjump"/>
            <a:extLst>
              <a:ext uri="{FF2B5EF4-FFF2-40B4-BE49-F238E27FC236}">
                <a16:creationId xmlns:a16="http://schemas.microsoft.com/office/drawing/2014/main" id="{B201DE4F-2986-47A1-A1B4-FD9A0B785BBF}"/>
              </a:ext>
            </a:extLst>
          </p:cNvPr>
          <p:cNvSpPr/>
          <p:nvPr/>
        </p:nvSpPr>
        <p:spPr bwMode="gray">
          <a:xfrm>
            <a:off x="10751701" y="6426652"/>
            <a:ext cx="423091" cy="423091"/>
          </a:xfrm>
          <a:prstGeom prst="ellipse">
            <a:avLst/>
          </a:prstGeom>
          <a:solidFill>
            <a:srgbClr val="62B5E5">
              <a:alpha val="0"/>
            </a:srgbClr>
          </a:solidFill>
          <a:ln w="19050" algn="ctr">
            <a:noFill/>
            <a:miter lim="800000"/>
            <a:headEnd/>
            <a:tailEnd/>
          </a:ln>
        </p:spPr>
        <p:txBody>
          <a:bodyPr wrap="square" lIns="88071" tIns="88071" rIns="88071" bIns="88071" rtlCol="0" anchor="ctr"/>
          <a:lstStyle/>
          <a:p>
            <a:pPr algn="ctr" defTabSz="1208241">
              <a:lnSpc>
                <a:spcPct val="106000"/>
              </a:lnSpc>
              <a:defRPr/>
            </a:pPr>
            <a:endParaRPr lang="en-US" sz="1582" b="1" dirty="0">
              <a:solidFill>
                <a:prstClr val="white"/>
              </a:solidFill>
              <a:latin typeface="Calibri" panose="020F0502020204030204" pitchFamily="34" charset="0"/>
            </a:endParaRPr>
          </a:p>
        </p:txBody>
      </p:sp>
      <p:sp>
        <p:nvSpPr>
          <p:cNvPr id="16" name="Triangle 28">
            <a:extLst>
              <a:ext uri="{FF2B5EF4-FFF2-40B4-BE49-F238E27FC236}">
                <a16:creationId xmlns:a16="http://schemas.microsoft.com/office/drawing/2014/main" id="{72C38397-CF54-4069-B47A-2950D23E5447}"/>
              </a:ext>
            </a:extLst>
          </p:cNvPr>
          <p:cNvSpPr/>
          <p:nvPr/>
        </p:nvSpPr>
        <p:spPr>
          <a:xfrm rot="16200000">
            <a:off x="11086720" y="4289010"/>
            <a:ext cx="264966" cy="228419"/>
          </a:xfrm>
          <a:prstGeom prst="triangle">
            <a:avLst/>
          </a:prstGeom>
          <a:solidFill>
            <a:srgbClr val="009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21" name="Rectangle 20">
            <a:extLst>
              <a:ext uri="{FF2B5EF4-FFF2-40B4-BE49-F238E27FC236}">
                <a16:creationId xmlns:a16="http://schemas.microsoft.com/office/drawing/2014/main" id="{82F58F4D-E863-4E92-A378-5866D1130DFA}"/>
              </a:ext>
            </a:extLst>
          </p:cNvPr>
          <p:cNvSpPr/>
          <p:nvPr/>
        </p:nvSpPr>
        <p:spPr bwMode="gray">
          <a:xfrm>
            <a:off x="0" y="-19402"/>
            <a:ext cx="11308616" cy="6877401"/>
          </a:xfrm>
          <a:prstGeom prst="rect">
            <a:avLst/>
          </a:prstGeom>
          <a:solidFill>
            <a:schemeClr val="tx1">
              <a:alpha val="48000"/>
            </a:scheme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panose="020F0502020204030204" pitchFamily="34" charset="0"/>
            </a:endParaRPr>
          </a:p>
        </p:txBody>
      </p:sp>
      <p:sp>
        <p:nvSpPr>
          <p:cNvPr id="10" name="Title 1">
            <a:extLst>
              <a:ext uri="{FF2B5EF4-FFF2-40B4-BE49-F238E27FC236}">
                <a16:creationId xmlns:a16="http://schemas.microsoft.com/office/drawing/2014/main" id="{EC016919-2EDD-472D-8BFC-124E277AD105}"/>
              </a:ext>
            </a:extLst>
          </p:cNvPr>
          <p:cNvSpPr>
            <a:spLocks noGrp="1"/>
          </p:cNvSpPr>
          <p:nvPr>
            <p:ph type="title"/>
          </p:nvPr>
        </p:nvSpPr>
        <p:spPr bwMode="gray">
          <a:xfrm>
            <a:off x="522376" y="460105"/>
            <a:ext cx="10321069" cy="1577552"/>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b="0" dirty="0">
                <a:latin typeface="Calibri" panose="020F0502020204030204" pitchFamily="34" charset="0"/>
              </a:rPr>
              <a:t>Timeline and Assumptions</a:t>
            </a:r>
            <a:endParaRPr lang="en-US" b="0" noProof="0" dirty="0">
              <a:latin typeface="Calibri" panose="020F0502020204030204" pitchFamily="34" charset="0"/>
            </a:endParaRPr>
          </a:p>
        </p:txBody>
      </p:sp>
      <p:sp>
        <p:nvSpPr>
          <p:cNvPr id="11" name="Text Placeholder 2">
            <a:extLst>
              <a:ext uri="{FF2B5EF4-FFF2-40B4-BE49-F238E27FC236}">
                <a16:creationId xmlns:a16="http://schemas.microsoft.com/office/drawing/2014/main" id="{6DD4D66A-D889-4ED3-9DF1-AF716327167B}"/>
              </a:ext>
            </a:extLst>
          </p:cNvPr>
          <p:cNvSpPr txBox="1">
            <a:spLocks/>
          </p:cNvSpPr>
          <p:nvPr/>
        </p:nvSpPr>
        <p:spPr bwMode="gray">
          <a:xfrm>
            <a:off x="522376" y="2167362"/>
            <a:ext cx="10321069" cy="1551922"/>
          </a:xfrm>
          <a:prstGeom prst="rect">
            <a:avLst/>
          </a:prstGeom>
        </p:spPr>
        <p:txBody>
          <a:bodyPr vert="horz" lIns="0" tIns="0" rIns="0" bIns="0" rtlCol="0">
            <a:noAutofit/>
          </a:bodyPr>
          <a:lstStyle>
            <a:lvl1pPr marL="0" indent="0" algn="l" defTabSz="1219170" rtl="0" eaLnBrk="1" latinLnBrk="0" hangingPunct="1">
              <a:lnSpc>
                <a:spcPct val="95000"/>
              </a:lnSpc>
              <a:spcBef>
                <a:spcPts val="0"/>
              </a:spcBef>
              <a:spcAft>
                <a:spcPts val="0"/>
              </a:spcAft>
              <a:buSzPct val="100000"/>
              <a:buFontTx/>
              <a:buNone/>
              <a:defRPr sz="3850" b="0" kern="1200">
                <a:solidFill>
                  <a:schemeClr val="bg1"/>
                </a:solidFill>
                <a:latin typeface="+mn-lt"/>
                <a:ea typeface="+mn-ea"/>
                <a:cs typeface="+mn-cs"/>
              </a:defRPr>
            </a:lvl1pPr>
            <a:lvl2pPr marL="609585" indent="0" algn="l" defTabSz="1219170" rtl="0" eaLnBrk="1" latinLnBrk="0" hangingPunct="1">
              <a:spcBef>
                <a:spcPts val="0"/>
              </a:spcBef>
              <a:spcAft>
                <a:spcPts val="1333"/>
              </a:spcAft>
              <a:buClrTx/>
              <a:buSzPct val="100000"/>
              <a:buFont typeface="Arial" panose="020B0604020202020204" pitchFamily="34" charset="0"/>
              <a:buNone/>
              <a:defRPr lang="en-US" sz="2667" b="0" kern="1200">
                <a:solidFill>
                  <a:schemeClr val="tx1">
                    <a:tint val="75000"/>
                  </a:schemeClr>
                </a:solidFill>
                <a:latin typeface="+mn-lt"/>
                <a:ea typeface="+mn-ea"/>
                <a:cs typeface="+mn-cs"/>
              </a:defRPr>
            </a:lvl2pPr>
            <a:lvl3pPr marL="1219170" indent="0" algn="l" defTabSz="1219170" rtl="0" eaLnBrk="1" latinLnBrk="0" hangingPunct="1">
              <a:spcBef>
                <a:spcPts val="0"/>
              </a:spcBef>
              <a:spcAft>
                <a:spcPts val="1333"/>
              </a:spcAft>
              <a:buClrTx/>
              <a:buSzPct val="100000"/>
              <a:buFont typeface="Arial" panose="020B0604020202020204" pitchFamily="34" charset="0"/>
              <a:buNone/>
              <a:defRPr lang="en-US" sz="2400" kern="1200">
                <a:solidFill>
                  <a:schemeClr val="tx1">
                    <a:tint val="75000"/>
                  </a:schemeClr>
                </a:solidFill>
                <a:latin typeface="+mn-lt"/>
                <a:ea typeface="+mn-ea"/>
                <a:cs typeface="+mn-cs"/>
              </a:defRPr>
            </a:lvl3pPr>
            <a:lvl4pPr marL="1828754" indent="0" algn="l" defTabSz="1219170" rtl="0" eaLnBrk="1" latinLnBrk="0" hangingPunct="1">
              <a:spcBef>
                <a:spcPts val="0"/>
              </a:spcBef>
              <a:spcAft>
                <a:spcPts val="1333"/>
              </a:spcAft>
              <a:buClrTx/>
              <a:buSzPct val="100000"/>
              <a:buFont typeface="Arial" panose="020B0604020202020204" pitchFamily="34" charset="0"/>
              <a:buNone/>
              <a:defRPr lang="en-US" sz="2133" kern="1200" baseline="0">
                <a:solidFill>
                  <a:schemeClr val="tx1">
                    <a:tint val="75000"/>
                  </a:schemeClr>
                </a:solidFill>
                <a:latin typeface="+mn-lt"/>
                <a:ea typeface="+mn-ea"/>
                <a:cs typeface="+mn-cs"/>
              </a:defRPr>
            </a:lvl4pPr>
            <a:lvl5pPr marL="2438339" indent="0" algn="l" defTabSz="1064657" rtl="0" eaLnBrk="1" latinLnBrk="0" hangingPunct="1">
              <a:spcBef>
                <a:spcPts val="0"/>
              </a:spcBef>
              <a:spcAft>
                <a:spcPts val="1333"/>
              </a:spcAft>
              <a:buClrTx/>
              <a:buSzPct val="100000"/>
              <a:buFont typeface="Arial" panose="020B0604020202020204" pitchFamily="34" charset="0"/>
              <a:buNone/>
              <a:tabLst/>
              <a:defRPr lang="en-US" sz="2133" kern="1200" baseline="0">
                <a:solidFill>
                  <a:schemeClr val="tx1">
                    <a:tint val="75000"/>
                  </a:schemeClr>
                </a:solidFill>
                <a:latin typeface="+mn-lt"/>
                <a:ea typeface="+mn-ea"/>
                <a:cs typeface="+mn-cs"/>
              </a:defRPr>
            </a:lvl5pPr>
            <a:lvl6pPr marL="3047924"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6pPr>
            <a:lvl7pPr marL="3657509" indent="0" algn="l" defTabSz="1219170" rtl="0" eaLnBrk="1" latinLnBrk="0" hangingPunct="1">
              <a:spcBef>
                <a:spcPts val="0"/>
              </a:spcBef>
              <a:spcAft>
                <a:spcPts val="1333"/>
              </a:spcAft>
              <a:buFont typeface="Verdana" panose="020B0604030504040204" pitchFamily="34" charset="0"/>
              <a:buNone/>
              <a:defRPr sz="2133" kern="1200">
                <a:solidFill>
                  <a:schemeClr val="tx1">
                    <a:tint val="75000"/>
                  </a:schemeClr>
                </a:solidFill>
                <a:latin typeface="+mn-lt"/>
                <a:ea typeface="+mn-ea"/>
                <a:cs typeface="+mn-cs"/>
              </a:defRPr>
            </a:lvl7pPr>
            <a:lvl8pPr marL="4267093"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8pPr>
            <a:lvl9pPr marL="4876678"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9pPr>
          </a:lstStyle>
          <a:p>
            <a:pPr>
              <a:defRPr/>
            </a:pPr>
            <a:endParaRPr lang="en-US" sz="1982" dirty="0">
              <a:solidFill>
                <a:prstClr val="white"/>
              </a:solidFill>
              <a:latin typeface="Calibri" panose="020F0502020204030204" pitchFamily="34" charset="0"/>
            </a:endParaRPr>
          </a:p>
        </p:txBody>
      </p:sp>
      <p:sp>
        <p:nvSpPr>
          <p:cNvPr id="18" name="Text Placeholder 2">
            <a:extLst>
              <a:ext uri="{FF2B5EF4-FFF2-40B4-BE49-F238E27FC236}">
                <a16:creationId xmlns:a16="http://schemas.microsoft.com/office/drawing/2014/main" id="{6DD4D66A-D889-4ED3-9DF1-AF716327167B}"/>
              </a:ext>
            </a:extLst>
          </p:cNvPr>
          <p:cNvSpPr txBox="1">
            <a:spLocks/>
          </p:cNvSpPr>
          <p:nvPr/>
        </p:nvSpPr>
        <p:spPr bwMode="gray">
          <a:xfrm>
            <a:off x="553003" y="2297070"/>
            <a:ext cx="10580938" cy="1551922"/>
          </a:xfrm>
          <a:prstGeom prst="rect">
            <a:avLst/>
          </a:prstGeom>
        </p:spPr>
        <p:txBody>
          <a:bodyPr vert="horz" lIns="0" tIns="0" rIns="0" bIns="0" rtlCol="0">
            <a:noAutofit/>
          </a:bodyPr>
          <a:lstStyle>
            <a:lvl1pPr marL="0" indent="0" algn="l" defTabSz="1219170" rtl="0" eaLnBrk="1" latinLnBrk="0" hangingPunct="1">
              <a:lnSpc>
                <a:spcPct val="95000"/>
              </a:lnSpc>
              <a:spcBef>
                <a:spcPts val="0"/>
              </a:spcBef>
              <a:spcAft>
                <a:spcPts val="0"/>
              </a:spcAft>
              <a:buSzPct val="100000"/>
              <a:buFontTx/>
              <a:buNone/>
              <a:defRPr sz="3850" b="0" kern="1200">
                <a:solidFill>
                  <a:schemeClr val="bg1"/>
                </a:solidFill>
                <a:latin typeface="+mn-lt"/>
                <a:ea typeface="+mn-ea"/>
                <a:cs typeface="+mn-cs"/>
              </a:defRPr>
            </a:lvl1pPr>
            <a:lvl2pPr marL="609585" indent="0" algn="l" defTabSz="1219170" rtl="0" eaLnBrk="1" latinLnBrk="0" hangingPunct="1">
              <a:spcBef>
                <a:spcPts val="0"/>
              </a:spcBef>
              <a:spcAft>
                <a:spcPts val="1333"/>
              </a:spcAft>
              <a:buClrTx/>
              <a:buSzPct val="100000"/>
              <a:buFont typeface="Arial" panose="020B0604020202020204" pitchFamily="34" charset="0"/>
              <a:buNone/>
              <a:defRPr lang="en-US" sz="2667" b="0" kern="1200">
                <a:solidFill>
                  <a:schemeClr val="tx1">
                    <a:tint val="75000"/>
                  </a:schemeClr>
                </a:solidFill>
                <a:latin typeface="+mn-lt"/>
                <a:ea typeface="+mn-ea"/>
                <a:cs typeface="+mn-cs"/>
              </a:defRPr>
            </a:lvl2pPr>
            <a:lvl3pPr marL="1219170" indent="0" algn="l" defTabSz="1219170" rtl="0" eaLnBrk="1" latinLnBrk="0" hangingPunct="1">
              <a:spcBef>
                <a:spcPts val="0"/>
              </a:spcBef>
              <a:spcAft>
                <a:spcPts val="1333"/>
              </a:spcAft>
              <a:buClrTx/>
              <a:buSzPct val="100000"/>
              <a:buFont typeface="Arial" panose="020B0604020202020204" pitchFamily="34" charset="0"/>
              <a:buNone/>
              <a:defRPr lang="en-US" sz="2400" kern="1200">
                <a:solidFill>
                  <a:schemeClr val="tx1">
                    <a:tint val="75000"/>
                  </a:schemeClr>
                </a:solidFill>
                <a:latin typeface="+mn-lt"/>
                <a:ea typeface="+mn-ea"/>
                <a:cs typeface="+mn-cs"/>
              </a:defRPr>
            </a:lvl3pPr>
            <a:lvl4pPr marL="1828754" indent="0" algn="l" defTabSz="1219170" rtl="0" eaLnBrk="1" latinLnBrk="0" hangingPunct="1">
              <a:spcBef>
                <a:spcPts val="0"/>
              </a:spcBef>
              <a:spcAft>
                <a:spcPts val="1333"/>
              </a:spcAft>
              <a:buClrTx/>
              <a:buSzPct val="100000"/>
              <a:buFont typeface="Arial" panose="020B0604020202020204" pitchFamily="34" charset="0"/>
              <a:buNone/>
              <a:defRPr lang="en-US" sz="2133" kern="1200" baseline="0">
                <a:solidFill>
                  <a:schemeClr val="tx1">
                    <a:tint val="75000"/>
                  </a:schemeClr>
                </a:solidFill>
                <a:latin typeface="+mn-lt"/>
                <a:ea typeface="+mn-ea"/>
                <a:cs typeface="+mn-cs"/>
              </a:defRPr>
            </a:lvl4pPr>
            <a:lvl5pPr marL="2438339" indent="0" algn="l" defTabSz="1064657" rtl="0" eaLnBrk="1" latinLnBrk="0" hangingPunct="1">
              <a:spcBef>
                <a:spcPts val="0"/>
              </a:spcBef>
              <a:spcAft>
                <a:spcPts val="1333"/>
              </a:spcAft>
              <a:buClrTx/>
              <a:buSzPct val="100000"/>
              <a:buFont typeface="Arial" panose="020B0604020202020204" pitchFamily="34" charset="0"/>
              <a:buNone/>
              <a:tabLst/>
              <a:defRPr lang="en-US" sz="2133" kern="1200" baseline="0">
                <a:solidFill>
                  <a:schemeClr val="tx1">
                    <a:tint val="75000"/>
                  </a:schemeClr>
                </a:solidFill>
                <a:latin typeface="+mn-lt"/>
                <a:ea typeface="+mn-ea"/>
                <a:cs typeface="+mn-cs"/>
              </a:defRPr>
            </a:lvl5pPr>
            <a:lvl6pPr marL="3047924"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6pPr>
            <a:lvl7pPr marL="3657509" indent="0" algn="l" defTabSz="1219170" rtl="0" eaLnBrk="1" latinLnBrk="0" hangingPunct="1">
              <a:spcBef>
                <a:spcPts val="0"/>
              </a:spcBef>
              <a:spcAft>
                <a:spcPts val="1333"/>
              </a:spcAft>
              <a:buFont typeface="Verdana" panose="020B0604030504040204" pitchFamily="34" charset="0"/>
              <a:buNone/>
              <a:defRPr sz="2133" kern="1200">
                <a:solidFill>
                  <a:schemeClr val="tx1">
                    <a:tint val="75000"/>
                  </a:schemeClr>
                </a:solidFill>
                <a:latin typeface="+mn-lt"/>
                <a:ea typeface="+mn-ea"/>
                <a:cs typeface="+mn-cs"/>
              </a:defRPr>
            </a:lvl7pPr>
            <a:lvl8pPr marL="4267093"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8pPr>
            <a:lvl9pPr marL="4876678"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9pPr>
          </a:lstStyle>
          <a:p>
            <a:r>
              <a:rPr lang="en-US" sz="1982" dirty="0">
                <a:latin typeface="Calibri" panose="020F0502020204030204" pitchFamily="34" charset="0"/>
                <a:ea typeface="Verdana" panose="020B0604030504040204" pitchFamily="34" charset="0"/>
                <a:cs typeface="Calibri" panose="020F0502020204030204" pitchFamily="34" charset="0"/>
              </a:rPr>
              <a:t>Deloitte has developed a streamlined approach to assist stc in addressing its requirements. We expect to mobilize our team of consultants upon signing the engagement letter and anticipate that it will require 6 – 8 months to execute the project, based on the delivery model selected by stc.</a:t>
            </a:r>
          </a:p>
        </p:txBody>
      </p:sp>
    </p:spTree>
    <p:extLst>
      <p:ext uri="{BB962C8B-B14F-4D97-AF65-F5344CB8AC3E}">
        <p14:creationId xmlns:p14="http://schemas.microsoft.com/office/powerpoint/2010/main" val="3956000695"/>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C016919-2EDD-472D-8BFC-124E277AD105}"/>
              </a:ext>
            </a:extLst>
          </p:cNvPr>
          <p:cNvSpPr>
            <a:spLocks noGrp="1"/>
          </p:cNvSpPr>
          <p:nvPr>
            <p:ph type="title"/>
          </p:nvPr>
        </p:nvSpPr>
        <p:spPr bwMode="gray"/>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b="0" dirty="0">
                <a:latin typeface="Calibri" panose="020F0502020204030204" pitchFamily="34" charset="0"/>
              </a:rPr>
              <a:t>Project Timeline</a:t>
            </a:r>
            <a:endParaRPr lang="en-US" b="0" noProof="0" dirty="0">
              <a:latin typeface="Calibri" panose="020F0502020204030204" pitchFamily="34" charset="0"/>
            </a:endParaRPr>
          </a:p>
        </p:txBody>
      </p:sp>
      <p:sp>
        <p:nvSpPr>
          <p:cNvPr id="11" name="Text Placeholder 2">
            <a:extLst>
              <a:ext uri="{FF2B5EF4-FFF2-40B4-BE49-F238E27FC236}">
                <a16:creationId xmlns:a16="http://schemas.microsoft.com/office/drawing/2014/main" id="{6DD4D66A-D889-4ED3-9DF1-AF716327167B}"/>
              </a:ext>
            </a:extLst>
          </p:cNvPr>
          <p:cNvSpPr txBox="1">
            <a:spLocks/>
          </p:cNvSpPr>
          <p:nvPr/>
        </p:nvSpPr>
        <p:spPr bwMode="gray">
          <a:xfrm>
            <a:off x="522376" y="2167362"/>
            <a:ext cx="10321069" cy="1551922"/>
          </a:xfrm>
          <a:prstGeom prst="rect">
            <a:avLst/>
          </a:prstGeom>
        </p:spPr>
        <p:txBody>
          <a:bodyPr vert="horz" lIns="0" tIns="0" rIns="0" bIns="0" rtlCol="0">
            <a:noAutofit/>
          </a:bodyPr>
          <a:lstStyle>
            <a:lvl1pPr marL="0" indent="0" algn="l" defTabSz="1219170" rtl="0" eaLnBrk="1" latinLnBrk="0" hangingPunct="1">
              <a:lnSpc>
                <a:spcPct val="95000"/>
              </a:lnSpc>
              <a:spcBef>
                <a:spcPts val="0"/>
              </a:spcBef>
              <a:spcAft>
                <a:spcPts val="0"/>
              </a:spcAft>
              <a:buSzPct val="100000"/>
              <a:buFontTx/>
              <a:buNone/>
              <a:defRPr sz="3850" b="0" kern="1200">
                <a:solidFill>
                  <a:schemeClr val="bg1"/>
                </a:solidFill>
                <a:latin typeface="+mn-lt"/>
                <a:ea typeface="+mn-ea"/>
                <a:cs typeface="+mn-cs"/>
              </a:defRPr>
            </a:lvl1pPr>
            <a:lvl2pPr marL="609585" indent="0" algn="l" defTabSz="1219170" rtl="0" eaLnBrk="1" latinLnBrk="0" hangingPunct="1">
              <a:spcBef>
                <a:spcPts val="0"/>
              </a:spcBef>
              <a:spcAft>
                <a:spcPts val="1333"/>
              </a:spcAft>
              <a:buClrTx/>
              <a:buSzPct val="100000"/>
              <a:buFont typeface="Arial" panose="020B0604020202020204" pitchFamily="34" charset="0"/>
              <a:buNone/>
              <a:defRPr lang="en-US" sz="2667" b="0" kern="1200">
                <a:solidFill>
                  <a:schemeClr val="tx1">
                    <a:tint val="75000"/>
                  </a:schemeClr>
                </a:solidFill>
                <a:latin typeface="+mn-lt"/>
                <a:ea typeface="+mn-ea"/>
                <a:cs typeface="+mn-cs"/>
              </a:defRPr>
            </a:lvl2pPr>
            <a:lvl3pPr marL="1219170" indent="0" algn="l" defTabSz="1219170" rtl="0" eaLnBrk="1" latinLnBrk="0" hangingPunct="1">
              <a:spcBef>
                <a:spcPts val="0"/>
              </a:spcBef>
              <a:spcAft>
                <a:spcPts val="1333"/>
              </a:spcAft>
              <a:buClrTx/>
              <a:buSzPct val="100000"/>
              <a:buFont typeface="Arial" panose="020B0604020202020204" pitchFamily="34" charset="0"/>
              <a:buNone/>
              <a:defRPr lang="en-US" sz="2400" kern="1200">
                <a:solidFill>
                  <a:schemeClr val="tx1">
                    <a:tint val="75000"/>
                  </a:schemeClr>
                </a:solidFill>
                <a:latin typeface="+mn-lt"/>
                <a:ea typeface="+mn-ea"/>
                <a:cs typeface="+mn-cs"/>
              </a:defRPr>
            </a:lvl3pPr>
            <a:lvl4pPr marL="1828754" indent="0" algn="l" defTabSz="1219170" rtl="0" eaLnBrk="1" latinLnBrk="0" hangingPunct="1">
              <a:spcBef>
                <a:spcPts val="0"/>
              </a:spcBef>
              <a:spcAft>
                <a:spcPts val="1333"/>
              </a:spcAft>
              <a:buClrTx/>
              <a:buSzPct val="100000"/>
              <a:buFont typeface="Arial" panose="020B0604020202020204" pitchFamily="34" charset="0"/>
              <a:buNone/>
              <a:defRPr lang="en-US" sz="2133" kern="1200" baseline="0">
                <a:solidFill>
                  <a:schemeClr val="tx1">
                    <a:tint val="75000"/>
                  </a:schemeClr>
                </a:solidFill>
                <a:latin typeface="+mn-lt"/>
                <a:ea typeface="+mn-ea"/>
                <a:cs typeface="+mn-cs"/>
              </a:defRPr>
            </a:lvl4pPr>
            <a:lvl5pPr marL="2438339" indent="0" algn="l" defTabSz="1064657" rtl="0" eaLnBrk="1" latinLnBrk="0" hangingPunct="1">
              <a:spcBef>
                <a:spcPts val="0"/>
              </a:spcBef>
              <a:spcAft>
                <a:spcPts val="1333"/>
              </a:spcAft>
              <a:buClrTx/>
              <a:buSzPct val="100000"/>
              <a:buFont typeface="Arial" panose="020B0604020202020204" pitchFamily="34" charset="0"/>
              <a:buNone/>
              <a:tabLst/>
              <a:defRPr lang="en-US" sz="2133" kern="1200" baseline="0">
                <a:solidFill>
                  <a:schemeClr val="tx1">
                    <a:tint val="75000"/>
                  </a:schemeClr>
                </a:solidFill>
                <a:latin typeface="+mn-lt"/>
                <a:ea typeface="+mn-ea"/>
                <a:cs typeface="+mn-cs"/>
              </a:defRPr>
            </a:lvl5pPr>
            <a:lvl6pPr marL="3047924"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6pPr>
            <a:lvl7pPr marL="3657509" indent="0" algn="l" defTabSz="1219170" rtl="0" eaLnBrk="1" latinLnBrk="0" hangingPunct="1">
              <a:spcBef>
                <a:spcPts val="0"/>
              </a:spcBef>
              <a:spcAft>
                <a:spcPts val="1333"/>
              </a:spcAft>
              <a:buFont typeface="Verdana" panose="020B0604030504040204" pitchFamily="34" charset="0"/>
              <a:buNone/>
              <a:defRPr sz="2133" kern="1200">
                <a:solidFill>
                  <a:schemeClr val="tx1">
                    <a:tint val="75000"/>
                  </a:schemeClr>
                </a:solidFill>
                <a:latin typeface="+mn-lt"/>
                <a:ea typeface="+mn-ea"/>
                <a:cs typeface="+mn-cs"/>
              </a:defRPr>
            </a:lvl7pPr>
            <a:lvl8pPr marL="4267093"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8pPr>
            <a:lvl9pPr marL="4876678"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9pPr>
          </a:lstStyle>
          <a:p>
            <a:pPr>
              <a:defRPr/>
            </a:pPr>
            <a:endParaRPr lang="en-US" sz="1982" dirty="0">
              <a:solidFill>
                <a:prstClr val="white"/>
              </a:solidFill>
              <a:latin typeface="Calibri" panose="020F0502020204030204" pitchFamily="34" charset="0"/>
            </a:endParaRPr>
          </a:p>
        </p:txBody>
      </p:sp>
      <p:sp>
        <p:nvSpPr>
          <p:cNvPr id="4" name="Triangle 28">
            <a:extLst>
              <a:ext uri="{FF2B5EF4-FFF2-40B4-BE49-F238E27FC236}">
                <a16:creationId xmlns:a16="http://schemas.microsoft.com/office/drawing/2014/main" id="{77AD146F-C0B0-4ADD-8114-0437534D59B1}"/>
              </a:ext>
            </a:extLst>
          </p:cNvPr>
          <p:cNvSpPr/>
          <p:nvPr/>
        </p:nvSpPr>
        <p:spPr>
          <a:xfrm rot="16200000">
            <a:off x="11086720" y="4289010"/>
            <a:ext cx="264966" cy="228419"/>
          </a:xfrm>
          <a:prstGeom prst="triangle">
            <a:avLst/>
          </a:prstGeom>
          <a:solidFill>
            <a:srgbClr val="009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Tree>
    <p:extLst>
      <p:ext uri="{BB962C8B-B14F-4D97-AF65-F5344CB8AC3E}">
        <p14:creationId xmlns:p14="http://schemas.microsoft.com/office/powerpoint/2010/main" val="3253165536"/>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2">
            <a:extLst>
              <a:ext uri="{FF2B5EF4-FFF2-40B4-BE49-F238E27FC236}">
                <a16:creationId xmlns:a16="http://schemas.microsoft.com/office/drawing/2014/main" id="{66F94503-D0A3-4D59-B031-E66EEF59E9E1}"/>
              </a:ext>
            </a:extLst>
          </p:cNvPr>
          <p:cNvSpPr>
            <a:spLocks noGrp="1"/>
          </p:cNvSpPr>
          <p:nvPr>
            <p:ph type="title"/>
          </p:nvPr>
        </p:nvSpPr>
        <p:spPr>
          <a:xfrm>
            <a:off x="522373" y="430820"/>
            <a:ext cx="11147258" cy="330986"/>
          </a:xfrm>
        </p:spPr>
        <p:txBody>
          <a:bodyPr/>
          <a:lstStyle/>
          <a:p>
            <a:r>
              <a:rPr lang="en-US" sz="2382" dirty="0">
                <a:solidFill>
                  <a:srgbClr val="0097A9"/>
                </a:solidFill>
              </a:rPr>
              <a:t>Project Timeline</a:t>
            </a:r>
          </a:p>
        </p:txBody>
      </p:sp>
      <p:graphicFrame>
        <p:nvGraphicFramePr>
          <p:cNvPr id="10" name="Table 9">
            <a:extLst>
              <a:ext uri="{FF2B5EF4-FFF2-40B4-BE49-F238E27FC236}">
                <a16:creationId xmlns:a16="http://schemas.microsoft.com/office/drawing/2014/main" id="{3451D527-DC03-4CF5-AE58-5272F74AE57E}"/>
              </a:ext>
            </a:extLst>
          </p:cNvPr>
          <p:cNvGraphicFramePr>
            <a:graphicFrameLocks noGrp="1"/>
          </p:cNvGraphicFramePr>
          <p:nvPr>
            <p:extLst>
              <p:ext uri="{D42A27DB-BD31-4B8C-83A1-F6EECF244321}">
                <p14:modId xmlns:p14="http://schemas.microsoft.com/office/powerpoint/2010/main" val="1900139227"/>
              </p:ext>
            </p:extLst>
          </p:nvPr>
        </p:nvGraphicFramePr>
        <p:xfrm>
          <a:off x="531520" y="1356274"/>
          <a:ext cx="10281007" cy="4779355"/>
        </p:xfrm>
        <a:graphic>
          <a:graphicData uri="http://schemas.openxmlformats.org/drawingml/2006/table">
            <a:tbl>
              <a:tblPr firstRow="1" bandRow="1">
                <a:tableStyleId>{5C22544A-7EE6-4342-B048-85BDC9FD1C3A}</a:tableStyleId>
              </a:tblPr>
              <a:tblGrid>
                <a:gridCol w="2963119">
                  <a:extLst>
                    <a:ext uri="{9D8B030D-6E8A-4147-A177-3AD203B41FA5}">
                      <a16:colId xmlns:a16="http://schemas.microsoft.com/office/drawing/2014/main" val="20001"/>
                    </a:ext>
                  </a:extLst>
                </a:gridCol>
                <a:gridCol w="304912">
                  <a:extLst>
                    <a:ext uri="{9D8B030D-6E8A-4147-A177-3AD203B41FA5}">
                      <a16:colId xmlns:a16="http://schemas.microsoft.com/office/drawing/2014/main" val="1844904225"/>
                    </a:ext>
                  </a:extLst>
                </a:gridCol>
                <a:gridCol w="304912">
                  <a:extLst>
                    <a:ext uri="{9D8B030D-6E8A-4147-A177-3AD203B41FA5}">
                      <a16:colId xmlns:a16="http://schemas.microsoft.com/office/drawing/2014/main" val="3101950510"/>
                    </a:ext>
                  </a:extLst>
                </a:gridCol>
                <a:gridCol w="304912">
                  <a:extLst>
                    <a:ext uri="{9D8B030D-6E8A-4147-A177-3AD203B41FA5}">
                      <a16:colId xmlns:a16="http://schemas.microsoft.com/office/drawing/2014/main" val="1727453263"/>
                    </a:ext>
                  </a:extLst>
                </a:gridCol>
                <a:gridCol w="304912">
                  <a:extLst>
                    <a:ext uri="{9D8B030D-6E8A-4147-A177-3AD203B41FA5}">
                      <a16:colId xmlns:a16="http://schemas.microsoft.com/office/drawing/2014/main" val="413503088"/>
                    </a:ext>
                  </a:extLst>
                </a:gridCol>
                <a:gridCol w="304912">
                  <a:extLst>
                    <a:ext uri="{9D8B030D-6E8A-4147-A177-3AD203B41FA5}">
                      <a16:colId xmlns:a16="http://schemas.microsoft.com/office/drawing/2014/main" val="3433874862"/>
                    </a:ext>
                  </a:extLst>
                </a:gridCol>
                <a:gridCol w="304912">
                  <a:extLst>
                    <a:ext uri="{9D8B030D-6E8A-4147-A177-3AD203B41FA5}">
                      <a16:colId xmlns:a16="http://schemas.microsoft.com/office/drawing/2014/main" val="3757314704"/>
                    </a:ext>
                  </a:extLst>
                </a:gridCol>
                <a:gridCol w="304912">
                  <a:extLst>
                    <a:ext uri="{9D8B030D-6E8A-4147-A177-3AD203B41FA5}">
                      <a16:colId xmlns:a16="http://schemas.microsoft.com/office/drawing/2014/main" val="542263552"/>
                    </a:ext>
                  </a:extLst>
                </a:gridCol>
                <a:gridCol w="304912">
                  <a:extLst>
                    <a:ext uri="{9D8B030D-6E8A-4147-A177-3AD203B41FA5}">
                      <a16:colId xmlns:a16="http://schemas.microsoft.com/office/drawing/2014/main" val="4167969963"/>
                    </a:ext>
                  </a:extLst>
                </a:gridCol>
                <a:gridCol w="304912">
                  <a:extLst>
                    <a:ext uri="{9D8B030D-6E8A-4147-A177-3AD203B41FA5}">
                      <a16:colId xmlns:a16="http://schemas.microsoft.com/office/drawing/2014/main" val="3824830736"/>
                    </a:ext>
                  </a:extLst>
                </a:gridCol>
                <a:gridCol w="304912">
                  <a:extLst>
                    <a:ext uri="{9D8B030D-6E8A-4147-A177-3AD203B41FA5}">
                      <a16:colId xmlns:a16="http://schemas.microsoft.com/office/drawing/2014/main" val="2509419748"/>
                    </a:ext>
                  </a:extLst>
                </a:gridCol>
                <a:gridCol w="304912">
                  <a:extLst>
                    <a:ext uri="{9D8B030D-6E8A-4147-A177-3AD203B41FA5}">
                      <a16:colId xmlns:a16="http://schemas.microsoft.com/office/drawing/2014/main" val="2376510284"/>
                    </a:ext>
                  </a:extLst>
                </a:gridCol>
                <a:gridCol w="304912">
                  <a:extLst>
                    <a:ext uri="{9D8B030D-6E8A-4147-A177-3AD203B41FA5}">
                      <a16:colId xmlns:a16="http://schemas.microsoft.com/office/drawing/2014/main" val="3090016417"/>
                    </a:ext>
                  </a:extLst>
                </a:gridCol>
                <a:gridCol w="304912">
                  <a:extLst>
                    <a:ext uri="{9D8B030D-6E8A-4147-A177-3AD203B41FA5}">
                      <a16:colId xmlns:a16="http://schemas.microsoft.com/office/drawing/2014/main" val="201139056"/>
                    </a:ext>
                  </a:extLst>
                </a:gridCol>
                <a:gridCol w="304912">
                  <a:extLst>
                    <a:ext uri="{9D8B030D-6E8A-4147-A177-3AD203B41FA5}">
                      <a16:colId xmlns:a16="http://schemas.microsoft.com/office/drawing/2014/main" val="2519245950"/>
                    </a:ext>
                  </a:extLst>
                </a:gridCol>
                <a:gridCol w="304912">
                  <a:extLst>
                    <a:ext uri="{9D8B030D-6E8A-4147-A177-3AD203B41FA5}">
                      <a16:colId xmlns:a16="http://schemas.microsoft.com/office/drawing/2014/main" val="4015681499"/>
                    </a:ext>
                  </a:extLst>
                </a:gridCol>
                <a:gridCol w="304912">
                  <a:extLst>
                    <a:ext uri="{9D8B030D-6E8A-4147-A177-3AD203B41FA5}">
                      <a16:colId xmlns:a16="http://schemas.microsoft.com/office/drawing/2014/main" val="3182957225"/>
                    </a:ext>
                  </a:extLst>
                </a:gridCol>
                <a:gridCol w="304912">
                  <a:extLst>
                    <a:ext uri="{9D8B030D-6E8A-4147-A177-3AD203B41FA5}">
                      <a16:colId xmlns:a16="http://schemas.microsoft.com/office/drawing/2014/main" val="407564724"/>
                    </a:ext>
                  </a:extLst>
                </a:gridCol>
                <a:gridCol w="304912">
                  <a:extLst>
                    <a:ext uri="{9D8B030D-6E8A-4147-A177-3AD203B41FA5}">
                      <a16:colId xmlns:a16="http://schemas.microsoft.com/office/drawing/2014/main" val="2194142809"/>
                    </a:ext>
                  </a:extLst>
                </a:gridCol>
                <a:gridCol w="304912">
                  <a:extLst>
                    <a:ext uri="{9D8B030D-6E8A-4147-A177-3AD203B41FA5}">
                      <a16:colId xmlns:a16="http://schemas.microsoft.com/office/drawing/2014/main" val="863679265"/>
                    </a:ext>
                  </a:extLst>
                </a:gridCol>
                <a:gridCol w="304912">
                  <a:extLst>
                    <a:ext uri="{9D8B030D-6E8A-4147-A177-3AD203B41FA5}">
                      <a16:colId xmlns:a16="http://schemas.microsoft.com/office/drawing/2014/main" val="417936828"/>
                    </a:ext>
                  </a:extLst>
                </a:gridCol>
                <a:gridCol w="304912">
                  <a:extLst>
                    <a:ext uri="{9D8B030D-6E8A-4147-A177-3AD203B41FA5}">
                      <a16:colId xmlns:a16="http://schemas.microsoft.com/office/drawing/2014/main" val="2083716225"/>
                    </a:ext>
                  </a:extLst>
                </a:gridCol>
                <a:gridCol w="304912">
                  <a:extLst>
                    <a:ext uri="{9D8B030D-6E8A-4147-A177-3AD203B41FA5}">
                      <a16:colId xmlns:a16="http://schemas.microsoft.com/office/drawing/2014/main" val="2776807598"/>
                    </a:ext>
                  </a:extLst>
                </a:gridCol>
                <a:gridCol w="304912">
                  <a:extLst>
                    <a:ext uri="{9D8B030D-6E8A-4147-A177-3AD203B41FA5}">
                      <a16:colId xmlns:a16="http://schemas.microsoft.com/office/drawing/2014/main" val="830873300"/>
                    </a:ext>
                  </a:extLst>
                </a:gridCol>
                <a:gridCol w="304912">
                  <a:extLst>
                    <a:ext uri="{9D8B030D-6E8A-4147-A177-3AD203B41FA5}">
                      <a16:colId xmlns:a16="http://schemas.microsoft.com/office/drawing/2014/main" val="2892415002"/>
                    </a:ext>
                  </a:extLst>
                </a:gridCol>
              </a:tblGrid>
              <a:tr h="360829">
                <a:tc>
                  <a:txBody>
                    <a:bodyPr/>
                    <a:lstStyle/>
                    <a:p>
                      <a:pPr algn="l"/>
                      <a:r>
                        <a:rPr lang="en-US" sz="1000" b="1" dirty="0">
                          <a:solidFill>
                            <a:schemeClr val="bg1"/>
                          </a:solidFill>
                          <a:latin typeface="Calibri" panose="020F0502020204030204" pitchFamily="34" charset="0"/>
                          <a:cs typeface="Calibri" panose="020F0502020204030204" pitchFamily="34" charset="0"/>
                        </a:rPr>
                        <a:t>Engagement Phase</a:t>
                      </a: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gridSpan="4">
                  <a:txBody>
                    <a:bodyPr/>
                    <a:lstStyle/>
                    <a:p>
                      <a:pPr algn="ctr"/>
                      <a:r>
                        <a:rPr lang="en-US" sz="1000" b="1" dirty="0">
                          <a:latin typeface="Calibri" panose="020F0502020204030204" pitchFamily="34" charset="0"/>
                          <a:cs typeface="Calibri" panose="020F0502020204030204" pitchFamily="34" charset="0"/>
                        </a:rPr>
                        <a:t>Month 1</a:t>
                      </a:r>
                    </a:p>
                  </a:txBody>
                  <a:tcPr marL="90587" marR="90587" marT="49825" marB="498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gridSpan="4">
                  <a:txBody>
                    <a:bodyPr/>
                    <a:lstStyle/>
                    <a:p>
                      <a:pPr algn="ctr"/>
                      <a:r>
                        <a:rPr lang="en-US" sz="1000" b="1" dirty="0">
                          <a:latin typeface="Calibri" panose="020F0502020204030204" pitchFamily="34" charset="0"/>
                          <a:cs typeface="Calibri" panose="020F0502020204030204" pitchFamily="34" charset="0"/>
                        </a:rPr>
                        <a:t>Month 2</a:t>
                      </a:r>
                    </a:p>
                  </a:txBody>
                  <a:tcPr marL="90587" marR="90587" marT="49825" marB="498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gridSpan="4">
                  <a:txBody>
                    <a:bodyPr/>
                    <a:lstStyle/>
                    <a:p>
                      <a:pPr algn="ctr"/>
                      <a:r>
                        <a:rPr lang="en-US" sz="1000" b="1" dirty="0">
                          <a:latin typeface="Calibri" panose="020F0502020204030204" pitchFamily="34" charset="0"/>
                          <a:cs typeface="Calibri" panose="020F0502020204030204" pitchFamily="34" charset="0"/>
                        </a:rPr>
                        <a:t>Month 3</a:t>
                      </a:r>
                    </a:p>
                  </a:txBody>
                  <a:tcPr marL="90587" marR="90587" marT="49825" marB="498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gridSpan="4">
                  <a:txBody>
                    <a:bodyPr/>
                    <a:lstStyle/>
                    <a:p>
                      <a:pPr algn="ctr"/>
                      <a:r>
                        <a:rPr lang="en-US" sz="1000" b="1" dirty="0">
                          <a:latin typeface="Calibri" panose="020F0502020204030204" pitchFamily="34" charset="0"/>
                          <a:cs typeface="Calibri" panose="020F0502020204030204" pitchFamily="34" charset="0"/>
                        </a:rPr>
                        <a:t>Month 4</a:t>
                      </a:r>
                    </a:p>
                  </a:txBody>
                  <a:tcPr marL="90587" marR="90587" marT="49825" marB="498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gridSpan="4">
                  <a:txBody>
                    <a:bodyPr/>
                    <a:lstStyle/>
                    <a:p>
                      <a:pPr algn="ctr"/>
                      <a:r>
                        <a:rPr lang="en-US" sz="1000" b="1" dirty="0">
                          <a:latin typeface="Calibri" panose="020F0502020204030204" pitchFamily="34" charset="0"/>
                          <a:cs typeface="Calibri" panose="020F0502020204030204" pitchFamily="34" charset="0"/>
                        </a:rPr>
                        <a:t>Month 5</a:t>
                      </a:r>
                    </a:p>
                  </a:txBody>
                  <a:tcPr marL="90587" marR="90587" marT="49825" marB="498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gridSpan="4">
                  <a:txBody>
                    <a:bodyPr/>
                    <a:lstStyle/>
                    <a:p>
                      <a:pPr algn="ctr"/>
                      <a:r>
                        <a:rPr lang="en-US" sz="1000" b="1" dirty="0">
                          <a:latin typeface="Calibri" panose="020F0502020204030204" pitchFamily="34" charset="0"/>
                          <a:cs typeface="Calibri" panose="020F0502020204030204" pitchFamily="34" charset="0"/>
                        </a:rPr>
                        <a:t>Month 6</a:t>
                      </a:r>
                    </a:p>
                  </a:txBody>
                  <a:tcPr marL="90587" marR="90587" marT="49825" marB="498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1637739316"/>
                  </a:ext>
                </a:extLst>
              </a:tr>
              <a:tr h="315609">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00" b="1" kern="1200" baseline="0" dirty="0">
                          <a:solidFill>
                            <a:schemeClr val="tx1"/>
                          </a:solidFill>
                          <a:latin typeface="Calibri" panose="020F0502020204030204" pitchFamily="34" charset="0"/>
                          <a:ea typeface="+mn-ea"/>
                          <a:cs typeface="Calibri" panose="020F0502020204030204" pitchFamily="34" charset="0"/>
                        </a:rPr>
                        <a:t>Project Planning and Initiation</a:t>
                      </a:r>
                    </a:p>
                  </a:txBody>
                  <a:tcPr marL="90587" marR="90587" marT="34031" marB="3403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2741827"/>
                  </a:ext>
                </a:extLst>
              </a:tr>
              <a:tr h="315609">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00" b="1" kern="1200" baseline="0" dirty="0">
                          <a:solidFill>
                            <a:schemeClr val="tx1"/>
                          </a:solidFill>
                          <a:latin typeface="Calibri" panose="020F0502020204030204" pitchFamily="34" charset="0"/>
                          <a:ea typeface="+mn-ea"/>
                          <a:cs typeface="Calibri" panose="020F0502020204030204" pitchFamily="34" charset="0"/>
                        </a:rPr>
                        <a:t>Phase 1: BC Risk Assessment</a:t>
                      </a: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4018428"/>
                  </a:ext>
                </a:extLst>
              </a:tr>
              <a:tr h="315609">
                <a:tc>
                  <a:txBody>
                    <a:bodyPr/>
                    <a:lstStyle/>
                    <a:p>
                      <a:pPr marL="119063" marR="0" lvl="1" indent="0" algn="l" defTabSz="1219170" rtl="0" eaLnBrk="1" fontAlgn="auto" latinLnBrk="0" hangingPunct="1">
                        <a:lnSpc>
                          <a:spcPct val="100000"/>
                        </a:lnSpc>
                        <a:spcBef>
                          <a:spcPts val="0"/>
                        </a:spcBef>
                        <a:spcAft>
                          <a:spcPts val="0"/>
                        </a:spcAft>
                        <a:buClrTx/>
                        <a:buSzTx/>
                        <a:buFontTx/>
                        <a:buNone/>
                        <a:tabLst/>
                        <a:defRPr/>
                      </a:pPr>
                      <a:r>
                        <a:rPr lang="en-US" sz="1000" b="0" kern="1200" baseline="0" dirty="0">
                          <a:solidFill>
                            <a:schemeClr val="tx1"/>
                          </a:solidFill>
                          <a:latin typeface="Calibri" panose="020F0502020204030204" pitchFamily="34" charset="0"/>
                          <a:ea typeface="+mn-ea"/>
                          <a:cs typeface="Calibri" panose="020F0502020204030204" pitchFamily="34" charset="0"/>
                        </a:rPr>
                        <a:t>Risk Assessment for Locations in Riyadh</a:t>
                      </a:r>
                    </a:p>
                  </a:txBody>
                  <a:tcPr marL="90587" marR="90587" marT="34031" marB="3403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4611673"/>
                  </a:ext>
                </a:extLst>
              </a:tr>
              <a:tr h="315609">
                <a:tc>
                  <a:txBody>
                    <a:bodyPr/>
                    <a:lstStyle/>
                    <a:p>
                      <a:pPr marL="119063" marR="0" lvl="1" indent="0" algn="l" defTabSz="1219170" rtl="0" eaLnBrk="1" fontAlgn="auto" latinLnBrk="0" hangingPunct="1">
                        <a:lnSpc>
                          <a:spcPct val="100000"/>
                        </a:lnSpc>
                        <a:spcBef>
                          <a:spcPts val="0"/>
                        </a:spcBef>
                        <a:spcAft>
                          <a:spcPts val="0"/>
                        </a:spcAft>
                        <a:buClrTx/>
                        <a:buSzTx/>
                        <a:buFontTx/>
                        <a:buNone/>
                        <a:tabLst/>
                        <a:defRPr/>
                      </a:pPr>
                      <a:r>
                        <a:rPr lang="en-US" sz="1000" b="0" kern="1200" baseline="0" dirty="0">
                          <a:solidFill>
                            <a:schemeClr val="tx1"/>
                          </a:solidFill>
                          <a:latin typeface="Calibri" panose="020F0502020204030204" pitchFamily="34" charset="0"/>
                          <a:ea typeface="+mn-ea"/>
                          <a:cs typeface="Calibri" panose="020F0502020204030204" pitchFamily="34" charset="0"/>
                        </a:rPr>
                        <a:t>Risk Assessment for Locations outside Riyadh</a:t>
                      </a:r>
                    </a:p>
                  </a:txBody>
                  <a:tcPr marL="90587" marR="90587" marT="34031" marB="3403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3114770"/>
                  </a:ext>
                </a:extLst>
              </a:tr>
              <a:tr h="315609">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b="1" kern="1200" baseline="0" dirty="0">
                          <a:solidFill>
                            <a:schemeClr val="tx1"/>
                          </a:solidFill>
                          <a:latin typeface="Calibri" panose="020F0502020204030204" pitchFamily="34" charset="0"/>
                          <a:ea typeface="+mn-ea"/>
                          <a:cs typeface="Calibri" panose="020F0502020204030204" pitchFamily="34" charset="0"/>
                        </a:rPr>
                        <a:t>Phase 2: BCM Strategy and Roadmap</a:t>
                      </a:r>
                    </a:p>
                  </a:txBody>
                  <a:tcPr marL="90587" marR="90587" marT="34031" marB="3403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kern="1200" dirty="0">
                        <a:solidFill>
                          <a:schemeClr val="bg1"/>
                        </a:solidFill>
                        <a:latin typeface="Calibri" panose="020F0502020204030204" pitchFamily="34" charset="0"/>
                        <a:ea typeface="+mn-ea"/>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5210972"/>
                  </a:ext>
                </a:extLst>
              </a:tr>
              <a:tr h="315609">
                <a:tc>
                  <a:txBody>
                    <a:bodyPr/>
                    <a:lstStyle/>
                    <a:p>
                      <a:pPr marL="284163" marR="0" lvl="1" indent="0" algn="l" defTabSz="1219170" rtl="0" eaLnBrk="1" fontAlgn="auto" latinLnBrk="0" hangingPunct="1">
                        <a:lnSpc>
                          <a:spcPct val="100000"/>
                        </a:lnSpc>
                        <a:spcBef>
                          <a:spcPts val="0"/>
                        </a:spcBef>
                        <a:spcAft>
                          <a:spcPts val="0"/>
                        </a:spcAft>
                        <a:buClrTx/>
                        <a:buSzTx/>
                        <a:buFontTx/>
                        <a:buNone/>
                        <a:tabLst/>
                        <a:defRPr/>
                      </a:pPr>
                      <a:r>
                        <a:rPr lang="en-US" sz="1000" b="0" kern="1200" baseline="0" dirty="0">
                          <a:solidFill>
                            <a:schemeClr val="tx1"/>
                          </a:solidFill>
                          <a:latin typeface="Calibri" panose="020F0502020204030204" pitchFamily="34" charset="0"/>
                          <a:ea typeface="+mn-ea"/>
                          <a:cs typeface="Calibri" panose="020F0502020204030204" pitchFamily="34" charset="0"/>
                        </a:rPr>
                        <a:t>BCM Current State Assessment and Roadmap</a:t>
                      </a:r>
                    </a:p>
                  </a:txBody>
                  <a:tcPr marL="90587" marR="90587" marT="34031" marB="3403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kern="1200" dirty="0">
                        <a:solidFill>
                          <a:schemeClr val="bg1"/>
                        </a:solidFill>
                        <a:latin typeface="Calibri" panose="020F0502020204030204" pitchFamily="34" charset="0"/>
                        <a:ea typeface="+mn-ea"/>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0024090"/>
                  </a:ext>
                </a:extLst>
              </a:tr>
              <a:tr h="315609">
                <a:tc>
                  <a:txBody>
                    <a:bodyPr/>
                    <a:lstStyle/>
                    <a:p>
                      <a:pPr marL="284163" marR="0" lvl="1" indent="0" algn="l" defTabSz="1219170" rtl="0" eaLnBrk="1" fontAlgn="auto" latinLnBrk="0" hangingPunct="1">
                        <a:lnSpc>
                          <a:spcPct val="100000"/>
                        </a:lnSpc>
                        <a:spcBef>
                          <a:spcPts val="0"/>
                        </a:spcBef>
                        <a:spcAft>
                          <a:spcPts val="0"/>
                        </a:spcAft>
                        <a:buClrTx/>
                        <a:buSzTx/>
                        <a:buFontTx/>
                        <a:buNone/>
                        <a:tabLst/>
                        <a:defRPr/>
                      </a:pPr>
                      <a:r>
                        <a:rPr lang="en-US" sz="1000" b="0" kern="1200" baseline="0" dirty="0">
                          <a:solidFill>
                            <a:schemeClr val="tx1"/>
                          </a:solidFill>
                          <a:latin typeface="Calibri" panose="020F0502020204030204" pitchFamily="34" charset="0"/>
                          <a:ea typeface="+mn-ea"/>
                          <a:cs typeface="Calibri" panose="020F0502020204030204" pitchFamily="34" charset="0"/>
                        </a:rPr>
                        <a:t>BCM Recovery Strategy</a:t>
                      </a:r>
                    </a:p>
                  </a:txBody>
                  <a:tcPr marL="90587" marR="90587" marT="34031" marB="3403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kern="1200" dirty="0">
                        <a:solidFill>
                          <a:schemeClr val="bg1"/>
                        </a:solidFill>
                        <a:latin typeface="Calibri" panose="020F0502020204030204" pitchFamily="34" charset="0"/>
                        <a:ea typeface="+mn-ea"/>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2107226"/>
                  </a:ext>
                </a:extLst>
              </a:tr>
              <a:tr h="315609">
                <a:tc>
                  <a:txBody>
                    <a:bodyPr/>
                    <a:lstStyle/>
                    <a:p>
                      <a:r>
                        <a:rPr lang="en-US" sz="1000" b="1" kern="1200" baseline="0" dirty="0">
                          <a:solidFill>
                            <a:schemeClr val="tx1"/>
                          </a:solidFill>
                          <a:latin typeface="Calibri" panose="020F0502020204030204" pitchFamily="34" charset="0"/>
                          <a:ea typeface="+mn-ea"/>
                          <a:cs typeface="Calibri" panose="020F0502020204030204" pitchFamily="34" charset="0"/>
                        </a:rPr>
                        <a:t>Phase 3: Plans Review and Enhancement</a:t>
                      </a:r>
                    </a:p>
                  </a:txBody>
                  <a:tcPr marL="90587" marR="90587" marT="34031" marB="3403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293677"/>
                  </a:ext>
                </a:extLst>
              </a:tr>
              <a:tr h="315609">
                <a:tc>
                  <a:txBody>
                    <a:bodyPr/>
                    <a:lstStyle/>
                    <a:p>
                      <a:pPr marL="284163" marR="0" lvl="1" indent="0" algn="l" defTabSz="1219170" rtl="0" eaLnBrk="1" fontAlgn="auto" latinLnBrk="0" hangingPunct="1">
                        <a:lnSpc>
                          <a:spcPct val="100000"/>
                        </a:lnSpc>
                        <a:spcBef>
                          <a:spcPts val="0"/>
                        </a:spcBef>
                        <a:spcAft>
                          <a:spcPts val="0"/>
                        </a:spcAft>
                        <a:buClrTx/>
                        <a:buSzTx/>
                        <a:buFontTx/>
                        <a:buNone/>
                        <a:tabLst/>
                        <a:defRPr/>
                      </a:pPr>
                      <a:r>
                        <a:rPr lang="en-US" sz="1000" b="0" kern="1200" baseline="0" dirty="0">
                          <a:solidFill>
                            <a:schemeClr val="tx1"/>
                          </a:solidFill>
                          <a:latin typeface="Calibri" panose="020F0502020204030204" pitchFamily="34" charset="0"/>
                          <a:ea typeface="+mn-ea"/>
                          <a:cs typeface="Calibri" panose="020F0502020204030204" pitchFamily="34" charset="0"/>
                        </a:rPr>
                        <a:t>IMP, CMP and CCP</a:t>
                      </a:r>
                    </a:p>
                  </a:txBody>
                  <a:tcPr marL="90587" marR="90587" marT="34031" marB="3403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3519294"/>
                  </a:ext>
                </a:extLst>
              </a:tr>
              <a:tr h="315609">
                <a:tc>
                  <a:txBody>
                    <a:bodyPr/>
                    <a:lstStyle/>
                    <a:p>
                      <a:pPr marL="284163" marR="0" lvl="1" indent="0" algn="l" defTabSz="1219170" rtl="0" eaLnBrk="1" fontAlgn="auto" latinLnBrk="0" hangingPunct="1">
                        <a:lnSpc>
                          <a:spcPct val="100000"/>
                        </a:lnSpc>
                        <a:spcBef>
                          <a:spcPts val="0"/>
                        </a:spcBef>
                        <a:spcAft>
                          <a:spcPts val="0"/>
                        </a:spcAft>
                        <a:buClrTx/>
                        <a:buSzTx/>
                        <a:buFontTx/>
                        <a:buNone/>
                        <a:tabLst/>
                        <a:defRPr/>
                      </a:pPr>
                      <a:r>
                        <a:rPr lang="en-US" sz="1000" b="0" kern="1200" baseline="0" dirty="0">
                          <a:solidFill>
                            <a:schemeClr val="tx1"/>
                          </a:solidFill>
                          <a:latin typeface="Calibri" panose="020F0502020204030204" pitchFamily="34" charset="0"/>
                          <a:ea typeface="+mn-ea"/>
                          <a:cs typeface="Calibri" panose="020F0502020204030204" pitchFamily="34" charset="0"/>
                        </a:rPr>
                        <a:t>BCPs, IT DRP and TRPs</a:t>
                      </a:r>
                    </a:p>
                  </a:txBody>
                  <a:tcPr marL="90587" marR="90587" marT="34031" marB="3403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6385668"/>
                  </a:ext>
                </a:extLst>
              </a:tr>
              <a:tr h="315609">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00" b="1" kern="1200" baseline="0" dirty="0">
                          <a:solidFill>
                            <a:schemeClr val="tx1"/>
                          </a:solidFill>
                          <a:latin typeface="Calibri" panose="020F0502020204030204" pitchFamily="34" charset="0"/>
                          <a:ea typeface="+mn-ea"/>
                          <a:cs typeface="Calibri" panose="020F0502020204030204" pitchFamily="34" charset="0"/>
                        </a:rPr>
                        <a:t>Phase 4: BCM Exercising</a:t>
                      </a:r>
                    </a:p>
                  </a:txBody>
                  <a:tcPr marL="90587" marR="90587" marT="34031" marB="3403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extLst>
                  <a:ext uri="{0D108BD9-81ED-4DB2-BD59-A6C34878D82A}">
                    <a16:rowId xmlns:a16="http://schemas.microsoft.com/office/drawing/2014/main" val="2555359366"/>
                  </a:ext>
                </a:extLst>
              </a:tr>
              <a:tr h="315609">
                <a:tc>
                  <a:txBody>
                    <a:bodyPr/>
                    <a:lstStyle/>
                    <a:p>
                      <a:pPr marL="119063" marR="0" lvl="1" indent="0" algn="l" defTabSz="1219170" rtl="0" eaLnBrk="1" fontAlgn="auto" latinLnBrk="0" hangingPunct="1">
                        <a:lnSpc>
                          <a:spcPct val="100000"/>
                        </a:lnSpc>
                        <a:spcBef>
                          <a:spcPts val="0"/>
                        </a:spcBef>
                        <a:spcAft>
                          <a:spcPts val="0"/>
                        </a:spcAft>
                        <a:buClrTx/>
                        <a:buSzTx/>
                        <a:buFontTx/>
                        <a:buNone/>
                        <a:tabLst/>
                        <a:defRPr/>
                      </a:pPr>
                      <a:r>
                        <a:rPr lang="en-US" sz="1000" b="0" kern="1200" baseline="0" dirty="0">
                          <a:solidFill>
                            <a:schemeClr val="tx1"/>
                          </a:solidFill>
                          <a:latin typeface="Calibri" panose="020F0502020204030204" pitchFamily="34" charset="0"/>
                          <a:ea typeface="+mn-ea"/>
                          <a:cs typeface="Calibri" panose="020F0502020204030204" pitchFamily="34" charset="0"/>
                        </a:rPr>
                        <a:t>BCM Exercising Program and Scenarios</a:t>
                      </a:r>
                    </a:p>
                  </a:txBody>
                  <a:tcPr marL="90587" marR="90587" marT="34031" marB="3403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3677289"/>
                  </a:ext>
                </a:extLst>
              </a:tr>
              <a:tr h="315609">
                <a:tc>
                  <a:txBody>
                    <a:bodyPr/>
                    <a:lstStyle/>
                    <a:p>
                      <a:pPr marL="119063" marR="0" lvl="1" indent="0" algn="l" defTabSz="1219170" rtl="0" eaLnBrk="1" fontAlgn="auto" latinLnBrk="0" hangingPunct="1">
                        <a:lnSpc>
                          <a:spcPct val="100000"/>
                        </a:lnSpc>
                        <a:spcBef>
                          <a:spcPts val="0"/>
                        </a:spcBef>
                        <a:spcAft>
                          <a:spcPts val="0"/>
                        </a:spcAft>
                        <a:buClrTx/>
                        <a:buSzTx/>
                        <a:buFontTx/>
                        <a:buNone/>
                        <a:tabLst/>
                        <a:defRPr/>
                      </a:pPr>
                      <a:r>
                        <a:rPr lang="en-US" sz="1000" b="0" kern="1200" baseline="0" dirty="0">
                          <a:solidFill>
                            <a:schemeClr val="tx1"/>
                          </a:solidFill>
                          <a:latin typeface="Calibri" panose="020F0502020204030204" pitchFamily="34" charset="0"/>
                          <a:ea typeface="+mn-ea"/>
                          <a:cs typeface="Calibri" panose="020F0502020204030204" pitchFamily="34" charset="0"/>
                        </a:rPr>
                        <a:t>Crisis Simulations (CMP and CCP)</a:t>
                      </a:r>
                    </a:p>
                  </a:txBody>
                  <a:tcPr marL="90587" marR="90587" marT="34031" marB="3403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80421456"/>
                  </a:ext>
                </a:extLst>
              </a:tr>
              <a:tr h="315609">
                <a:tc>
                  <a:txBody>
                    <a:bodyPr/>
                    <a:lstStyle/>
                    <a:p>
                      <a:pPr marL="119063" marR="0" lvl="1" indent="0" algn="l" defTabSz="1219170" rtl="0" eaLnBrk="1" fontAlgn="auto" latinLnBrk="0" hangingPunct="1">
                        <a:lnSpc>
                          <a:spcPct val="100000"/>
                        </a:lnSpc>
                        <a:spcBef>
                          <a:spcPts val="0"/>
                        </a:spcBef>
                        <a:spcAft>
                          <a:spcPts val="0"/>
                        </a:spcAft>
                        <a:buClrTx/>
                        <a:buSzTx/>
                        <a:buFontTx/>
                        <a:buNone/>
                        <a:tabLst/>
                        <a:defRPr/>
                      </a:pPr>
                      <a:r>
                        <a:rPr lang="en-US" sz="1000" b="0" kern="1200" baseline="0" dirty="0">
                          <a:solidFill>
                            <a:schemeClr val="tx1"/>
                          </a:solidFill>
                          <a:latin typeface="Calibri" panose="020F0502020204030204" pitchFamily="34" charset="0"/>
                          <a:ea typeface="+mn-ea"/>
                          <a:cs typeface="Calibri" panose="020F0502020204030204" pitchFamily="34" charset="0"/>
                        </a:rPr>
                        <a:t>Tabletop Exercises (IMP, BCP, IT DRP, TRP)</a:t>
                      </a:r>
                    </a:p>
                  </a:txBody>
                  <a:tcPr marL="90587" marR="90587" marT="34031" marB="3403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526242508"/>
                  </a:ext>
                </a:extLst>
              </a:tr>
            </a:tbl>
          </a:graphicData>
        </a:graphic>
      </p:graphicFrame>
      <p:sp>
        <p:nvSpPr>
          <p:cNvPr id="11" name="Triangle 28">
            <a:extLst>
              <a:ext uri="{FF2B5EF4-FFF2-40B4-BE49-F238E27FC236}">
                <a16:creationId xmlns:a16="http://schemas.microsoft.com/office/drawing/2014/main" id="{2E0DD30B-D4AE-4C22-8F4D-C63A5A098177}"/>
              </a:ext>
            </a:extLst>
          </p:cNvPr>
          <p:cNvSpPr/>
          <p:nvPr/>
        </p:nvSpPr>
        <p:spPr>
          <a:xfrm rot="16200000">
            <a:off x="11086720" y="4289010"/>
            <a:ext cx="264966" cy="228419"/>
          </a:xfrm>
          <a:prstGeom prst="triangle">
            <a:avLst/>
          </a:prstGeom>
          <a:solidFill>
            <a:srgbClr val="009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73"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9" name="Rectangle 8">
            <a:extLst>
              <a:ext uri="{FF2B5EF4-FFF2-40B4-BE49-F238E27FC236}">
                <a16:creationId xmlns:a16="http://schemas.microsoft.com/office/drawing/2014/main" id="{3609F5A2-FFEB-4CB8-8EBE-7659546DE377}"/>
              </a:ext>
            </a:extLst>
          </p:cNvPr>
          <p:cNvSpPr/>
          <p:nvPr/>
        </p:nvSpPr>
        <p:spPr bwMode="gray">
          <a:xfrm>
            <a:off x="1" y="0"/>
            <a:ext cx="165462" cy="6858000"/>
          </a:xfrm>
          <a:prstGeom prst="rect">
            <a:avLst/>
          </a:prstGeom>
          <a:solidFill>
            <a:srgbClr val="0097A9"/>
          </a:solidFill>
          <a:ln w="19050" algn="ctr">
            <a:noFill/>
            <a:miter lim="800000"/>
            <a:headEnd/>
            <a:tailEnd/>
          </a:ln>
        </p:spPr>
        <p:txBody>
          <a:bodyPr wrap="square" lIns="88900" tIns="88900" rIns="88900" bIns="88900" rtlCol="0" anchor="b"/>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900" b="1"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2" name="Text Placeholder 1">
            <a:extLst>
              <a:ext uri="{FF2B5EF4-FFF2-40B4-BE49-F238E27FC236}">
                <a16:creationId xmlns:a16="http://schemas.microsoft.com/office/drawing/2014/main" id="{854B9BEF-CFBC-93EB-2B85-6E43A6D134BF}"/>
              </a:ext>
            </a:extLst>
          </p:cNvPr>
          <p:cNvSpPr txBox="1">
            <a:spLocks/>
          </p:cNvSpPr>
          <p:nvPr/>
        </p:nvSpPr>
        <p:spPr>
          <a:xfrm>
            <a:off x="522375" y="761804"/>
            <a:ext cx="10549646" cy="337097"/>
          </a:xfrm>
          <a:prstGeom prst="rect">
            <a:avLst/>
          </a:prstGeom>
        </p:spPr>
        <p:txBody>
          <a:bodyPr lIns="0" tIns="0" rIns="0" bIns="0"/>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2382" dirty="0">
                <a:solidFill>
                  <a:srgbClr val="00ABAB"/>
                </a:solidFill>
                <a:latin typeface="Calibri" panose="020F0502020204030204" pitchFamily="34" charset="0"/>
              </a:rPr>
              <a:t>Delivery Model Option 1 – Value-based, Cost-effective Scope Delivery</a:t>
            </a:r>
          </a:p>
        </p:txBody>
      </p:sp>
    </p:spTree>
    <p:extLst>
      <p:ext uri="{BB962C8B-B14F-4D97-AF65-F5344CB8AC3E}">
        <p14:creationId xmlns:p14="http://schemas.microsoft.com/office/powerpoint/2010/main" val="1166754518"/>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2">
            <a:extLst>
              <a:ext uri="{FF2B5EF4-FFF2-40B4-BE49-F238E27FC236}">
                <a16:creationId xmlns:a16="http://schemas.microsoft.com/office/drawing/2014/main" id="{66F94503-D0A3-4D59-B031-E66EEF59E9E1}"/>
              </a:ext>
            </a:extLst>
          </p:cNvPr>
          <p:cNvSpPr>
            <a:spLocks noGrp="1"/>
          </p:cNvSpPr>
          <p:nvPr>
            <p:ph type="title"/>
          </p:nvPr>
        </p:nvSpPr>
        <p:spPr>
          <a:xfrm>
            <a:off x="522373" y="430820"/>
            <a:ext cx="11147258" cy="330986"/>
          </a:xfrm>
        </p:spPr>
        <p:txBody>
          <a:bodyPr/>
          <a:lstStyle/>
          <a:p>
            <a:r>
              <a:rPr lang="en-US" sz="2382" dirty="0">
                <a:solidFill>
                  <a:srgbClr val="0097A9"/>
                </a:solidFill>
              </a:rPr>
              <a:t>Project Timeline</a:t>
            </a:r>
          </a:p>
        </p:txBody>
      </p:sp>
      <p:graphicFrame>
        <p:nvGraphicFramePr>
          <p:cNvPr id="10" name="Table 9">
            <a:extLst>
              <a:ext uri="{FF2B5EF4-FFF2-40B4-BE49-F238E27FC236}">
                <a16:creationId xmlns:a16="http://schemas.microsoft.com/office/drawing/2014/main" id="{3451D527-DC03-4CF5-AE58-5272F74AE57E}"/>
              </a:ext>
            </a:extLst>
          </p:cNvPr>
          <p:cNvGraphicFramePr>
            <a:graphicFrameLocks noGrp="1"/>
          </p:cNvGraphicFramePr>
          <p:nvPr>
            <p:extLst>
              <p:ext uri="{D42A27DB-BD31-4B8C-83A1-F6EECF244321}">
                <p14:modId xmlns:p14="http://schemas.microsoft.com/office/powerpoint/2010/main" val="1524629170"/>
              </p:ext>
            </p:extLst>
          </p:nvPr>
        </p:nvGraphicFramePr>
        <p:xfrm>
          <a:off x="531520" y="1356274"/>
          <a:ext cx="10353632" cy="4779355"/>
        </p:xfrm>
        <a:graphic>
          <a:graphicData uri="http://schemas.openxmlformats.org/drawingml/2006/table">
            <a:tbl>
              <a:tblPr firstRow="1" bandRow="1">
                <a:tableStyleId>{5C22544A-7EE6-4342-B048-85BDC9FD1C3A}</a:tableStyleId>
              </a:tblPr>
              <a:tblGrid>
                <a:gridCol w="2962656">
                  <a:extLst>
                    <a:ext uri="{9D8B030D-6E8A-4147-A177-3AD203B41FA5}">
                      <a16:colId xmlns:a16="http://schemas.microsoft.com/office/drawing/2014/main" val="20001"/>
                    </a:ext>
                  </a:extLst>
                </a:gridCol>
                <a:gridCol w="230968">
                  <a:extLst>
                    <a:ext uri="{9D8B030D-6E8A-4147-A177-3AD203B41FA5}">
                      <a16:colId xmlns:a16="http://schemas.microsoft.com/office/drawing/2014/main" val="1844904225"/>
                    </a:ext>
                  </a:extLst>
                </a:gridCol>
                <a:gridCol w="230968">
                  <a:extLst>
                    <a:ext uri="{9D8B030D-6E8A-4147-A177-3AD203B41FA5}">
                      <a16:colId xmlns:a16="http://schemas.microsoft.com/office/drawing/2014/main" val="3101950510"/>
                    </a:ext>
                  </a:extLst>
                </a:gridCol>
                <a:gridCol w="230968">
                  <a:extLst>
                    <a:ext uri="{9D8B030D-6E8A-4147-A177-3AD203B41FA5}">
                      <a16:colId xmlns:a16="http://schemas.microsoft.com/office/drawing/2014/main" val="1727453263"/>
                    </a:ext>
                  </a:extLst>
                </a:gridCol>
                <a:gridCol w="230968">
                  <a:extLst>
                    <a:ext uri="{9D8B030D-6E8A-4147-A177-3AD203B41FA5}">
                      <a16:colId xmlns:a16="http://schemas.microsoft.com/office/drawing/2014/main" val="413503088"/>
                    </a:ext>
                  </a:extLst>
                </a:gridCol>
                <a:gridCol w="230968">
                  <a:extLst>
                    <a:ext uri="{9D8B030D-6E8A-4147-A177-3AD203B41FA5}">
                      <a16:colId xmlns:a16="http://schemas.microsoft.com/office/drawing/2014/main" val="3433874862"/>
                    </a:ext>
                  </a:extLst>
                </a:gridCol>
                <a:gridCol w="230968">
                  <a:extLst>
                    <a:ext uri="{9D8B030D-6E8A-4147-A177-3AD203B41FA5}">
                      <a16:colId xmlns:a16="http://schemas.microsoft.com/office/drawing/2014/main" val="3757314704"/>
                    </a:ext>
                  </a:extLst>
                </a:gridCol>
                <a:gridCol w="230968">
                  <a:extLst>
                    <a:ext uri="{9D8B030D-6E8A-4147-A177-3AD203B41FA5}">
                      <a16:colId xmlns:a16="http://schemas.microsoft.com/office/drawing/2014/main" val="542263552"/>
                    </a:ext>
                  </a:extLst>
                </a:gridCol>
                <a:gridCol w="230968">
                  <a:extLst>
                    <a:ext uri="{9D8B030D-6E8A-4147-A177-3AD203B41FA5}">
                      <a16:colId xmlns:a16="http://schemas.microsoft.com/office/drawing/2014/main" val="4167969963"/>
                    </a:ext>
                  </a:extLst>
                </a:gridCol>
                <a:gridCol w="230968">
                  <a:extLst>
                    <a:ext uri="{9D8B030D-6E8A-4147-A177-3AD203B41FA5}">
                      <a16:colId xmlns:a16="http://schemas.microsoft.com/office/drawing/2014/main" val="3824830736"/>
                    </a:ext>
                  </a:extLst>
                </a:gridCol>
                <a:gridCol w="230968">
                  <a:extLst>
                    <a:ext uri="{9D8B030D-6E8A-4147-A177-3AD203B41FA5}">
                      <a16:colId xmlns:a16="http://schemas.microsoft.com/office/drawing/2014/main" val="2509419748"/>
                    </a:ext>
                  </a:extLst>
                </a:gridCol>
                <a:gridCol w="230968">
                  <a:extLst>
                    <a:ext uri="{9D8B030D-6E8A-4147-A177-3AD203B41FA5}">
                      <a16:colId xmlns:a16="http://schemas.microsoft.com/office/drawing/2014/main" val="2376510284"/>
                    </a:ext>
                  </a:extLst>
                </a:gridCol>
                <a:gridCol w="230968">
                  <a:extLst>
                    <a:ext uri="{9D8B030D-6E8A-4147-A177-3AD203B41FA5}">
                      <a16:colId xmlns:a16="http://schemas.microsoft.com/office/drawing/2014/main" val="3090016417"/>
                    </a:ext>
                  </a:extLst>
                </a:gridCol>
                <a:gridCol w="230968">
                  <a:extLst>
                    <a:ext uri="{9D8B030D-6E8A-4147-A177-3AD203B41FA5}">
                      <a16:colId xmlns:a16="http://schemas.microsoft.com/office/drawing/2014/main" val="201139056"/>
                    </a:ext>
                  </a:extLst>
                </a:gridCol>
                <a:gridCol w="230968">
                  <a:extLst>
                    <a:ext uri="{9D8B030D-6E8A-4147-A177-3AD203B41FA5}">
                      <a16:colId xmlns:a16="http://schemas.microsoft.com/office/drawing/2014/main" val="2519245950"/>
                    </a:ext>
                  </a:extLst>
                </a:gridCol>
                <a:gridCol w="230968">
                  <a:extLst>
                    <a:ext uri="{9D8B030D-6E8A-4147-A177-3AD203B41FA5}">
                      <a16:colId xmlns:a16="http://schemas.microsoft.com/office/drawing/2014/main" val="4015681499"/>
                    </a:ext>
                  </a:extLst>
                </a:gridCol>
                <a:gridCol w="230968">
                  <a:extLst>
                    <a:ext uri="{9D8B030D-6E8A-4147-A177-3AD203B41FA5}">
                      <a16:colId xmlns:a16="http://schemas.microsoft.com/office/drawing/2014/main" val="3182957225"/>
                    </a:ext>
                  </a:extLst>
                </a:gridCol>
                <a:gridCol w="230968">
                  <a:extLst>
                    <a:ext uri="{9D8B030D-6E8A-4147-A177-3AD203B41FA5}">
                      <a16:colId xmlns:a16="http://schemas.microsoft.com/office/drawing/2014/main" val="407564724"/>
                    </a:ext>
                  </a:extLst>
                </a:gridCol>
                <a:gridCol w="230968">
                  <a:extLst>
                    <a:ext uri="{9D8B030D-6E8A-4147-A177-3AD203B41FA5}">
                      <a16:colId xmlns:a16="http://schemas.microsoft.com/office/drawing/2014/main" val="2194142809"/>
                    </a:ext>
                  </a:extLst>
                </a:gridCol>
                <a:gridCol w="230968">
                  <a:extLst>
                    <a:ext uri="{9D8B030D-6E8A-4147-A177-3AD203B41FA5}">
                      <a16:colId xmlns:a16="http://schemas.microsoft.com/office/drawing/2014/main" val="863679265"/>
                    </a:ext>
                  </a:extLst>
                </a:gridCol>
                <a:gridCol w="230968">
                  <a:extLst>
                    <a:ext uri="{9D8B030D-6E8A-4147-A177-3AD203B41FA5}">
                      <a16:colId xmlns:a16="http://schemas.microsoft.com/office/drawing/2014/main" val="417936828"/>
                    </a:ext>
                  </a:extLst>
                </a:gridCol>
                <a:gridCol w="230968">
                  <a:extLst>
                    <a:ext uri="{9D8B030D-6E8A-4147-A177-3AD203B41FA5}">
                      <a16:colId xmlns:a16="http://schemas.microsoft.com/office/drawing/2014/main" val="2083716225"/>
                    </a:ext>
                  </a:extLst>
                </a:gridCol>
                <a:gridCol w="230968">
                  <a:extLst>
                    <a:ext uri="{9D8B030D-6E8A-4147-A177-3AD203B41FA5}">
                      <a16:colId xmlns:a16="http://schemas.microsoft.com/office/drawing/2014/main" val="2776807598"/>
                    </a:ext>
                  </a:extLst>
                </a:gridCol>
                <a:gridCol w="230968">
                  <a:extLst>
                    <a:ext uri="{9D8B030D-6E8A-4147-A177-3AD203B41FA5}">
                      <a16:colId xmlns:a16="http://schemas.microsoft.com/office/drawing/2014/main" val="830873300"/>
                    </a:ext>
                  </a:extLst>
                </a:gridCol>
                <a:gridCol w="230968">
                  <a:extLst>
                    <a:ext uri="{9D8B030D-6E8A-4147-A177-3AD203B41FA5}">
                      <a16:colId xmlns:a16="http://schemas.microsoft.com/office/drawing/2014/main" val="2892415002"/>
                    </a:ext>
                  </a:extLst>
                </a:gridCol>
                <a:gridCol w="230968">
                  <a:extLst>
                    <a:ext uri="{9D8B030D-6E8A-4147-A177-3AD203B41FA5}">
                      <a16:colId xmlns:a16="http://schemas.microsoft.com/office/drawing/2014/main" val="3352745487"/>
                    </a:ext>
                  </a:extLst>
                </a:gridCol>
                <a:gridCol w="230968">
                  <a:extLst>
                    <a:ext uri="{9D8B030D-6E8A-4147-A177-3AD203B41FA5}">
                      <a16:colId xmlns:a16="http://schemas.microsoft.com/office/drawing/2014/main" val="4164344366"/>
                    </a:ext>
                  </a:extLst>
                </a:gridCol>
                <a:gridCol w="230968">
                  <a:extLst>
                    <a:ext uri="{9D8B030D-6E8A-4147-A177-3AD203B41FA5}">
                      <a16:colId xmlns:a16="http://schemas.microsoft.com/office/drawing/2014/main" val="183953134"/>
                    </a:ext>
                  </a:extLst>
                </a:gridCol>
                <a:gridCol w="230968">
                  <a:extLst>
                    <a:ext uri="{9D8B030D-6E8A-4147-A177-3AD203B41FA5}">
                      <a16:colId xmlns:a16="http://schemas.microsoft.com/office/drawing/2014/main" val="3134512233"/>
                    </a:ext>
                  </a:extLst>
                </a:gridCol>
                <a:gridCol w="230968">
                  <a:extLst>
                    <a:ext uri="{9D8B030D-6E8A-4147-A177-3AD203B41FA5}">
                      <a16:colId xmlns:a16="http://schemas.microsoft.com/office/drawing/2014/main" val="3286614411"/>
                    </a:ext>
                  </a:extLst>
                </a:gridCol>
                <a:gridCol w="230968">
                  <a:extLst>
                    <a:ext uri="{9D8B030D-6E8A-4147-A177-3AD203B41FA5}">
                      <a16:colId xmlns:a16="http://schemas.microsoft.com/office/drawing/2014/main" val="969137199"/>
                    </a:ext>
                  </a:extLst>
                </a:gridCol>
                <a:gridCol w="230968">
                  <a:extLst>
                    <a:ext uri="{9D8B030D-6E8A-4147-A177-3AD203B41FA5}">
                      <a16:colId xmlns:a16="http://schemas.microsoft.com/office/drawing/2014/main" val="570450589"/>
                    </a:ext>
                  </a:extLst>
                </a:gridCol>
                <a:gridCol w="230968">
                  <a:extLst>
                    <a:ext uri="{9D8B030D-6E8A-4147-A177-3AD203B41FA5}">
                      <a16:colId xmlns:a16="http://schemas.microsoft.com/office/drawing/2014/main" val="3914625475"/>
                    </a:ext>
                  </a:extLst>
                </a:gridCol>
              </a:tblGrid>
              <a:tr h="360829">
                <a:tc>
                  <a:txBody>
                    <a:bodyPr/>
                    <a:lstStyle/>
                    <a:p>
                      <a:pPr algn="l"/>
                      <a:r>
                        <a:rPr lang="en-US" sz="1000" b="1" dirty="0">
                          <a:solidFill>
                            <a:schemeClr val="bg1"/>
                          </a:solidFill>
                          <a:latin typeface="Calibri" panose="020F0502020204030204" pitchFamily="34" charset="0"/>
                          <a:cs typeface="Calibri" panose="020F0502020204030204" pitchFamily="34" charset="0"/>
                        </a:rPr>
                        <a:t>Engagement Phase</a:t>
                      </a: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gridSpan="4">
                  <a:txBody>
                    <a:bodyPr/>
                    <a:lstStyle/>
                    <a:p>
                      <a:pPr algn="ctr"/>
                      <a:r>
                        <a:rPr lang="en-US" sz="1000" b="1" dirty="0">
                          <a:latin typeface="Calibri" panose="020F0502020204030204" pitchFamily="34" charset="0"/>
                          <a:cs typeface="Calibri" panose="020F0502020204030204" pitchFamily="34" charset="0"/>
                        </a:rPr>
                        <a:t>Month 1</a:t>
                      </a:r>
                    </a:p>
                  </a:txBody>
                  <a:tcPr marL="90587" marR="90587" marT="49825" marB="498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gridSpan="4">
                  <a:txBody>
                    <a:bodyPr/>
                    <a:lstStyle/>
                    <a:p>
                      <a:pPr algn="ctr"/>
                      <a:r>
                        <a:rPr lang="en-US" sz="1000" b="1" dirty="0">
                          <a:latin typeface="Calibri" panose="020F0502020204030204" pitchFamily="34" charset="0"/>
                          <a:cs typeface="Calibri" panose="020F0502020204030204" pitchFamily="34" charset="0"/>
                        </a:rPr>
                        <a:t>Month 2</a:t>
                      </a:r>
                    </a:p>
                  </a:txBody>
                  <a:tcPr marL="90587" marR="90587" marT="49825" marB="498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gridSpan="4">
                  <a:txBody>
                    <a:bodyPr/>
                    <a:lstStyle/>
                    <a:p>
                      <a:pPr algn="ctr"/>
                      <a:r>
                        <a:rPr lang="en-US" sz="1000" b="1" dirty="0">
                          <a:latin typeface="Calibri" panose="020F0502020204030204" pitchFamily="34" charset="0"/>
                          <a:cs typeface="Calibri" panose="020F0502020204030204" pitchFamily="34" charset="0"/>
                        </a:rPr>
                        <a:t>Month 3</a:t>
                      </a:r>
                    </a:p>
                  </a:txBody>
                  <a:tcPr marL="90587" marR="90587" marT="49825" marB="498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gridSpan="4">
                  <a:txBody>
                    <a:bodyPr/>
                    <a:lstStyle/>
                    <a:p>
                      <a:pPr algn="ctr"/>
                      <a:r>
                        <a:rPr lang="en-US" sz="1000" b="1" dirty="0">
                          <a:latin typeface="Calibri" panose="020F0502020204030204" pitchFamily="34" charset="0"/>
                          <a:cs typeface="Calibri" panose="020F0502020204030204" pitchFamily="34" charset="0"/>
                        </a:rPr>
                        <a:t>Month 4</a:t>
                      </a:r>
                    </a:p>
                  </a:txBody>
                  <a:tcPr marL="90587" marR="90587" marT="49825" marB="498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gridSpan="4">
                  <a:txBody>
                    <a:bodyPr/>
                    <a:lstStyle/>
                    <a:p>
                      <a:pPr algn="ctr"/>
                      <a:r>
                        <a:rPr lang="en-US" sz="1000" b="1" dirty="0">
                          <a:latin typeface="Calibri" panose="020F0502020204030204" pitchFamily="34" charset="0"/>
                          <a:cs typeface="Calibri" panose="020F0502020204030204" pitchFamily="34" charset="0"/>
                        </a:rPr>
                        <a:t>Month 5</a:t>
                      </a:r>
                    </a:p>
                  </a:txBody>
                  <a:tcPr marL="90587" marR="90587" marT="49825" marB="498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gridSpan="4">
                  <a:txBody>
                    <a:bodyPr/>
                    <a:lstStyle/>
                    <a:p>
                      <a:pPr algn="ctr"/>
                      <a:r>
                        <a:rPr lang="en-US" sz="1000" b="1" dirty="0">
                          <a:latin typeface="Calibri" panose="020F0502020204030204" pitchFamily="34" charset="0"/>
                          <a:cs typeface="Calibri" panose="020F0502020204030204" pitchFamily="34" charset="0"/>
                        </a:rPr>
                        <a:t>Month 6</a:t>
                      </a:r>
                    </a:p>
                  </a:txBody>
                  <a:tcPr marL="90587" marR="90587" marT="49825" marB="498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hMerge="1">
                  <a:txBody>
                    <a:bodyPr/>
                    <a:lstStyle/>
                    <a:p>
                      <a:pPr algn="ctr"/>
                      <a:endParaRPr lang="en-US" sz="900" b="1" dirty="0">
                        <a:latin typeface="Calibri" panose="020F0502020204030204" pitchFamily="34" charset="0"/>
                        <a:cs typeface="Calibri" panose="020F0502020204030204" pitchFamily="34" charset="0"/>
                      </a:endParaRPr>
                    </a:p>
                  </a:txBody>
                  <a:tcPr marL="90587" marR="90587" marT="45295" marB="452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gridSpan="4">
                  <a:txBody>
                    <a:bodyPr/>
                    <a:lstStyle/>
                    <a:p>
                      <a:pPr algn="ctr"/>
                      <a:r>
                        <a:rPr lang="en-US" sz="1000" b="1" dirty="0">
                          <a:latin typeface="Calibri" panose="020F0502020204030204" pitchFamily="34" charset="0"/>
                          <a:cs typeface="Calibri" panose="020F0502020204030204" pitchFamily="34" charset="0"/>
                        </a:rPr>
                        <a:t>Month 7</a:t>
                      </a:r>
                    </a:p>
                  </a:txBody>
                  <a:tcPr marL="90587" marR="90587" marT="49825" marB="498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hMerge="1">
                  <a:txBody>
                    <a:bodyPr/>
                    <a:lstStyle/>
                    <a:p>
                      <a:pPr algn="ctr"/>
                      <a:endParaRPr lang="en-US" sz="1000" b="1" dirty="0">
                        <a:latin typeface="Calibri" panose="020F0502020204030204" pitchFamily="34" charset="0"/>
                        <a:cs typeface="Calibri" panose="020F0502020204030204" pitchFamily="34" charset="0"/>
                      </a:endParaRPr>
                    </a:p>
                  </a:txBody>
                  <a:tcPr marL="90587" marR="90587" marT="49825" marB="498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hMerge="1">
                  <a:txBody>
                    <a:bodyPr/>
                    <a:lstStyle/>
                    <a:p>
                      <a:pPr algn="ctr"/>
                      <a:endParaRPr lang="en-US" sz="1000" b="1" dirty="0">
                        <a:latin typeface="Calibri" panose="020F0502020204030204" pitchFamily="34" charset="0"/>
                        <a:cs typeface="Calibri" panose="020F0502020204030204" pitchFamily="34" charset="0"/>
                      </a:endParaRPr>
                    </a:p>
                  </a:txBody>
                  <a:tcPr marL="90587" marR="90587" marT="49825" marB="498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hMerge="1">
                  <a:txBody>
                    <a:bodyPr/>
                    <a:lstStyle/>
                    <a:p>
                      <a:pPr algn="ctr"/>
                      <a:endParaRPr lang="en-US" sz="1000" b="1" dirty="0">
                        <a:latin typeface="Calibri" panose="020F0502020204030204" pitchFamily="34" charset="0"/>
                        <a:cs typeface="Calibri" panose="020F0502020204030204" pitchFamily="34" charset="0"/>
                      </a:endParaRPr>
                    </a:p>
                  </a:txBody>
                  <a:tcPr marL="90587" marR="90587" marT="49825" marB="498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gridSpan="4">
                  <a:txBody>
                    <a:bodyPr/>
                    <a:lstStyle/>
                    <a:p>
                      <a:pPr algn="ctr"/>
                      <a:r>
                        <a:rPr lang="en-US" sz="1000" b="1" dirty="0">
                          <a:latin typeface="Calibri" panose="020F0502020204030204" pitchFamily="34" charset="0"/>
                          <a:cs typeface="Calibri" panose="020F0502020204030204" pitchFamily="34" charset="0"/>
                        </a:rPr>
                        <a:t>Month 8</a:t>
                      </a:r>
                    </a:p>
                  </a:txBody>
                  <a:tcPr marL="90587" marR="90587" marT="49825" marB="498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hMerge="1">
                  <a:txBody>
                    <a:bodyPr/>
                    <a:lstStyle/>
                    <a:p>
                      <a:pPr algn="ctr"/>
                      <a:endParaRPr lang="en-US" sz="1000" b="1" dirty="0">
                        <a:latin typeface="Calibri" panose="020F0502020204030204" pitchFamily="34" charset="0"/>
                        <a:cs typeface="Calibri" panose="020F0502020204030204" pitchFamily="34" charset="0"/>
                      </a:endParaRPr>
                    </a:p>
                  </a:txBody>
                  <a:tcPr marL="90587" marR="90587" marT="49825" marB="498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hMerge="1">
                  <a:txBody>
                    <a:bodyPr/>
                    <a:lstStyle/>
                    <a:p>
                      <a:pPr algn="ctr"/>
                      <a:endParaRPr lang="en-US" sz="1000" b="1" dirty="0">
                        <a:latin typeface="Calibri" panose="020F0502020204030204" pitchFamily="34" charset="0"/>
                        <a:cs typeface="Calibri" panose="020F0502020204030204" pitchFamily="34" charset="0"/>
                      </a:endParaRPr>
                    </a:p>
                  </a:txBody>
                  <a:tcPr marL="90587" marR="90587" marT="49825" marB="498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hMerge="1">
                  <a:txBody>
                    <a:bodyPr/>
                    <a:lstStyle/>
                    <a:p>
                      <a:pPr algn="ctr"/>
                      <a:endParaRPr lang="en-US" sz="1000" b="1" dirty="0">
                        <a:latin typeface="Calibri" panose="020F0502020204030204" pitchFamily="34" charset="0"/>
                        <a:cs typeface="Calibri" panose="020F0502020204030204" pitchFamily="34" charset="0"/>
                      </a:endParaRPr>
                    </a:p>
                  </a:txBody>
                  <a:tcPr marL="90587" marR="90587" marT="49825" marB="498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1637739316"/>
                  </a:ext>
                </a:extLst>
              </a:tr>
              <a:tr h="315609">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00" b="1" kern="1200" baseline="0" dirty="0">
                          <a:solidFill>
                            <a:schemeClr val="tx1"/>
                          </a:solidFill>
                          <a:latin typeface="Calibri" panose="020F0502020204030204" pitchFamily="34" charset="0"/>
                          <a:ea typeface="+mn-ea"/>
                          <a:cs typeface="Calibri" panose="020F0502020204030204" pitchFamily="34" charset="0"/>
                        </a:rPr>
                        <a:t>Project Planning and Initiation</a:t>
                      </a:r>
                    </a:p>
                  </a:txBody>
                  <a:tcPr marL="90587" marR="90587" marT="34031" marB="3403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2741827"/>
                  </a:ext>
                </a:extLst>
              </a:tr>
              <a:tr h="315609">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00" b="1" kern="1200" baseline="0" dirty="0">
                          <a:solidFill>
                            <a:schemeClr val="tx1"/>
                          </a:solidFill>
                          <a:latin typeface="Calibri" panose="020F0502020204030204" pitchFamily="34" charset="0"/>
                          <a:ea typeface="+mn-ea"/>
                          <a:cs typeface="Calibri" panose="020F0502020204030204" pitchFamily="34" charset="0"/>
                        </a:rPr>
                        <a:t>Phase 1: BC Risk Assessment</a:t>
                      </a:r>
                    </a:p>
                  </a:txBody>
                  <a:tcPr marL="90587" marR="90587" marT="34031" marB="3403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4018428"/>
                  </a:ext>
                </a:extLst>
              </a:tr>
              <a:tr h="315609">
                <a:tc>
                  <a:txBody>
                    <a:bodyPr/>
                    <a:lstStyle/>
                    <a:p>
                      <a:pPr marL="119063" marR="0" lvl="1" indent="0" algn="l" defTabSz="1219170" rtl="0" eaLnBrk="1" fontAlgn="auto" latinLnBrk="0" hangingPunct="1">
                        <a:lnSpc>
                          <a:spcPct val="100000"/>
                        </a:lnSpc>
                        <a:spcBef>
                          <a:spcPts val="0"/>
                        </a:spcBef>
                        <a:spcAft>
                          <a:spcPts val="0"/>
                        </a:spcAft>
                        <a:buClrTx/>
                        <a:buSzTx/>
                        <a:buFontTx/>
                        <a:buNone/>
                        <a:tabLst/>
                        <a:defRPr/>
                      </a:pPr>
                      <a:r>
                        <a:rPr lang="en-US" sz="1000" b="0" kern="1200" baseline="0" dirty="0">
                          <a:solidFill>
                            <a:schemeClr val="tx1"/>
                          </a:solidFill>
                          <a:latin typeface="Calibri" panose="020F0502020204030204" pitchFamily="34" charset="0"/>
                          <a:ea typeface="+mn-ea"/>
                          <a:cs typeface="Calibri" panose="020F0502020204030204" pitchFamily="34" charset="0"/>
                        </a:rPr>
                        <a:t>Risk Assessment for Locations in Riyadh</a:t>
                      </a:r>
                    </a:p>
                  </a:txBody>
                  <a:tcPr marL="90587" marR="90587" marT="34031" marB="3403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119063" marR="0" lvl="1" indent="0" algn="l" defTabSz="1219170" rtl="0" eaLnBrk="1" fontAlgn="auto" latinLnBrk="0" hangingPunct="1">
                        <a:lnSpc>
                          <a:spcPct val="100000"/>
                        </a:lnSpc>
                        <a:spcBef>
                          <a:spcPts val="0"/>
                        </a:spcBef>
                        <a:spcAft>
                          <a:spcPts val="0"/>
                        </a:spcAft>
                        <a:buClrTx/>
                        <a:buSzTx/>
                        <a:buFontTx/>
                        <a:buNone/>
                        <a:tabLst/>
                        <a:defRPr/>
                      </a:pPr>
                      <a:endParaRPr lang="en-US" sz="1000" b="1" kern="1200" baseline="0" dirty="0">
                        <a:solidFill>
                          <a:schemeClr val="tx1"/>
                        </a:solidFill>
                        <a:latin typeface="Calibri" panose="020F0502020204030204" pitchFamily="34" charset="0"/>
                        <a:ea typeface="+mn-ea"/>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4611673"/>
                  </a:ext>
                </a:extLst>
              </a:tr>
              <a:tr h="315609">
                <a:tc>
                  <a:txBody>
                    <a:bodyPr/>
                    <a:lstStyle/>
                    <a:p>
                      <a:pPr marL="119063" marR="0" lvl="1" indent="0" algn="l" defTabSz="1219170" rtl="0" eaLnBrk="1" fontAlgn="auto" latinLnBrk="0" hangingPunct="1">
                        <a:lnSpc>
                          <a:spcPct val="100000"/>
                        </a:lnSpc>
                        <a:spcBef>
                          <a:spcPts val="0"/>
                        </a:spcBef>
                        <a:spcAft>
                          <a:spcPts val="0"/>
                        </a:spcAft>
                        <a:buClrTx/>
                        <a:buSzTx/>
                        <a:buFontTx/>
                        <a:buNone/>
                        <a:tabLst/>
                        <a:defRPr/>
                      </a:pPr>
                      <a:r>
                        <a:rPr lang="en-US" sz="1000" b="0" kern="1200" baseline="0" dirty="0">
                          <a:solidFill>
                            <a:schemeClr val="tx1"/>
                          </a:solidFill>
                          <a:latin typeface="Calibri" panose="020F0502020204030204" pitchFamily="34" charset="0"/>
                          <a:ea typeface="+mn-ea"/>
                          <a:cs typeface="Calibri" panose="020F0502020204030204" pitchFamily="34" charset="0"/>
                        </a:rPr>
                        <a:t>Risk Assessment for Locations outside Riyadh</a:t>
                      </a:r>
                    </a:p>
                  </a:txBody>
                  <a:tcPr marL="90587" marR="90587" marT="34031" marB="3403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3114770"/>
                  </a:ext>
                </a:extLst>
              </a:tr>
              <a:tr h="315609">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b="1" kern="1200" baseline="0" dirty="0">
                          <a:solidFill>
                            <a:schemeClr val="tx1"/>
                          </a:solidFill>
                          <a:latin typeface="Calibri" panose="020F0502020204030204" pitchFamily="34" charset="0"/>
                          <a:ea typeface="+mn-ea"/>
                          <a:cs typeface="Calibri" panose="020F0502020204030204" pitchFamily="34" charset="0"/>
                        </a:rPr>
                        <a:t>Phase 2: BCM Strategy and Roadmap</a:t>
                      </a:r>
                    </a:p>
                  </a:txBody>
                  <a:tcPr marL="90587" marR="90587" marT="34031" marB="3403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kern="1200" dirty="0">
                        <a:solidFill>
                          <a:schemeClr val="bg1"/>
                        </a:solidFill>
                        <a:latin typeface="Calibri" panose="020F0502020204030204" pitchFamily="34" charset="0"/>
                        <a:ea typeface="+mn-ea"/>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C5234"/>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5210972"/>
                  </a:ext>
                </a:extLst>
              </a:tr>
              <a:tr h="315609">
                <a:tc>
                  <a:txBody>
                    <a:bodyPr/>
                    <a:lstStyle/>
                    <a:p>
                      <a:pPr marL="284163" marR="0" lvl="1" indent="0" algn="l" defTabSz="1219170" rtl="0" eaLnBrk="1" fontAlgn="auto" latinLnBrk="0" hangingPunct="1">
                        <a:lnSpc>
                          <a:spcPct val="100000"/>
                        </a:lnSpc>
                        <a:spcBef>
                          <a:spcPts val="0"/>
                        </a:spcBef>
                        <a:spcAft>
                          <a:spcPts val="0"/>
                        </a:spcAft>
                        <a:buClrTx/>
                        <a:buSzTx/>
                        <a:buFontTx/>
                        <a:buNone/>
                        <a:tabLst/>
                        <a:defRPr/>
                      </a:pPr>
                      <a:r>
                        <a:rPr lang="en-US" sz="1000" b="0" kern="1200" baseline="0" dirty="0">
                          <a:solidFill>
                            <a:schemeClr val="tx1"/>
                          </a:solidFill>
                          <a:latin typeface="Calibri" panose="020F0502020204030204" pitchFamily="34" charset="0"/>
                          <a:ea typeface="+mn-ea"/>
                          <a:cs typeface="Calibri" panose="020F0502020204030204" pitchFamily="34" charset="0"/>
                        </a:rPr>
                        <a:t>BCM Current State Assessment and Roadmap</a:t>
                      </a:r>
                    </a:p>
                  </a:txBody>
                  <a:tcPr marL="90587" marR="90587" marT="34031" marB="3403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kern="1200" dirty="0">
                        <a:solidFill>
                          <a:schemeClr val="bg1"/>
                        </a:solidFill>
                        <a:latin typeface="Calibri" panose="020F0502020204030204" pitchFamily="34" charset="0"/>
                        <a:ea typeface="+mn-ea"/>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0024090"/>
                  </a:ext>
                </a:extLst>
              </a:tr>
              <a:tr h="315609">
                <a:tc>
                  <a:txBody>
                    <a:bodyPr/>
                    <a:lstStyle/>
                    <a:p>
                      <a:pPr marL="284163" marR="0" lvl="1" indent="0" algn="l" defTabSz="1219170" rtl="0" eaLnBrk="1" fontAlgn="auto" latinLnBrk="0" hangingPunct="1">
                        <a:lnSpc>
                          <a:spcPct val="100000"/>
                        </a:lnSpc>
                        <a:spcBef>
                          <a:spcPts val="0"/>
                        </a:spcBef>
                        <a:spcAft>
                          <a:spcPts val="0"/>
                        </a:spcAft>
                        <a:buClrTx/>
                        <a:buSzTx/>
                        <a:buFontTx/>
                        <a:buNone/>
                        <a:tabLst/>
                        <a:defRPr/>
                      </a:pPr>
                      <a:r>
                        <a:rPr lang="en-US" sz="1000" b="0" kern="1200" baseline="0" dirty="0">
                          <a:solidFill>
                            <a:schemeClr val="tx1"/>
                          </a:solidFill>
                          <a:latin typeface="Calibri" panose="020F0502020204030204" pitchFamily="34" charset="0"/>
                          <a:ea typeface="+mn-ea"/>
                          <a:cs typeface="Calibri" panose="020F0502020204030204" pitchFamily="34" charset="0"/>
                        </a:rPr>
                        <a:t>BCM Recovery Strategy</a:t>
                      </a:r>
                    </a:p>
                  </a:txBody>
                  <a:tcPr marL="90587" marR="90587" marT="34031" marB="3403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kern="1200" dirty="0">
                        <a:solidFill>
                          <a:schemeClr val="bg1"/>
                        </a:solidFill>
                        <a:latin typeface="Calibri" panose="020F0502020204030204" pitchFamily="34" charset="0"/>
                        <a:ea typeface="+mn-ea"/>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2107226"/>
                  </a:ext>
                </a:extLst>
              </a:tr>
              <a:tr h="315609">
                <a:tc>
                  <a:txBody>
                    <a:bodyPr/>
                    <a:lstStyle/>
                    <a:p>
                      <a:r>
                        <a:rPr lang="en-US" sz="1000" b="1" kern="1200" baseline="0" dirty="0">
                          <a:solidFill>
                            <a:schemeClr val="tx1"/>
                          </a:solidFill>
                          <a:latin typeface="Calibri" panose="020F0502020204030204" pitchFamily="34" charset="0"/>
                          <a:ea typeface="+mn-ea"/>
                          <a:cs typeface="Calibri" panose="020F0502020204030204" pitchFamily="34" charset="0"/>
                        </a:rPr>
                        <a:t>Phase 3: Plans Review and Enhancement</a:t>
                      </a:r>
                    </a:p>
                  </a:txBody>
                  <a:tcPr marL="90587" marR="90587" marT="34031" marB="3403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293677"/>
                  </a:ext>
                </a:extLst>
              </a:tr>
              <a:tr h="315609">
                <a:tc>
                  <a:txBody>
                    <a:bodyPr/>
                    <a:lstStyle/>
                    <a:p>
                      <a:pPr marL="284163" marR="0" lvl="1" indent="0" algn="l" defTabSz="1219170" rtl="0" eaLnBrk="1" fontAlgn="auto" latinLnBrk="0" hangingPunct="1">
                        <a:lnSpc>
                          <a:spcPct val="100000"/>
                        </a:lnSpc>
                        <a:spcBef>
                          <a:spcPts val="0"/>
                        </a:spcBef>
                        <a:spcAft>
                          <a:spcPts val="0"/>
                        </a:spcAft>
                        <a:buClrTx/>
                        <a:buSzTx/>
                        <a:buFontTx/>
                        <a:buNone/>
                        <a:tabLst/>
                        <a:defRPr/>
                      </a:pPr>
                      <a:r>
                        <a:rPr lang="en-US" sz="1000" b="0" kern="1200" baseline="0" dirty="0">
                          <a:solidFill>
                            <a:schemeClr val="tx1"/>
                          </a:solidFill>
                          <a:latin typeface="Calibri" panose="020F0502020204030204" pitchFamily="34" charset="0"/>
                          <a:ea typeface="+mn-ea"/>
                          <a:cs typeface="Calibri" panose="020F0502020204030204" pitchFamily="34" charset="0"/>
                        </a:rPr>
                        <a:t>IMP, CMP and CCP</a:t>
                      </a:r>
                    </a:p>
                  </a:txBody>
                  <a:tcPr marL="90587" marR="90587" marT="34031" marB="3403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3519294"/>
                  </a:ext>
                </a:extLst>
              </a:tr>
              <a:tr h="315609">
                <a:tc>
                  <a:txBody>
                    <a:bodyPr/>
                    <a:lstStyle/>
                    <a:p>
                      <a:pPr marL="284163" marR="0" lvl="1" indent="0" algn="l" defTabSz="1219170" rtl="0" eaLnBrk="1" fontAlgn="auto" latinLnBrk="0" hangingPunct="1">
                        <a:lnSpc>
                          <a:spcPct val="100000"/>
                        </a:lnSpc>
                        <a:spcBef>
                          <a:spcPts val="0"/>
                        </a:spcBef>
                        <a:spcAft>
                          <a:spcPts val="0"/>
                        </a:spcAft>
                        <a:buClrTx/>
                        <a:buSzTx/>
                        <a:buFontTx/>
                        <a:buNone/>
                        <a:tabLst/>
                        <a:defRPr/>
                      </a:pPr>
                      <a:r>
                        <a:rPr lang="en-US" sz="1000" b="0" kern="1200" baseline="0" dirty="0">
                          <a:solidFill>
                            <a:schemeClr val="tx1"/>
                          </a:solidFill>
                          <a:latin typeface="Calibri" panose="020F0502020204030204" pitchFamily="34" charset="0"/>
                          <a:ea typeface="+mn-ea"/>
                          <a:cs typeface="Calibri" panose="020F0502020204030204" pitchFamily="34" charset="0"/>
                        </a:rPr>
                        <a:t>BCPs, IT DRP and TRPs</a:t>
                      </a:r>
                    </a:p>
                  </a:txBody>
                  <a:tcPr marL="90587" marR="90587" marT="34031" marB="3403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6385668"/>
                  </a:ext>
                </a:extLst>
              </a:tr>
              <a:tr h="315609">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00" b="1" kern="1200" baseline="0" dirty="0">
                          <a:solidFill>
                            <a:schemeClr val="tx1"/>
                          </a:solidFill>
                          <a:latin typeface="Calibri" panose="020F0502020204030204" pitchFamily="34" charset="0"/>
                          <a:ea typeface="+mn-ea"/>
                          <a:cs typeface="Calibri" panose="020F0502020204030204" pitchFamily="34" charset="0"/>
                        </a:rPr>
                        <a:t>Phase 4: BCM Exercising</a:t>
                      </a:r>
                    </a:p>
                  </a:txBody>
                  <a:tcPr marL="90587" marR="90587" marT="34031" marB="3403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2555359366"/>
                  </a:ext>
                </a:extLst>
              </a:tr>
              <a:tr h="315609">
                <a:tc>
                  <a:txBody>
                    <a:bodyPr/>
                    <a:lstStyle/>
                    <a:p>
                      <a:pPr marL="119063" marR="0" lvl="1" indent="0" algn="l" defTabSz="1219170" rtl="0" eaLnBrk="1" fontAlgn="auto" latinLnBrk="0" hangingPunct="1">
                        <a:lnSpc>
                          <a:spcPct val="100000"/>
                        </a:lnSpc>
                        <a:spcBef>
                          <a:spcPts val="0"/>
                        </a:spcBef>
                        <a:spcAft>
                          <a:spcPts val="0"/>
                        </a:spcAft>
                        <a:buClrTx/>
                        <a:buSzTx/>
                        <a:buFontTx/>
                        <a:buNone/>
                        <a:tabLst/>
                        <a:defRPr/>
                      </a:pPr>
                      <a:r>
                        <a:rPr lang="en-US" sz="1000" b="0" kern="1200" baseline="0" dirty="0">
                          <a:solidFill>
                            <a:schemeClr val="tx1"/>
                          </a:solidFill>
                          <a:latin typeface="Calibri" panose="020F0502020204030204" pitchFamily="34" charset="0"/>
                          <a:ea typeface="+mn-ea"/>
                          <a:cs typeface="Calibri" panose="020F0502020204030204" pitchFamily="34" charset="0"/>
                        </a:rPr>
                        <a:t>BCM Exercising Program and Scenarios</a:t>
                      </a:r>
                    </a:p>
                  </a:txBody>
                  <a:tcPr marL="90587" marR="90587" marT="34031" marB="3403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3677289"/>
                  </a:ext>
                </a:extLst>
              </a:tr>
              <a:tr h="315609">
                <a:tc>
                  <a:txBody>
                    <a:bodyPr/>
                    <a:lstStyle/>
                    <a:p>
                      <a:pPr marL="119063" marR="0" lvl="1" indent="0" algn="l" defTabSz="1219170" rtl="0" eaLnBrk="1" fontAlgn="auto" latinLnBrk="0" hangingPunct="1">
                        <a:lnSpc>
                          <a:spcPct val="100000"/>
                        </a:lnSpc>
                        <a:spcBef>
                          <a:spcPts val="0"/>
                        </a:spcBef>
                        <a:spcAft>
                          <a:spcPts val="0"/>
                        </a:spcAft>
                        <a:buClrTx/>
                        <a:buSzTx/>
                        <a:buFontTx/>
                        <a:buNone/>
                        <a:tabLst/>
                        <a:defRPr/>
                      </a:pPr>
                      <a:r>
                        <a:rPr lang="en-US" sz="1000" b="0" kern="1200" baseline="0" dirty="0">
                          <a:solidFill>
                            <a:schemeClr val="tx1"/>
                          </a:solidFill>
                          <a:latin typeface="Calibri" panose="020F0502020204030204" pitchFamily="34" charset="0"/>
                          <a:ea typeface="+mn-ea"/>
                          <a:cs typeface="Calibri" panose="020F0502020204030204" pitchFamily="34" charset="0"/>
                        </a:rPr>
                        <a:t>Crisis Simulations (CMP and CCP)</a:t>
                      </a:r>
                    </a:p>
                  </a:txBody>
                  <a:tcPr marL="90587" marR="90587" marT="34031" marB="3403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80421456"/>
                  </a:ext>
                </a:extLst>
              </a:tr>
              <a:tr h="315609">
                <a:tc>
                  <a:txBody>
                    <a:bodyPr/>
                    <a:lstStyle/>
                    <a:p>
                      <a:pPr marL="119063" marR="0" lvl="1" indent="0" algn="l" defTabSz="1219170" rtl="0" eaLnBrk="1" fontAlgn="auto" latinLnBrk="0" hangingPunct="1">
                        <a:lnSpc>
                          <a:spcPct val="100000"/>
                        </a:lnSpc>
                        <a:spcBef>
                          <a:spcPts val="0"/>
                        </a:spcBef>
                        <a:spcAft>
                          <a:spcPts val="0"/>
                        </a:spcAft>
                        <a:buClrTx/>
                        <a:buSzTx/>
                        <a:buFontTx/>
                        <a:buNone/>
                        <a:tabLst/>
                        <a:defRPr/>
                      </a:pPr>
                      <a:r>
                        <a:rPr lang="en-US" sz="1000" b="0" kern="1200" baseline="0" dirty="0">
                          <a:solidFill>
                            <a:schemeClr val="tx1"/>
                          </a:solidFill>
                          <a:latin typeface="Calibri" panose="020F0502020204030204" pitchFamily="34" charset="0"/>
                          <a:ea typeface="+mn-ea"/>
                          <a:cs typeface="Calibri" panose="020F0502020204030204" pitchFamily="34" charset="0"/>
                        </a:rPr>
                        <a:t>Tabletop Exercises (IMP, BCP, IT DRP, TRP)</a:t>
                      </a:r>
                    </a:p>
                  </a:txBody>
                  <a:tcPr marL="90587" marR="90587" marT="34031" marB="34031"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endParaRPr lang="en-US" sz="1000" b="0" dirty="0">
                        <a:solidFill>
                          <a:schemeClr val="bg1"/>
                        </a:solidFill>
                        <a:latin typeface="Calibri" panose="020F0502020204030204" pitchFamily="34" charset="0"/>
                        <a:cs typeface="Calibri" panose="020F0502020204030204" pitchFamily="34" charset="0"/>
                      </a:endParaRPr>
                    </a:p>
                  </a:txBody>
                  <a:tcPr marL="90587" marR="90587" marT="34031" marB="34031"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526242508"/>
                  </a:ext>
                </a:extLst>
              </a:tr>
            </a:tbl>
          </a:graphicData>
        </a:graphic>
      </p:graphicFrame>
      <p:sp>
        <p:nvSpPr>
          <p:cNvPr id="11" name="Triangle 28">
            <a:extLst>
              <a:ext uri="{FF2B5EF4-FFF2-40B4-BE49-F238E27FC236}">
                <a16:creationId xmlns:a16="http://schemas.microsoft.com/office/drawing/2014/main" id="{2E0DD30B-D4AE-4C22-8F4D-C63A5A098177}"/>
              </a:ext>
            </a:extLst>
          </p:cNvPr>
          <p:cNvSpPr/>
          <p:nvPr/>
        </p:nvSpPr>
        <p:spPr>
          <a:xfrm rot="16200000">
            <a:off x="11086720" y="4289010"/>
            <a:ext cx="264966" cy="228419"/>
          </a:xfrm>
          <a:prstGeom prst="triangle">
            <a:avLst/>
          </a:prstGeom>
          <a:solidFill>
            <a:srgbClr val="009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73"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9" name="Rectangle 8">
            <a:extLst>
              <a:ext uri="{FF2B5EF4-FFF2-40B4-BE49-F238E27FC236}">
                <a16:creationId xmlns:a16="http://schemas.microsoft.com/office/drawing/2014/main" id="{3609F5A2-FFEB-4CB8-8EBE-7659546DE377}"/>
              </a:ext>
            </a:extLst>
          </p:cNvPr>
          <p:cNvSpPr/>
          <p:nvPr/>
        </p:nvSpPr>
        <p:spPr bwMode="gray">
          <a:xfrm>
            <a:off x="1" y="0"/>
            <a:ext cx="165462" cy="6858000"/>
          </a:xfrm>
          <a:prstGeom prst="rect">
            <a:avLst/>
          </a:prstGeom>
          <a:solidFill>
            <a:srgbClr val="0097A9"/>
          </a:solidFill>
          <a:ln w="19050" algn="ctr">
            <a:noFill/>
            <a:miter lim="800000"/>
            <a:headEnd/>
            <a:tailEnd/>
          </a:ln>
        </p:spPr>
        <p:txBody>
          <a:bodyPr wrap="square" lIns="88900" tIns="88900" rIns="88900" bIns="88900" rtlCol="0" anchor="b"/>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900" b="1"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5" name="Text Placeholder 1">
            <a:extLst>
              <a:ext uri="{FF2B5EF4-FFF2-40B4-BE49-F238E27FC236}">
                <a16:creationId xmlns:a16="http://schemas.microsoft.com/office/drawing/2014/main" id="{4C4A3F2B-1B0F-8081-16F7-FA88F3D8A0BD}"/>
              </a:ext>
            </a:extLst>
          </p:cNvPr>
          <p:cNvSpPr txBox="1">
            <a:spLocks/>
          </p:cNvSpPr>
          <p:nvPr/>
        </p:nvSpPr>
        <p:spPr>
          <a:xfrm>
            <a:off x="522375" y="761804"/>
            <a:ext cx="10549646" cy="337097"/>
          </a:xfrm>
          <a:prstGeom prst="rect">
            <a:avLst/>
          </a:prstGeom>
        </p:spPr>
        <p:txBody>
          <a:bodyPr lIns="0" tIns="0" rIns="0" bIns="0"/>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2382" dirty="0">
                <a:solidFill>
                  <a:srgbClr val="00ABAB"/>
                </a:solidFill>
                <a:latin typeface="Calibri" panose="020F0502020204030204" pitchFamily="34" charset="0"/>
              </a:rPr>
              <a:t>Delivery Model Option 2 – Full-scope Delivery</a:t>
            </a:r>
          </a:p>
        </p:txBody>
      </p:sp>
    </p:spTree>
    <p:extLst>
      <p:ext uri="{BB962C8B-B14F-4D97-AF65-F5344CB8AC3E}">
        <p14:creationId xmlns:p14="http://schemas.microsoft.com/office/powerpoint/2010/main" val="3511026069"/>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C016919-2EDD-472D-8BFC-124E277AD105}"/>
              </a:ext>
            </a:extLst>
          </p:cNvPr>
          <p:cNvSpPr>
            <a:spLocks noGrp="1"/>
          </p:cNvSpPr>
          <p:nvPr>
            <p:ph type="title"/>
          </p:nvPr>
        </p:nvSpPr>
        <p:spPr bwMode="gray"/>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b="0" dirty="0">
                <a:latin typeface="Calibri" panose="020F0502020204030204" pitchFamily="34" charset="0"/>
              </a:rPr>
              <a:t>Project Assumptions</a:t>
            </a:r>
            <a:endParaRPr lang="en-US" b="0" noProof="0" dirty="0">
              <a:latin typeface="Calibri" panose="020F0502020204030204" pitchFamily="34" charset="0"/>
            </a:endParaRPr>
          </a:p>
        </p:txBody>
      </p:sp>
      <p:sp>
        <p:nvSpPr>
          <p:cNvPr id="11" name="Text Placeholder 2">
            <a:extLst>
              <a:ext uri="{FF2B5EF4-FFF2-40B4-BE49-F238E27FC236}">
                <a16:creationId xmlns:a16="http://schemas.microsoft.com/office/drawing/2014/main" id="{6DD4D66A-D889-4ED3-9DF1-AF716327167B}"/>
              </a:ext>
            </a:extLst>
          </p:cNvPr>
          <p:cNvSpPr txBox="1">
            <a:spLocks/>
          </p:cNvSpPr>
          <p:nvPr/>
        </p:nvSpPr>
        <p:spPr bwMode="gray">
          <a:xfrm>
            <a:off x="522376" y="2167362"/>
            <a:ext cx="10321069" cy="1551922"/>
          </a:xfrm>
          <a:prstGeom prst="rect">
            <a:avLst/>
          </a:prstGeom>
        </p:spPr>
        <p:txBody>
          <a:bodyPr vert="horz" lIns="0" tIns="0" rIns="0" bIns="0" rtlCol="0">
            <a:noAutofit/>
          </a:bodyPr>
          <a:lstStyle>
            <a:lvl1pPr marL="0" indent="0" algn="l" defTabSz="1219170" rtl="0" eaLnBrk="1" latinLnBrk="0" hangingPunct="1">
              <a:lnSpc>
                <a:spcPct val="95000"/>
              </a:lnSpc>
              <a:spcBef>
                <a:spcPts val="0"/>
              </a:spcBef>
              <a:spcAft>
                <a:spcPts val="0"/>
              </a:spcAft>
              <a:buSzPct val="100000"/>
              <a:buFontTx/>
              <a:buNone/>
              <a:defRPr sz="3850" b="0" kern="1200">
                <a:solidFill>
                  <a:schemeClr val="bg1"/>
                </a:solidFill>
                <a:latin typeface="+mn-lt"/>
                <a:ea typeface="+mn-ea"/>
                <a:cs typeface="+mn-cs"/>
              </a:defRPr>
            </a:lvl1pPr>
            <a:lvl2pPr marL="609585" indent="0" algn="l" defTabSz="1219170" rtl="0" eaLnBrk="1" latinLnBrk="0" hangingPunct="1">
              <a:spcBef>
                <a:spcPts val="0"/>
              </a:spcBef>
              <a:spcAft>
                <a:spcPts val="1333"/>
              </a:spcAft>
              <a:buClrTx/>
              <a:buSzPct val="100000"/>
              <a:buFont typeface="Arial" panose="020B0604020202020204" pitchFamily="34" charset="0"/>
              <a:buNone/>
              <a:defRPr lang="en-US" sz="2667" b="0" kern="1200">
                <a:solidFill>
                  <a:schemeClr val="tx1">
                    <a:tint val="75000"/>
                  </a:schemeClr>
                </a:solidFill>
                <a:latin typeface="+mn-lt"/>
                <a:ea typeface="+mn-ea"/>
                <a:cs typeface="+mn-cs"/>
              </a:defRPr>
            </a:lvl2pPr>
            <a:lvl3pPr marL="1219170" indent="0" algn="l" defTabSz="1219170" rtl="0" eaLnBrk="1" latinLnBrk="0" hangingPunct="1">
              <a:spcBef>
                <a:spcPts val="0"/>
              </a:spcBef>
              <a:spcAft>
                <a:spcPts val="1333"/>
              </a:spcAft>
              <a:buClrTx/>
              <a:buSzPct val="100000"/>
              <a:buFont typeface="Arial" panose="020B0604020202020204" pitchFamily="34" charset="0"/>
              <a:buNone/>
              <a:defRPr lang="en-US" sz="2400" kern="1200">
                <a:solidFill>
                  <a:schemeClr val="tx1">
                    <a:tint val="75000"/>
                  </a:schemeClr>
                </a:solidFill>
                <a:latin typeface="+mn-lt"/>
                <a:ea typeface="+mn-ea"/>
                <a:cs typeface="+mn-cs"/>
              </a:defRPr>
            </a:lvl3pPr>
            <a:lvl4pPr marL="1828754" indent="0" algn="l" defTabSz="1219170" rtl="0" eaLnBrk="1" latinLnBrk="0" hangingPunct="1">
              <a:spcBef>
                <a:spcPts val="0"/>
              </a:spcBef>
              <a:spcAft>
                <a:spcPts val="1333"/>
              </a:spcAft>
              <a:buClrTx/>
              <a:buSzPct val="100000"/>
              <a:buFont typeface="Arial" panose="020B0604020202020204" pitchFamily="34" charset="0"/>
              <a:buNone/>
              <a:defRPr lang="en-US" sz="2133" kern="1200" baseline="0">
                <a:solidFill>
                  <a:schemeClr val="tx1">
                    <a:tint val="75000"/>
                  </a:schemeClr>
                </a:solidFill>
                <a:latin typeface="+mn-lt"/>
                <a:ea typeface="+mn-ea"/>
                <a:cs typeface="+mn-cs"/>
              </a:defRPr>
            </a:lvl4pPr>
            <a:lvl5pPr marL="2438339" indent="0" algn="l" defTabSz="1064657" rtl="0" eaLnBrk="1" latinLnBrk="0" hangingPunct="1">
              <a:spcBef>
                <a:spcPts val="0"/>
              </a:spcBef>
              <a:spcAft>
                <a:spcPts val="1333"/>
              </a:spcAft>
              <a:buClrTx/>
              <a:buSzPct val="100000"/>
              <a:buFont typeface="Arial" panose="020B0604020202020204" pitchFamily="34" charset="0"/>
              <a:buNone/>
              <a:tabLst/>
              <a:defRPr lang="en-US" sz="2133" kern="1200" baseline="0">
                <a:solidFill>
                  <a:schemeClr val="tx1">
                    <a:tint val="75000"/>
                  </a:schemeClr>
                </a:solidFill>
                <a:latin typeface="+mn-lt"/>
                <a:ea typeface="+mn-ea"/>
                <a:cs typeface="+mn-cs"/>
              </a:defRPr>
            </a:lvl5pPr>
            <a:lvl6pPr marL="3047924"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6pPr>
            <a:lvl7pPr marL="3657509" indent="0" algn="l" defTabSz="1219170" rtl="0" eaLnBrk="1" latinLnBrk="0" hangingPunct="1">
              <a:spcBef>
                <a:spcPts val="0"/>
              </a:spcBef>
              <a:spcAft>
                <a:spcPts val="1333"/>
              </a:spcAft>
              <a:buFont typeface="Verdana" panose="020B0604030504040204" pitchFamily="34" charset="0"/>
              <a:buNone/>
              <a:defRPr sz="2133" kern="1200">
                <a:solidFill>
                  <a:schemeClr val="tx1">
                    <a:tint val="75000"/>
                  </a:schemeClr>
                </a:solidFill>
                <a:latin typeface="+mn-lt"/>
                <a:ea typeface="+mn-ea"/>
                <a:cs typeface="+mn-cs"/>
              </a:defRPr>
            </a:lvl7pPr>
            <a:lvl8pPr marL="4267093"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8pPr>
            <a:lvl9pPr marL="4876678"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9pPr>
          </a:lstStyle>
          <a:p>
            <a:pPr>
              <a:defRPr/>
            </a:pPr>
            <a:endParaRPr lang="en-US" sz="1982" dirty="0">
              <a:solidFill>
                <a:prstClr val="white"/>
              </a:solidFill>
              <a:latin typeface="Calibri" panose="020F0502020204030204" pitchFamily="34" charset="0"/>
            </a:endParaRPr>
          </a:p>
        </p:txBody>
      </p:sp>
      <p:sp>
        <p:nvSpPr>
          <p:cNvPr id="4" name="Triangle 28">
            <a:extLst>
              <a:ext uri="{FF2B5EF4-FFF2-40B4-BE49-F238E27FC236}">
                <a16:creationId xmlns:a16="http://schemas.microsoft.com/office/drawing/2014/main" id="{D1A077AE-E560-4A10-AE81-7254D21F59A9}"/>
              </a:ext>
            </a:extLst>
          </p:cNvPr>
          <p:cNvSpPr/>
          <p:nvPr/>
        </p:nvSpPr>
        <p:spPr>
          <a:xfrm rot="16200000">
            <a:off x="11086720" y="4289010"/>
            <a:ext cx="264966" cy="228419"/>
          </a:xfrm>
          <a:prstGeom prst="triangle">
            <a:avLst/>
          </a:prstGeom>
          <a:solidFill>
            <a:srgbClr val="009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Tree>
    <p:extLst>
      <p:ext uri="{BB962C8B-B14F-4D97-AF65-F5344CB8AC3E}">
        <p14:creationId xmlns:p14="http://schemas.microsoft.com/office/powerpoint/2010/main" val="1023354074"/>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EA765964-1504-43F4-A44C-FD52378F1F4D}"/>
              </a:ext>
            </a:extLst>
          </p:cNvPr>
          <p:cNvSpPr>
            <a:spLocks noGrp="1"/>
          </p:cNvSpPr>
          <p:nvPr>
            <p:ph type="title"/>
          </p:nvPr>
        </p:nvSpPr>
        <p:spPr/>
        <p:txBody>
          <a:bodyPr/>
          <a:lstStyle/>
          <a:p>
            <a:r>
              <a:rPr lang="en-US" sz="2400" dirty="0"/>
              <a:t>Project Assumptions</a:t>
            </a:r>
          </a:p>
        </p:txBody>
      </p:sp>
      <p:sp>
        <p:nvSpPr>
          <p:cNvPr id="10" name="Triangle 28">
            <a:extLst>
              <a:ext uri="{FF2B5EF4-FFF2-40B4-BE49-F238E27FC236}">
                <a16:creationId xmlns:a16="http://schemas.microsoft.com/office/drawing/2014/main" id="{FFFED3FD-D74F-42AA-8BA6-6DF883D5E67C}"/>
              </a:ext>
            </a:extLst>
          </p:cNvPr>
          <p:cNvSpPr/>
          <p:nvPr/>
        </p:nvSpPr>
        <p:spPr>
          <a:xfrm rot="16200000">
            <a:off x="11065159" y="4297095"/>
            <a:ext cx="267460" cy="230569"/>
          </a:xfrm>
          <a:prstGeom prst="triangle">
            <a:avLst/>
          </a:prstGeom>
          <a:solidFill>
            <a:srgbClr val="009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Calibri" panose="020F0502020204030204" pitchFamily="34" charset="0"/>
            </a:endParaRPr>
          </a:p>
        </p:txBody>
      </p:sp>
      <p:sp>
        <p:nvSpPr>
          <p:cNvPr id="7" name="Text Placeholder 1">
            <a:extLst>
              <a:ext uri="{FF2B5EF4-FFF2-40B4-BE49-F238E27FC236}">
                <a16:creationId xmlns:a16="http://schemas.microsoft.com/office/drawing/2014/main" id="{E97200EF-4C5E-4055-8CAB-77D4B4913122}"/>
              </a:ext>
            </a:extLst>
          </p:cNvPr>
          <p:cNvSpPr txBox="1">
            <a:spLocks/>
          </p:cNvSpPr>
          <p:nvPr/>
        </p:nvSpPr>
        <p:spPr>
          <a:xfrm>
            <a:off x="469899" y="736689"/>
            <a:ext cx="10648963" cy="340271"/>
          </a:xfrm>
          <a:prstGeom prst="rect">
            <a:avLst/>
          </a:prstGeom>
        </p:spPr>
        <p:txBody>
          <a:bodyPr vert="horz" lIns="0" tIns="0" rIns="0" bIns="0" rtlCol="0">
            <a:noAutofit/>
          </a:bodyPr>
          <a:lstStyle>
            <a:defPPr>
              <a:defRPr lang="en-US"/>
            </a:defPPr>
            <a:lvl1pPr indent="0">
              <a:spcBef>
                <a:spcPts val="0"/>
              </a:spcBef>
              <a:spcAft>
                <a:spcPts val="1333"/>
              </a:spcAft>
              <a:buSzPct val="100000"/>
              <a:buFontTx/>
              <a:buNone/>
              <a:defRPr sz="2000" b="0">
                <a:solidFill>
                  <a:srgbClr val="575757"/>
                </a:solidFill>
                <a:latin typeface="Calibri" panose="020F0502020204030204" pitchFamily="34" charset="0"/>
                <a:cs typeface="Calibri" panose="020F0502020204030204" pitchFamily="34" charset="0"/>
              </a:defRPr>
            </a:lvl1pPr>
            <a:lvl2pPr marL="127000" indent="-127000">
              <a:spcBef>
                <a:spcPts val="0"/>
              </a:spcBef>
              <a:spcAft>
                <a:spcPts val="1333"/>
              </a:spcAft>
              <a:buClrTx/>
              <a:buSzPct val="100000"/>
              <a:buFont typeface="Arial" panose="020B0604020202020204" pitchFamily="34" charset="0"/>
              <a:buChar char="•"/>
              <a:defRPr sz="1200" b="0">
                <a:latin typeface="Calibri" panose="020F0502020204030204" pitchFamily="34" charset="0"/>
              </a:defRPr>
            </a:lvl2pPr>
            <a:lvl3pPr marL="279400" indent="-127000">
              <a:spcBef>
                <a:spcPts val="0"/>
              </a:spcBef>
              <a:spcAft>
                <a:spcPts val="1333"/>
              </a:spcAft>
              <a:buClrTx/>
              <a:buSzPct val="100000"/>
              <a:buFont typeface="Arial" panose="020B0604020202020204" pitchFamily="34" charset="0"/>
              <a:buChar char="−"/>
              <a:defRPr sz="1200">
                <a:latin typeface="Calibri" panose="020F0502020204030204" pitchFamily="34" charset="0"/>
              </a:defRPr>
            </a:lvl3pPr>
            <a:lvl4pPr marL="431800" indent="-127000">
              <a:spcBef>
                <a:spcPts val="0"/>
              </a:spcBef>
              <a:spcAft>
                <a:spcPts val="1333"/>
              </a:spcAft>
              <a:buClrTx/>
              <a:buSzPct val="100000"/>
              <a:buFont typeface="Arial" panose="020B0604020202020204" pitchFamily="34" charset="0"/>
              <a:buChar char="◦"/>
              <a:defRPr sz="1200" baseline="0">
                <a:latin typeface="Calibri" panose="020F0502020204030204" pitchFamily="34" charset="0"/>
              </a:defRPr>
            </a:lvl4pPr>
            <a:lvl5pPr marL="584200" indent="-127000" defTabSz="1064657">
              <a:spcBef>
                <a:spcPts val="0"/>
              </a:spcBef>
              <a:spcAft>
                <a:spcPts val="1333"/>
              </a:spcAft>
              <a:buClrTx/>
              <a:buSzPct val="100000"/>
              <a:buFont typeface="Arial" panose="020B0604020202020204" pitchFamily="34" charset="0"/>
              <a:buChar char="−"/>
              <a:tabLst/>
              <a:defRPr sz="1200" baseline="0">
                <a:latin typeface="Calibri" panose="020F0502020204030204" pitchFamily="34" charset="0"/>
              </a:defRPr>
            </a:lvl5pPr>
            <a:lvl6pPr marL="710382" indent="-235194">
              <a:spcBef>
                <a:spcPts val="0"/>
              </a:spcBef>
              <a:spcAft>
                <a:spcPts val="1333"/>
              </a:spcAft>
              <a:buFont typeface="Verdana" panose="020B0604030504040204" pitchFamily="34" charset="0"/>
              <a:buChar char="−"/>
              <a:defRPr sz="1600" baseline="0"/>
            </a:lvl6pPr>
            <a:lvl7pPr marL="710382" indent="-235194">
              <a:spcBef>
                <a:spcPts val="0"/>
              </a:spcBef>
              <a:spcAft>
                <a:spcPts val="1333"/>
              </a:spcAft>
              <a:buFont typeface="Verdana" panose="020B0604030504040204" pitchFamily="34" charset="0"/>
              <a:buChar char="−"/>
              <a:defRPr sz="1600"/>
            </a:lvl7pPr>
            <a:lvl8pPr marL="710382" indent="-235194">
              <a:spcBef>
                <a:spcPts val="0"/>
              </a:spcBef>
              <a:spcAft>
                <a:spcPts val="1333"/>
              </a:spcAft>
              <a:buFont typeface="Verdana" panose="020B0604030504040204" pitchFamily="34" charset="0"/>
              <a:buChar char="−"/>
              <a:defRPr sz="1600" baseline="0"/>
            </a:lvl8pPr>
            <a:lvl9pPr marL="710382" indent="-235194">
              <a:spcBef>
                <a:spcPts val="0"/>
              </a:spcBef>
              <a:spcAft>
                <a:spcPts val="1333"/>
              </a:spcAft>
              <a:buFont typeface="Verdana" panose="020B0604030504040204" pitchFamily="34" charset="0"/>
              <a:buChar char="−"/>
              <a:defRPr sz="1600" baseline="0"/>
            </a:lvl9pPr>
          </a:lstStyle>
          <a:p>
            <a:r>
              <a:rPr lang="en-US" dirty="0">
                <a:solidFill>
                  <a:srgbClr val="0097A9"/>
                </a:solidFill>
              </a:rPr>
              <a:t>General Assumptions (1/3)</a:t>
            </a:r>
          </a:p>
        </p:txBody>
      </p:sp>
      <p:sp>
        <p:nvSpPr>
          <p:cNvPr id="11" name="Rectangle 10">
            <a:extLst>
              <a:ext uri="{FF2B5EF4-FFF2-40B4-BE49-F238E27FC236}">
                <a16:creationId xmlns:a16="http://schemas.microsoft.com/office/drawing/2014/main" id="{3FF19ED5-705D-4BBC-995A-4B2BFF311138}"/>
              </a:ext>
            </a:extLst>
          </p:cNvPr>
          <p:cNvSpPr/>
          <p:nvPr/>
        </p:nvSpPr>
        <p:spPr bwMode="gray">
          <a:xfrm>
            <a:off x="1" y="0"/>
            <a:ext cx="165462" cy="6858000"/>
          </a:xfrm>
          <a:prstGeom prst="rect">
            <a:avLst/>
          </a:prstGeom>
          <a:solidFill>
            <a:srgbClr val="0097A9"/>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
        <p:nvSpPr>
          <p:cNvPr id="13" name="Rectangle 12">
            <a:extLst>
              <a:ext uri="{FF2B5EF4-FFF2-40B4-BE49-F238E27FC236}">
                <a16:creationId xmlns:a16="http://schemas.microsoft.com/office/drawing/2014/main" id="{98780B7D-6F43-437B-BBC9-3767D1D6EEE2}"/>
              </a:ext>
            </a:extLst>
          </p:cNvPr>
          <p:cNvSpPr/>
          <p:nvPr/>
        </p:nvSpPr>
        <p:spPr>
          <a:xfrm>
            <a:off x="406932" y="1114385"/>
            <a:ext cx="10694169" cy="4893647"/>
          </a:xfrm>
          <a:prstGeom prst="rect">
            <a:avLst/>
          </a:prstGeom>
        </p:spPr>
        <p:txBody>
          <a:bodyPr wrap="square">
            <a:spAutoFit/>
          </a:bodyPr>
          <a:lstStyle/>
          <a:p>
            <a:pPr marL="171450" indent="-171450">
              <a:spcBef>
                <a:spcPts val="300"/>
              </a:spcBef>
              <a:spcAft>
                <a:spcPts val="300"/>
              </a:spcAft>
              <a:buClr>
                <a:srgbClr val="00ABAB"/>
              </a:buClr>
              <a:buFont typeface="Arial" panose="020B0604020202020204" pitchFamily="34" charset="0"/>
              <a:buChar char="•"/>
              <a:defRPr/>
            </a:pPr>
            <a:r>
              <a:rPr lang="en-US" sz="1050" dirty="0">
                <a:latin typeface="Calibri" panose="020F0502020204030204" pitchFamily="34" charset="0"/>
              </a:rPr>
              <a:t>The proposal is valid for 90 days from the date of submission.</a:t>
            </a:r>
          </a:p>
          <a:p>
            <a:pPr marL="171450" indent="-171450">
              <a:spcBef>
                <a:spcPts val="300"/>
              </a:spcBef>
              <a:spcAft>
                <a:spcPts val="300"/>
              </a:spcAft>
              <a:buClr>
                <a:srgbClr val="00ABAB"/>
              </a:buClr>
              <a:buFont typeface="Arial" panose="020B0604020202020204" pitchFamily="34" charset="0"/>
              <a:buChar char="•"/>
              <a:defRPr/>
            </a:pPr>
            <a:r>
              <a:rPr lang="en-US" sz="1050" dirty="0">
                <a:latin typeface="Calibri" panose="020F0502020204030204" pitchFamily="34" charset="0"/>
              </a:rPr>
              <a:t>Deloitte proposal submission is conditional without any liability, upon the parties agreeing mutual favorable terms and conditions within 30 days upon Deloitte being awarded the project</a:t>
            </a:r>
          </a:p>
          <a:p>
            <a:pPr marL="171450" indent="-171450">
              <a:spcBef>
                <a:spcPts val="300"/>
              </a:spcBef>
              <a:spcAft>
                <a:spcPts val="300"/>
              </a:spcAft>
              <a:buClr>
                <a:srgbClr val="00ABAB"/>
              </a:buClr>
              <a:buFont typeface="Arial" panose="020B0604020202020204" pitchFamily="34" charset="0"/>
              <a:buChar char="•"/>
              <a:defRPr/>
            </a:pPr>
            <a:r>
              <a:rPr lang="en-US" sz="1050" dirty="0">
                <a:latin typeface="Calibri" panose="020F0502020204030204" pitchFamily="34" charset="0"/>
              </a:rPr>
              <a:t>The engagement will be performed from stc Head office with a hybrid model, where teams will have the flexibility of working remotely if there are no onsite meetings / visits required. For any work to be performed in locations outside Riyadh, stc shall make all necessary arrangements to ensure health &amp; safety of all team members and follow all COVID-19 related protocols, provide flights, hotels, transportation and other logistic arrangements. </a:t>
            </a:r>
          </a:p>
          <a:p>
            <a:pPr marL="171450" indent="-171450">
              <a:spcBef>
                <a:spcPts val="300"/>
              </a:spcBef>
              <a:spcAft>
                <a:spcPts val="300"/>
              </a:spcAft>
              <a:buClr>
                <a:srgbClr val="00ABAB"/>
              </a:buClr>
              <a:buFont typeface="Arial" panose="020B0604020202020204" pitchFamily="34" charset="0"/>
              <a:buChar char="•"/>
              <a:defRPr/>
            </a:pPr>
            <a:r>
              <a:rPr lang="en-US" sz="1050" dirty="0">
                <a:latin typeface="Calibri" panose="020F0502020204030204" pitchFamily="34" charset="0"/>
              </a:rPr>
              <a:t>Representatives from stc will be dedicated to the project and have sufficient authority to manage and approve systems / information access, and access to personnel.</a:t>
            </a:r>
          </a:p>
          <a:p>
            <a:pPr marL="171450" indent="-171450">
              <a:spcBef>
                <a:spcPts val="300"/>
              </a:spcBef>
              <a:spcAft>
                <a:spcPts val="300"/>
              </a:spcAft>
              <a:buClr>
                <a:srgbClr val="00ABAB"/>
              </a:buClr>
              <a:buFont typeface="Arial" panose="020B0604020202020204" pitchFamily="34" charset="0"/>
              <a:buChar char="•"/>
              <a:defRPr/>
            </a:pPr>
            <a:r>
              <a:rPr lang="en-US" sz="1050" dirty="0">
                <a:latin typeface="Calibri" panose="020F0502020204030204" pitchFamily="34" charset="0"/>
              </a:rPr>
              <a:t>Deloitte will assume that all information and documentation provided by stc will accurately represent the existing infrastructures / environment.</a:t>
            </a:r>
          </a:p>
          <a:p>
            <a:pPr marL="171450" indent="-171450">
              <a:spcBef>
                <a:spcPts val="300"/>
              </a:spcBef>
              <a:spcAft>
                <a:spcPts val="300"/>
              </a:spcAft>
              <a:buClr>
                <a:srgbClr val="00ABAB"/>
              </a:buClr>
              <a:buFont typeface="Arial" panose="020B0604020202020204" pitchFamily="34" charset="0"/>
              <a:buChar char="•"/>
              <a:defRPr/>
            </a:pPr>
            <a:r>
              <a:rPr lang="en-US" sz="1050" dirty="0">
                <a:latin typeface="Calibri" panose="020F0502020204030204" pitchFamily="34" charset="0"/>
              </a:rPr>
              <a:t>stc will make the necessary interviewees available. Deloitte is aware of the constraints on stc resources and will make every effort to optimize the efficiency of the information gathering process.</a:t>
            </a:r>
          </a:p>
          <a:p>
            <a:pPr marL="171450" indent="-171450">
              <a:spcBef>
                <a:spcPts val="300"/>
              </a:spcBef>
              <a:spcAft>
                <a:spcPts val="300"/>
              </a:spcAft>
              <a:buClr>
                <a:srgbClr val="00ABAB"/>
              </a:buClr>
              <a:buFont typeface="Arial" panose="020B0604020202020204" pitchFamily="34" charset="0"/>
              <a:buChar char="•"/>
              <a:defRPr/>
            </a:pPr>
            <a:r>
              <a:rPr lang="en-US" sz="1050" dirty="0">
                <a:latin typeface="Calibri" panose="020F0502020204030204" pitchFamily="34" charset="0"/>
              </a:rPr>
              <a:t>Deloitte will not be responsible for the security capability evaluation of the IT products deployed in the stc technology Infrastructure environment. </a:t>
            </a:r>
          </a:p>
          <a:p>
            <a:pPr marL="171450" indent="-171450">
              <a:spcBef>
                <a:spcPts val="300"/>
              </a:spcBef>
              <a:spcAft>
                <a:spcPts val="300"/>
              </a:spcAft>
              <a:buClr>
                <a:srgbClr val="00ABAB"/>
              </a:buClr>
              <a:buFont typeface="Arial" panose="020B0604020202020204" pitchFamily="34" charset="0"/>
              <a:buChar char="•"/>
              <a:defRPr/>
            </a:pPr>
            <a:r>
              <a:rPr lang="en-US" sz="1050" dirty="0">
                <a:latin typeface="Calibri" panose="020F0502020204030204" pitchFamily="34" charset="0"/>
              </a:rPr>
              <a:t>Our deliverables will be in English and solely addressed to stc. We do not hold responsibility if your organization wishes under any circumstances to share our deliverables with external parties.</a:t>
            </a:r>
          </a:p>
          <a:p>
            <a:pPr marL="171450" indent="-171450">
              <a:spcBef>
                <a:spcPts val="300"/>
              </a:spcBef>
              <a:spcAft>
                <a:spcPts val="300"/>
              </a:spcAft>
              <a:buClr>
                <a:srgbClr val="00ABAB"/>
              </a:buClr>
              <a:buFont typeface="Arial" panose="020B0604020202020204" pitchFamily="34" charset="0"/>
              <a:buChar char="•"/>
              <a:defRPr/>
            </a:pPr>
            <a:r>
              <a:rPr lang="en-US" sz="1050" dirty="0">
                <a:latin typeface="Calibri" panose="020F0502020204030204" pitchFamily="34" charset="0"/>
              </a:rPr>
              <a:t>Our ability to complete the work within the timelines indicated and issue our report by the agreed upon dates will depend on the timeliness and extent of cooperation, participation and assistance provided to us by stc personnel.</a:t>
            </a:r>
          </a:p>
          <a:p>
            <a:pPr marL="171450" indent="-171450">
              <a:spcBef>
                <a:spcPts val="300"/>
              </a:spcBef>
              <a:spcAft>
                <a:spcPts val="300"/>
              </a:spcAft>
              <a:buClr>
                <a:srgbClr val="00ABAB"/>
              </a:buClr>
              <a:buFont typeface="Arial" panose="020B0604020202020204" pitchFamily="34" charset="0"/>
              <a:buChar char="•"/>
              <a:defRPr/>
            </a:pPr>
            <a:r>
              <a:rPr lang="en-US" sz="1050" dirty="0">
                <a:latin typeface="Calibri" panose="020F0502020204030204" pitchFamily="34" charset="0"/>
              </a:rPr>
              <a:t>Provision of any procurement of resources (hardware / IT infrastructure / equipment) for plan implementation is excluded from the scope of this project.</a:t>
            </a:r>
          </a:p>
          <a:p>
            <a:pPr marL="171450" indent="-171450">
              <a:spcBef>
                <a:spcPts val="300"/>
              </a:spcBef>
              <a:spcAft>
                <a:spcPts val="300"/>
              </a:spcAft>
              <a:buClr>
                <a:srgbClr val="00ABAB"/>
              </a:buClr>
              <a:buFont typeface="Arial" panose="020B0604020202020204" pitchFamily="34" charset="0"/>
              <a:buChar char="•"/>
              <a:defRPr/>
            </a:pPr>
            <a:r>
              <a:rPr lang="en-US" sz="1050" dirty="0">
                <a:latin typeface="Calibri" panose="020F0502020204030204" pitchFamily="34" charset="0"/>
              </a:rPr>
              <a:t>Availability of specific named resources, in our proposed team, is dependent on timing of contract signature.  If specific named resource is not available, alternative resource will be substituted.</a:t>
            </a:r>
          </a:p>
          <a:p>
            <a:pPr marL="171450" indent="-171450">
              <a:spcBef>
                <a:spcPts val="300"/>
              </a:spcBef>
              <a:spcAft>
                <a:spcPts val="300"/>
              </a:spcAft>
              <a:buClr>
                <a:srgbClr val="00ABAB"/>
              </a:buClr>
              <a:buFont typeface="Arial" panose="020B0604020202020204" pitchFamily="34" charset="0"/>
              <a:buChar char="•"/>
              <a:defRPr/>
            </a:pPr>
            <a:r>
              <a:rPr lang="en-US" sz="1050" dirty="0">
                <a:latin typeface="Calibri" panose="020F0502020204030204" pitchFamily="34" charset="0"/>
              </a:rPr>
              <a:t>Notwithstanding anything contained in stc Request for information or any form of contract terms incorporated therein to the contrary, Deloitte is submitting this proposal subject to the express condition that it and stc negotiate and execute a contract containing terms and conditions mutually acceptable to both Deloitte and stc. This proposal does not constitute an offer and is subject to our discharging our professional, legal, regulatory and internal take-on procedure requirements; including conflict and independence checks and client acceptance and identification requirements.</a:t>
            </a:r>
          </a:p>
          <a:p>
            <a:pPr marL="171450" indent="-171450">
              <a:spcBef>
                <a:spcPts val="300"/>
              </a:spcBef>
              <a:spcAft>
                <a:spcPts val="300"/>
              </a:spcAft>
              <a:buClr>
                <a:srgbClr val="00ABAB"/>
              </a:buClr>
              <a:buFont typeface="Arial" panose="020B0604020202020204" pitchFamily="34" charset="0"/>
              <a:buChar char="•"/>
              <a:defRPr/>
            </a:pPr>
            <a:r>
              <a:rPr lang="en-US" sz="1050" dirty="0">
                <a:latin typeface="Calibri" panose="020F0502020204030204" pitchFamily="34" charset="0"/>
              </a:rPr>
              <a:t>All amounts payable exclude Value Added Taxes “VAT” and the Client, at its sole expense, shall be responsible for all taxes, such as VAT, sales and use tax, gross receipts tax, withholding tax, and any similar tax, imposed or applicable, at date of this agreement or introduced and made applicable by legislation thereafter, whether in retrospect or not, on the Client or on Deloitte in connection with the Services, other than Deloitte’s corporate income and property taxes. </a:t>
            </a:r>
          </a:p>
        </p:txBody>
      </p:sp>
    </p:spTree>
    <p:extLst>
      <p:ext uri="{BB962C8B-B14F-4D97-AF65-F5344CB8AC3E}">
        <p14:creationId xmlns:p14="http://schemas.microsoft.com/office/powerpoint/2010/main" val="2569604946"/>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riangle 28">
            <a:extLst>
              <a:ext uri="{FF2B5EF4-FFF2-40B4-BE49-F238E27FC236}">
                <a16:creationId xmlns:a16="http://schemas.microsoft.com/office/drawing/2014/main" id="{96A68D10-67E7-4D70-9984-78405A5FC4C3}"/>
              </a:ext>
            </a:extLst>
          </p:cNvPr>
          <p:cNvSpPr/>
          <p:nvPr/>
        </p:nvSpPr>
        <p:spPr>
          <a:xfrm rot="16200000">
            <a:off x="11053748" y="1371995"/>
            <a:ext cx="264966" cy="228419"/>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2" dirty="0">
              <a:latin typeface="Sakkal Majalla" panose="02000000000000000000" pitchFamily="2" charset="-78"/>
              <a:cs typeface="Sakkal Majalla" panose="02000000000000000000" pitchFamily="2" charset="-78"/>
            </a:endParaRPr>
          </a:p>
        </p:txBody>
      </p:sp>
      <p:sp>
        <p:nvSpPr>
          <p:cNvPr id="10" name="Text Placeholder 6">
            <a:extLst>
              <a:ext uri="{FF2B5EF4-FFF2-40B4-BE49-F238E27FC236}">
                <a16:creationId xmlns:a16="http://schemas.microsoft.com/office/drawing/2014/main" id="{643837E0-CD69-40BE-ADBC-3B0D264EAE62}"/>
              </a:ext>
            </a:extLst>
          </p:cNvPr>
          <p:cNvSpPr>
            <a:spLocks noGrp="1"/>
          </p:cNvSpPr>
          <p:nvPr>
            <p:ph type="body" sz="quarter" idx="13"/>
          </p:nvPr>
        </p:nvSpPr>
        <p:spPr>
          <a:xfrm>
            <a:off x="522373" y="761805"/>
            <a:ext cx="11147258" cy="436544"/>
          </a:xfrm>
        </p:spPr>
        <p:txBody>
          <a:bodyPr/>
          <a:lstStyle/>
          <a:p>
            <a:r>
              <a:rPr lang="en-US" dirty="0">
                <a:solidFill>
                  <a:srgbClr val="7F7F7F"/>
                </a:solidFill>
                <a:cs typeface="Calibri" panose="020F0502020204030204" pitchFamily="34" charset="0"/>
              </a:rPr>
              <a:t>Why Business Continuity Management?</a:t>
            </a:r>
          </a:p>
        </p:txBody>
      </p:sp>
      <p:sp>
        <p:nvSpPr>
          <p:cNvPr id="11" name="Title 1">
            <a:extLst>
              <a:ext uri="{FF2B5EF4-FFF2-40B4-BE49-F238E27FC236}">
                <a16:creationId xmlns:a16="http://schemas.microsoft.com/office/drawing/2014/main" id="{7616DF33-BDD9-459D-AAFE-AEE6EDDDC8D8}"/>
              </a:ext>
            </a:extLst>
          </p:cNvPr>
          <p:cNvSpPr>
            <a:spLocks noGrp="1"/>
          </p:cNvSpPr>
          <p:nvPr>
            <p:ph type="title"/>
          </p:nvPr>
        </p:nvSpPr>
        <p:spPr>
          <a:xfrm>
            <a:off x="522373" y="430820"/>
            <a:ext cx="11147258" cy="330986"/>
          </a:xfrm>
        </p:spPr>
        <p:txBody>
          <a:bodyPr/>
          <a:lstStyle/>
          <a:p>
            <a:r>
              <a:rPr lang="en-US" sz="2382" dirty="0">
                <a:solidFill>
                  <a:srgbClr val="111C4E"/>
                </a:solidFill>
                <a:cs typeface="Calibri" panose="020F0502020204030204" pitchFamily="34" charset="0"/>
              </a:rPr>
              <a:t>Executive Summary</a:t>
            </a:r>
          </a:p>
        </p:txBody>
      </p:sp>
      <p:sp>
        <p:nvSpPr>
          <p:cNvPr id="14" name="Content Placeholder 2">
            <a:extLst>
              <a:ext uri="{FF2B5EF4-FFF2-40B4-BE49-F238E27FC236}">
                <a16:creationId xmlns:a16="http://schemas.microsoft.com/office/drawing/2014/main" id="{A7EF13A5-6D92-468E-9E40-959DE0F2F263}"/>
              </a:ext>
            </a:extLst>
          </p:cNvPr>
          <p:cNvSpPr txBox="1">
            <a:spLocks/>
          </p:cNvSpPr>
          <p:nvPr/>
        </p:nvSpPr>
        <p:spPr>
          <a:xfrm>
            <a:off x="905969" y="1374131"/>
            <a:ext cx="4740430" cy="337603"/>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Calibri" panose="020F0502020204030204" pitchFamily="34" charset="0"/>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Calibri" panose="020F0502020204030204" pitchFamily="34" charset="0"/>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Calibri" panose="020F0502020204030204" pitchFamily="34" charset="0"/>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Calibri" panose="020F0502020204030204" pitchFamily="34" charset="0"/>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Calibri" panose="020F0502020204030204" pitchFamily="34" charset="0"/>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782" b="1" dirty="0">
                <a:solidFill>
                  <a:srgbClr val="111C4E"/>
                </a:solidFill>
                <a:cs typeface="Calibri" panose="020F0502020204030204" pitchFamily="34" charset="0"/>
              </a:rPr>
              <a:t>Importance of Business Continuity</a:t>
            </a:r>
          </a:p>
        </p:txBody>
      </p:sp>
      <p:grpSp>
        <p:nvGrpSpPr>
          <p:cNvPr id="17" name="Group 35">
            <a:extLst>
              <a:ext uri="{FF2B5EF4-FFF2-40B4-BE49-F238E27FC236}">
                <a16:creationId xmlns:a16="http://schemas.microsoft.com/office/drawing/2014/main" id="{FAC41F53-801D-4514-BCC8-3DF3AE6A6881}"/>
              </a:ext>
            </a:extLst>
          </p:cNvPr>
          <p:cNvGrpSpPr>
            <a:grpSpLocks noChangeAspect="1"/>
          </p:cNvGrpSpPr>
          <p:nvPr/>
        </p:nvGrpSpPr>
        <p:grpSpPr bwMode="auto">
          <a:xfrm>
            <a:off x="548494" y="1376555"/>
            <a:ext cx="365579" cy="365579"/>
            <a:chOff x="2709" y="6"/>
            <a:chExt cx="340" cy="340"/>
          </a:xfrm>
          <a:solidFill>
            <a:srgbClr val="111C4E"/>
          </a:solidFill>
        </p:grpSpPr>
        <p:sp>
          <p:nvSpPr>
            <p:cNvPr id="20" name="Freeform 36">
              <a:extLst>
                <a:ext uri="{FF2B5EF4-FFF2-40B4-BE49-F238E27FC236}">
                  <a16:creationId xmlns:a16="http://schemas.microsoft.com/office/drawing/2014/main" id="{A1CC075F-5FCD-42E9-978D-0FAD509327DA}"/>
                </a:ext>
              </a:extLst>
            </p:cNvPr>
            <p:cNvSpPr>
              <a:spLocks noEditPoints="1"/>
            </p:cNvSpPr>
            <p:nvPr/>
          </p:nvSpPr>
          <p:spPr bwMode="auto">
            <a:xfrm>
              <a:off x="2779" y="84"/>
              <a:ext cx="71" cy="92"/>
            </a:xfrm>
            <a:custGeom>
              <a:avLst/>
              <a:gdLst>
                <a:gd name="T0" fmla="*/ 54 w 107"/>
                <a:gd name="T1" fmla="*/ 139 h 139"/>
                <a:gd name="T2" fmla="*/ 61 w 107"/>
                <a:gd name="T3" fmla="*/ 136 h 139"/>
                <a:gd name="T4" fmla="*/ 107 w 107"/>
                <a:gd name="T5" fmla="*/ 53 h 139"/>
                <a:gd name="T6" fmla="*/ 54 w 107"/>
                <a:gd name="T7" fmla="*/ 0 h 139"/>
                <a:gd name="T8" fmla="*/ 0 w 107"/>
                <a:gd name="T9" fmla="*/ 53 h 139"/>
                <a:gd name="T10" fmla="*/ 46 w 107"/>
                <a:gd name="T11" fmla="*/ 136 h 139"/>
                <a:gd name="T12" fmla="*/ 54 w 107"/>
                <a:gd name="T13" fmla="*/ 139 h 139"/>
                <a:gd name="T14" fmla="*/ 54 w 107"/>
                <a:gd name="T15" fmla="*/ 21 h 139"/>
                <a:gd name="T16" fmla="*/ 86 w 107"/>
                <a:gd name="T17" fmla="*/ 53 h 139"/>
                <a:gd name="T18" fmla="*/ 54 w 107"/>
                <a:gd name="T19" fmla="*/ 113 h 139"/>
                <a:gd name="T20" fmla="*/ 22 w 107"/>
                <a:gd name="T21" fmla="*/ 53 h 139"/>
                <a:gd name="T22" fmla="*/ 54 w 107"/>
                <a:gd name="T23"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139">
                  <a:moveTo>
                    <a:pt x="54" y="139"/>
                  </a:moveTo>
                  <a:cubicBezTo>
                    <a:pt x="56" y="139"/>
                    <a:pt x="59" y="138"/>
                    <a:pt x="61" y="136"/>
                  </a:cubicBezTo>
                  <a:cubicBezTo>
                    <a:pt x="107" y="90"/>
                    <a:pt x="107" y="55"/>
                    <a:pt x="107" y="53"/>
                  </a:cubicBezTo>
                  <a:cubicBezTo>
                    <a:pt x="107" y="24"/>
                    <a:pt x="83" y="0"/>
                    <a:pt x="54" y="0"/>
                  </a:cubicBezTo>
                  <a:cubicBezTo>
                    <a:pt x="24" y="0"/>
                    <a:pt x="0" y="24"/>
                    <a:pt x="0" y="53"/>
                  </a:cubicBezTo>
                  <a:cubicBezTo>
                    <a:pt x="0" y="55"/>
                    <a:pt x="0" y="90"/>
                    <a:pt x="46" y="136"/>
                  </a:cubicBezTo>
                  <a:cubicBezTo>
                    <a:pt x="48" y="138"/>
                    <a:pt x="51" y="139"/>
                    <a:pt x="54" y="139"/>
                  </a:cubicBezTo>
                  <a:close/>
                  <a:moveTo>
                    <a:pt x="54" y="21"/>
                  </a:moveTo>
                  <a:cubicBezTo>
                    <a:pt x="71" y="21"/>
                    <a:pt x="86" y="36"/>
                    <a:pt x="86" y="53"/>
                  </a:cubicBezTo>
                  <a:cubicBezTo>
                    <a:pt x="86" y="54"/>
                    <a:pt x="85" y="78"/>
                    <a:pt x="54" y="113"/>
                  </a:cubicBezTo>
                  <a:cubicBezTo>
                    <a:pt x="23" y="78"/>
                    <a:pt x="22" y="54"/>
                    <a:pt x="22" y="53"/>
                  </a:cubicBezTo>
                  <a:cubicBezTo>
                    <a:pt x="22" y="36"/>
                    <a:pt x="36" y="21"/>
                    <a:pt x="54"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pPr defTabSz="1208241">
                <a:defRPr/>
              </a:pPr>
              <a:endParaRPr lang="en-GB" sz="2382" dirty="0">
                <a:solidFill>
                  <a:srgbClr val="111C4E"/>
                </a:solidFill>
                <a:latin typeface="Verdana"/>
              </a:endParaRPr>
            </a:p>
          </p:txBody>
        </p:sp>
        <p:sp>
          <p:nvSpPr>
            <p:cNvPr id="21" name="Oval 37">
              <a:extLst>
                <a:ext uri="{FF2B5EF4-FFF2-40B4-BE49-F238E27FC236}">
                  <a16:creationId xmlns:a16="http://schemas.microsoft.com/office/drawing/2014/main" id="{3A9AC717-92AD-459B-8CC2-BFB3EB16F136}"/>
                </a:ext>
              </a:extLst>
            </p:cNvPr>
            <p:cNvSpPr>
              <a:spLocks noChangeArrowheads="1"/>
            </p:cNvSpPr>
            <p:nvPr/>
          </p:nvSpPr>
          <p:spPr bwMode="auto">
            <a:xfrm>
              <a:off x="2808" y="112"/>
              <a:ext cx="14" cy="1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pPr defTabSz="1208241">
                <a:defRPr/>
              </a:pPr>
              <a:endParaRPr lang="en-GB" sz="2382" dirty="0">
                <a:solidFill>
                  <a:srgbClr val="111C4E"/>
                </a:solidFill>
                <a:latin typeface="Verdana"/>
              </a:endParaRPr>
            </a:p>
          </p:txBody>
        </p:sp>
        <p:sp>
          <p:nvSpPr>
            <p:cNvPr id="22" name="Freeform 38">
              <a:extLst>
                <a:ext uri="{FF2B5EF4-FFF2-40B4-BE49-F238E27FC236}">
                  <a16:creationId xmlns:a16="http://schemas.microsoft.com/office/drawing/2014/main" id="{3CEF3438-30CB-4834-8BB5-BC56BD124D9B}"/>
                </a:ext>
              </a:extLst>
            </p:cNvPr>
            <p:cNvSpPr>
              <a:spLocks noEditPoints="1"/>
            </p:cNvSpPr>
            <p:nvPr/>
          </p:nvSpPr>
          <p:spPr bwMode="auto">
            <a:xfrm>
              <a:off x="2808" y="105"/>
              <a:ext cx="170" cy="170"/>
            </a:xfrm>
            <a:custGeom>
              <a:avLst/>
              <a:gdLst>
                <a:gd name="T0" fmla="*/ 128 w 256"/>
                <a:gd name="T1" fmla="*/ 0 h 256"/>
                <a:gd name="T2" fmla="*/ 93 w 256"/>
                <a:gd name="T3" fmla="*/ 5 h 256"/>
                <a:gd name="T4" fmla="*/ 86 w 256"/>
                <a:gd name="T5" fmla="*/ 18 h 256"/>
                <a:gd name="T6" fmla="*/ 94 w 256"/>
                <a:gd name="T7" fmla="*/ 25 h 256"/>
                <a:gd name="T8" fmla="*/ 78 w 256"/>
                <a:gd name="T9" fmla="*/ 75 h 256"/>
                <a:gd name="T10" fmla="*/ 75 w 256"/>
                <a:gd name="T11" fmla="*/ 75 h 256"/>
                <a:gd name="T12" fmla="*/ 64 w 256"/>
                <a:gd name="T13" fmla="*/ 85 h 256"/>
                <a:gd name="T14" fmla="*/ 75 w 256"/>
                <a:gd name="T15" fmla="*/ 96 h 256"/>
                <a:gd name="T16" fmla="*/ 75 w 256"/>
                <a:gd name="T17" fmla="*/ 96 h 256"/>
                <a:gd name="T18" fmla="*/ 73 w 256"/>
                <a:gd name="T19" fmla="*/ 128 h 256"/>
                <a:gd name="T20" fmla="*/ 75 w 256"/>
                <a:gd name="T21" fmla="*/ 160 h 256"/>
                <a:gd name="T22" fmla="*/ 26 w 256"/>
                <a:gd name="T23" fmla="*/ 160 h 256"/>
                <a:gd name="T24" fmla="*/ 22 w 256"/>
                <a:gd name="T25" fmla="*/ 138 h 256"/>
                <a:gd name="T26" fmla="*/ 10 w 256"/>
                <a:gd name="T27" fmla="*/ 128 h 256"/>
                <a:gd name="T28" fmla="*/ 1 w 256"/>
                <a:gd name="T29" fmla="*/ 140 h 256"/>
                <a:gd name="T30" fmla="*/ 128 w 256"/>
                <a:gd name="T31" fmla="*/ 256 h 256"/>
                <a:gd name="T32" fmla="*/ 256 w 256"/>
                <a:gd name="T33" fmla="*/ 128 h 256"/>
                <a:gd name="T34" fmla="*/ 128 w 256"/>
                <a:gd name="T35" fmla="*/ 0 h 256"/>
                <a:gd name="T36" fmla="*/ 36 w 256"/>
                <a:gd name="T37" fmla="*/ 181 h 256"/>
                <a:gd name="T38" fmla="*/ 78 w 256"/>
                <a:gd name="T39" fmla="*/ 181 h 256"/>
                <a:gd name="T40" fmla="*/ 93 w 256"/>
                <a:gd name="T41" fmla="*/ 229 h 256"/>
                <a:gd name="T42" fmla="*/ 36 w 256"/>
                <a:gd name="T43" fmla="*/ 181 h 256"/>
                <a:gd name="T44" fmla="*/ 220 w 256"/>
                <a:gd name="T45" fmla="*/ 75 h 256"/>
                <a:gd name="T46" fmla="*/ 178 w 256"/>
                <a:gd name="T47" fmla="*/ 75 h 256"/>
                <a:gd name="T48" fmla="*/ 163 w 256"/>
                <a:gd name="T49" fmla="*/ 27 h 256"/>
                <a:gd name="T50" fmla="*/ 220 w 256"/>
                <a:gd name="T51" fmla="*/ 75 h 256"/>
                <a:gd name="T52" fmla="*/ 128 w 256"/>
                <a:gd name="T53" fmla="*/ 21 h 256"/>
                <a:gd name="T54" fmla="*/ 156 w 256"/>
                <a:gd name="T55" fmla="*/ 75 h 256"/>
                <a:gd name="T56" fmla="*/ 100 w 256"/>
                <a:gd name="T57" fmla="*/ 75 h 256"/>
                <a:gd name="T58" fmla="*/ 128 w 256"/>
                <a:gd name="T59" fmla="*/ 21 h 256"/>
                <a:gd name="T60" fmla="*/ 128 w 256"/>
                <a:gd name="T61" fmla="*/ 235 h 256"/>
                <a:gd name="T62" fmla="*/ 100 w 256"/>
                <a:gd name="T63" fmla="*/ 181 h 256"/>
                <a:gd name="T64" fmla="*/ 156 w 256"/>
                <a:gd name="T65" fmla="*/ 181 h 256"/>
                <a:gd name="T66" fmla="*/ 128 w 256"/>
                <a:gd name="T67" fmla="*/ 235 h 256"/>
                <a:gd name="T68" fmla="*/ 160 w 256"/>
                <a:gd name="T69" fmla="*/ 160 h 256"/>
                <a:gd name="T70" fmla="*/ 96 w 256"/>
                <a:gd name="T71" fmla="*/ 160 h 256"/>
                <a:gd name="T72" fmla="*/ 95 w 256"/>
                <a:gd name="T73" fmla="*/ 128 h 256"/>
                <a:gd name="T74" fmla="*/ 96 w 256"/>
                <a:gd name="T75" fmla="*/ 96 h 256"/>
                <a:gd name="T76" fmla="*/ 160 w 256"/>
                <a:gd name="T77" fmla="*/ 96 h 256"/>
                <a:gd name="T78" fmla="*/ 161 w 256"/>
                <a:gd name="T79" fmla="*/ 128 h 256"/>
                <a:gd name="T80" fmla="*/ 160 w 256"/>
                <a:gd name="T81" fmla="*/ 160 h 256"/>
                <a:gd name="T82" fmla="*/ 163 w 256"/>
                <a:gd name="T83" fmla="*/ 229 h 256"/>
                <a:gd name="T84" fmla="*/ 178 w 256"/>
                <a:gd name="T85" fmla="*/ 181 h 256"/>
                <a:gd name="T86" fmla="*/ 220 w 256"/>
                <a:gd name="T87" fmla="*/ 181 h 256"/>
                <a:gd name="T88" fmla="*/ 163 w 256"/>
                <a:gd name="T89" fmla="*/ 229 h 256"/>
                <a:gd name="T90" fmla="*/ 181 w 256"/>
                <a:gd name="T91" fmla="*/ 160 h 256"/>
                <a:gd name="T92" fmla="*/ 183 w 256"/>
                <a:gd name="T93" fmla="*/ 128 h 256"/>
                <a:gd name="T94" fmla="*/ 181 w 256"/>
                <a:gd name="T95" fmla="*/ 96 h 256"/>
                <a:gd name="T96" fmla="*/ 230 w 256"/>
                <a:gd name="T97" fmla="*/ 96 h 256"/>
                <a:gd name="T98" fmla="*/ 235 w 256"/>
                <a:gd name="T99" fmla="*/ 128 h 256"/>
                <a:gd name="T100" fmla="*/ 230 w 256"/>
                <a:gd name="T101" fmla="*/ 160 h 256"/>
                <a:gd name="T102" fmla="*/ 181 w 256"/>
                <a:gd name="T103" fmla="*/ 16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 h="256">
                  <a:moveTo>
                    <a:pt x="128" y="0"/>
                  </a:moveTo>
                  <a:cubicBezTo>
                    <a:pt x="116" y="0"/>
                    <a:pt x="104" y="2"/>
                    <a:pt x="93" y="5"/>
                  </a:cubicBezTo>
                  <a:cubicBezTo>
                    <a:pt x="87" y="6"/>
                    <a:pt x="84" y="12"/>
                    <a:pt x="86" y="18"/>
                  </a:cubicBezTo>
                  <a:cubicBezTo>
                    <a:pt x="87" y="22"/>
                    <a:pt x="90" y="25"/>
                    <a:pt x="94" y="25"/>
                  </a:cubicBezTo>
                  <a:cubicBezTo>
                    <a:pt x="87" y="39"/>
                    <a:pt x="81" y="56"/>
                    <a:pt x="78" y="75"/>
                  </a:cubicBezTo>
                  <a:cubicBezTo>
                    <a:pt x="75" y="75"/>
                    <a:pt x="75" y="75"/>
                    <a:pt x="75" y="75"/>
                  </a:cubicBezTo>
                  <a:cubicBezTo>
                    <a:pt x="69" y="75"/>
                    <a:pt x="64" y="79"/>
                    <a:pt x="64" y="85"/>
                  </a:cubicBezTo>
                  <a:cubicBezTo>
                    <a:pt x="64" y="91"/>
                    <a:pt x="69" y="96"/>
                    <a:pt x="75" y="96"/>
                  </a:cubicBezTo>
                  <a:cubicBezTo>
                    <a:pt x="75" y="96"/>
                    <a:pt x="75" y="96"/>
                    <a:pt x="75" y="96"/>
                  </a:cubicBezTo>
                  <a:cubicBezTo>
                    <a:pt x="74" y="106"/>
                    <a:pt x="73" y="117"/>
                    <a:pt x="73" y="128"/>
                  </a:cubicBezTo>
                  <a:cubicBezTo>
                    <a:pt x="73" y="139"/>
                    <a:pt x="74" y="150"/>
                    <a:pt x="75" y="160"/>
                  </a:cubicBezTo>
                  <a:cubicBezTo>
                    <a:pt x="26" y="160"/>
                    <a:pt x="26" y="160"/>
                    <a:pt x="26" y="160"/>
                  </a:cubicBezTo>
                  <a:cubicBezTo>
                    <a:pt x="24" y="153"/>
                    <a:pt x="22" y="145"/>
                    <a:pt x="22" y="138"/>
                  </a:cubicBezTo>
                  <a:cubicBezTo>
                    <a:pt x="21" y="132"/>
                    <a:pt x="16" y="127"/>
                    <a:pt x="10" y="128"/>
                  </a:cubicBezTo>
                  <a:cubicBezTo>
                    <a:pt x="4" y="129"/>
                    <a:pt x="0" y="134"/>
                    <a:pt x="1" y="140"/>
                  </a:cubicBezTo>
                  <a:cubicBezTo>
                    <a:pt x="6" y="206"/>
                    <a:pt x="61" y="256"/>
                    <a:pt x="128" y="256"/>
                  </a:cubicBezTo>
                  <a:cubicBezTo>
                    <a:pt x="199" y="256"/>
                    <a:pt x="256" y="199"/>
                    <a:pt x="256" y="128"/>
                  </a:cubicBezTo>
                  <a:cubicBezTo>
                    <a:pt x="256" y="57"/>
                    <a:pt x="199" y="0"/>
                    <a:pt x="128" y="0"/>
                  </a:cubicBezTo>
                  <a:close/>
                  <a:moveTo>
                    <a:pt x="36" y="181"/>
                  </a:moveTo>
                  <a:cubicBezTo>
                    <a:pt x="78" y="181"/>
                    <a:pt x="78" y="181"/>
                    <a:pt x="78" y="181"/>
                  </a:cubicBezTo>
                  <a:cubicBezTo>
                    <a:pt x="81" y="200"/>
                    <a:pt x="86" y="216"/>
                    <a:pt x="93" y="229"/>
                  </a:cubicBezTo>
                  <a:cubicBezTo>
                    <a:pt x="69" y="220"/>
                    <a:pt x="48" y="204"/>
                    <a:pt x="36" y="181"/>
                  </a:cubicBezTo>
                  <a:close/>
                  <a:moveTo>
                    <a:pt x="220" y="75"/>
                  </a:moveTo>
                  <a:cubicBezTo>
                    <a:pt x="178" y="75"/>
                    <a:pt x="178" y="75"/>
                    <a:pt x="178" y="75"/>
                  </a:cubicBezTo>
                  <a:cubicBezTo>
                    <a:pt x="175" y="57"/>
                    <a:pt x="170" y="40"/>
                    <a:pt x="163" y="27"/>
                  </a:cubicBezTo>
                  <a:cubicBezTo>
                    <a:pt x="187" y="36"/>
                    <a:pt x="207" y="53"/>
                    <a:pt x="220" y="75"/>
                  </a:cubicBezTo>
                  <a:close/>
                  <a:moveTo>
                    <a:pt x="128" y="21"/>
                  </a:moveTo>
                  <a:cubicBezTo>
                    <a:pt x="137" y="21"/>
                    <a:pt x="150" y="41"/>
                    <a:pt x="156" y="75"/>
                  </a:cubicBezTo>
                  <a:cubicBezTo>
                    <a:pt x="100" y="75"/>
                    <a:pt x="100" y="75"/>
                    <a:pt x="100" y="75"/>
                  </a:cubicBezTo>
                  <a:cubicBezTo>
                    <a:pt x="106" y="41"/>
                    <a:pt x="119" y="21"/>
                    <a:pt x="128" y="21"/>
                  </a:cubicBezTo>
                  <a:close/>
                  <a:moveTo>
                    <a:pt x="128" y="235"/>
                  </a:moveTo>
                  <a:cubicBezTo>
                    <a:pt x="119" y="235"/>
                    <a:pt x="106" y="215"/>
                    <a:pt x="100" y="181"/>
                  </a:cubicBezTo>
                  <a:cubicBezTo>
                    <a:pt x="156" y="181"/>
                    <a:pt x="156" y="181"/>
                    <a:pt x="156" y="181"/>
                  </a:cubicBezTo>
                  <a:cubicBezTo>
                    <a:pt x="150" y="215"/>
                    <a:pt x="137" y="235"/>
                    <a:pt x="128" y="235"/>
                  </a:cubicBezTo>
                  <a:close/>
                  <a:moveTo>
                    <a:pt x="160" y="160"/>
                  </a:moveTo>
                  <a:cubicBezTo>
                    <a:pt x="96" y="160"/>
                    <a:pt x="96" y="160"/>
                    <a:pt x="96" y="160"/>
                  </a:cubicBezTo>
                  <a:cubicBezTo>
                    <a:pt x="95" y="150"/>
                    <a:pt x="95" y="139"/>
                    <a:pt x="95" y="128"/>
                  </a:cubicBezTo>
                  <a:cubicBezTo>
                    <a:pt x="95" y="117"/>
                    <a:pt x="95" y="106"/>
                    <a:pt x="96" y="96"/>
                  </a:cubicBezTo>
                  <a:cubicBezTo>
                    <a:pt x="160" y="96"/>
                    <a:pt x="160" y="96"/>
                    <a:pt x="160" y="96"/>
                  </a:cubicBezTo>
                  <a:cubicBezTo>
                    <a:pt x="161" y="106"/>
                    <a:pt x="161" y="117"/>
                    <a:pt x="161" y="128"/>
                  </a:cubicBezTo>
                  <a:cubicBezTo>
                    <a:pt x="161" y="139"/>
                    <a:pt x="161" y="150"/>
                    <a:pt x="160" y="160"/>
                  </a:cubicBezTo>
                  <a:close/>
                  <a:moveTo>
                    <a:pt x="163" y="229"/>
                  </a:moveTo>
                  <a:cubicBezTo>
                    <a:pt x="170" y="216"/>
                    <a:pt x="175" y="199"/>
                    <a:pt x="178" y="181"/>
                  </a:cubicBezTo>
                  <a:cubicBezTo>
                    <a:pt x="220" y="181"/>
                    <a:pt x="220" y="181"/>
                    <a:pt x="220" y="181"/>
                  </a:cubicBezTo>
                  <a:cubicBezTo>
                    <a:pt x="207" y="203"/>
                    <a:pt x="187" y="220"/>
                    <a:pt x="163" y="229"/>
                  </a:cubicBezTo>
                  <a:close/>
                  <a:moveTo>
                    <a:pt x="181" y="160"/>
                  </a:moveTo>
                  <a:cubicBezTo>
                    <a:pt x="182" y="150"/>
                    <a:pt x="183" y="139"/>
                    <a:pt x="183" y="128"/>
                  </a:cubicBezTo>
                  <a:cubicBezTo>
                    <a:pt x="183" y="117"/>
                    <a:pt x="182" y="106"/>
                    <a:pt x="181" y="96"/>
                  </a:cubicBezTo>
                  <a:cubicBezTo>
                    <a:pt x="230" y="96"/>
                    <a:pt x="230" y="96"/>
                    <a:pt x="230" y="96"/>
                  </a:cubicBezTo>
                  <a:cubicBezTo>
                    <a:pt x="233" y="106"/>
                    <a:pt x="235" y="117"/>
                    <a:pt x="235" y="128"/>
                  </a:cubicBezTo>
                  <a:cubicBezTo>
                    <a:pt x="235" y="139"/>
                    <a:pt x="233" y="150"/>
                    <a:pt x="230" y="160"/>
                  </a:cubicBezTo>
                  <a:lnTo>
                    <a:pt x="181" y="16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pPr defTabSz="1208241">
                <a:defRPr/>
              </a:pPr>
              <a:endParaRPr lang="en-GB" sz="2382" dirty="0">
                <a:solidFill>
                  <a:srgbClr val="111C4E"/>
                </a:solidFill>
                <a:latin typeface="Verdana"/>
              </a:endParaRPr>
            </a:p>
          </p:txBody>
        </p:sp>
        <p:sp>
          <p:nvSpPr>
            <p:cNvPr id="23" name="Freeform 39">
              <a:extLst>
                <a:ext uri="{FF2B5EF4-FFF2-40B4-BE49-F238E27FC236}">
                  <a16:creationId xmlns:a16="http://schemas.microsoft.com/office/drawing/2014/main" id="{2A111F17-78B7-40DC-9DFA-CB771F2FCF43}"/>
                </a:ext>
              </a:extLst>
            </p:cNvPr>
            <p:cNvSpPr>
              <a:spLocks noEditPoints="1"/>
            </p:cNvSpPr>
            <p:nvPr/>
          </p:nvSpPr>
          <p:spPr bwMode="auto">
            <a:xfrm>
              <a:off x="2709" y="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pPr defTabSz="1208241">
                <a:defRPr/>
              </a:pPr>
              <a:endParaRPr lang="en-GB" sz="2382" dirty="0">
                <a:solidFill>
                  <a:srgbClr val="111C4E"/>
                </a:solidFill>
                <a:latin typeface="Verdana"/>
              </a:endParaRPr>
            </a:p>
          </p:txBody>
        </p:sp>
      </p:grpSp>
      <p:sp>
        <p:nvSpPr>
          <p:cNvPr id="13" name="Content Placeholder 3">
            <a:extLst>
              <a:ext uri="{FF2B5EF4-FFF2-40B4-BE49-F238E27FC236}">
                <a16:creationId xmlns:a16="http://schemas.microsoft.com/office/drawing/2014/main" id="{F4321C30-CF54-4CE5-AD64-E19002BF31AC}"/>
              </a:ext>
            </a:extLst>
          </p:cNvPr>
          <p:cNvSpPr txBox="1">
            <a:spLocks/>
          </p:cNvSpPr>
          <p:nvPr/>
        </p:nvSpPr>
        <p:spPr>
          <a:xfrm>
            <a:off x="623759" y="1862722"/>
            <a:ext cx="10180893" cy="3906457"/>
          </a:xfrm>
          <a:prstGeom prst="rect">
            <a:avLst/>
          </a:prstGeom>
        </p:spPr>
        <p:txBody>
          <a:bodyPr vert="horz" lIns="0" tIns="0" rIns="0" bIns="0" rtlCol="0">
            <a:noAutofit/>
          </a:bodyPr>
          <a:lstStyle>
            <a:lvl1pPr marL="0" indent="0" algn="l" defTabSz="1219170" rtl="0" eaLnBrk="1" latinLnBrk="0" hangingPunct="1">
              <a:lnSpc>
                <a:spcPct val="120000"/>
              </a:lnSpc>
              <a:spcBef>
                <a:spcPts val="0"/>
              </a:spcBef>
              <a:spcAft>
                <a:spcPts val="1200"/>
              </a:spcAft>
              <a:buSzPct val="100000"/>
              <a:buFontTx/>
              <a:buNone/>
              <a:defRPr sz="1400" b="1" kern="1200">
                <a:solidFill>
                  <a:schemeClr val="accent1"/>
                </a:solidFill>
                <a:latin typeface="Calibri" panose="020F0502020204030204" pitchFamily="34" charset="0"/>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Calibri" panose="020F0502020204030204" pitchFamily="34" charset="0"/>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Calibri" panose="020F0502020204030204" pitchFamily="34" charset="0"/>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Calibri" panose="020F0502020204030204" pitchFamily="34" charset="0"/>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Calibri" panose="020F0502020204030204" pitchFamily="34" charset="0"/>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just">
              <a:lnSpc>
                <a:spcPct val="100000"/>
              </a:lnSpc>
            </a:pPr>
            <a:r>
              <a:rPr lang="en-US" sz="1091" b="0" dirty="0">
                <a:solidFill>
                  <a:schemeClr val="tx1"/>
                </a:solidFill>
                <a:cs typeface="Calibri" panose="020F0502020204030204" pitchFamily="34" charset="0"/>
              </a:rPr>
              <a:t>Business Continuity Management (BCM) is increasingly becoming a strategic imperative, forming part of Boardroom and C-suite conversations as a proven method to maintain reliable, continuous, and resilient operations. In addition to the requirements being enforced by regulators and the shareholders, BCM is the need of the hour especially due to the recent pandemic situation and supply chain issues.</a:t>
            </a:r>
          </a:p>
          <a:p>
            <a:pPr algn="just">
              <a:lnSpc>
                <a:spcPct val="100000"/>
              </a:lnSpc>
            </a:pPr>
            <a:r>
              <a:rPr lang="en-US" sz="1091" b="0" dirty="0">
                <a:solidFill>
                  <a:schemeClr val="tx1"/>
                </a:solidFill>
                <a:cs typeface="Calibri" panose="020F0502020204030204" pitchFamily="34" charset="0"/>
              </a:rPr>
              <a:t>Effective planning and implementation of BCM allows an organization to achieve the below key objectives:</a:t>
            </a:r>
          </a:p>
        </p:txBody>
      </p:sp>
      <p:sp>
        <p:nvSpPr>
          <p:cNvPr id="38" name="TextBox 37">
            <a:extLst>
              <a:ext uri="{FF2B5EF4-FFF2-40B4-BE49-F238E27FC236}">
                <a16:creationId xmlns:a16="http://schemas.microsoft.com/office/drawing/2014/main" id="{2BC5271B-5229-49DD-88D6-A3310B67FB8F}"/>
              </a:ext>
            </a:extLst>
          </p:cNvPr>
          <p:cNvSpPr txBox="1"/>
          <p:nvPr/>
        </p:nvSpPr>
        <p:spPr>
          <a:xfrm>
            <a:off x="5522640" y="3221758"/>
            <a:ext cx="4438772" cy="335397"/>
          </a:xfrm>
          <a:prstGeom prst="rect">
            <a:avLst/>
          </a:prstGeom>
          <a:noFill/>
        </p:spPr>
        <p:txBody>
          <a:bodyPr wrap="square" lIns="0" tIns="0" rIns="0" bIns="0" rtlCol="0">
            <a:spAutoFit/>
          </a:bodyPr>
          <a:lstStyle/>
          <a:p>
            <a:pPr defTabSz="906011">
              <a:spcAft>
                <a:spcPts val="591"/>
              </a:spcAft>
            </a:pPr>
            <a:r>
              <a:rPr lang="en-US" sz="1091" b="1" dirty="0">
                <a:solidFill>
                  <a:srgbClr val="005560"/>
                </a:solidFill>
                <a:latin typeface="Calibri" panose="020F0502020204030204" pitchFamily="34" charset="0"/>
                <a:ea typeface="Verdana" panose="020B0604030504040204" pitchFamily="34" charset="0"/>
                <a:cs typeface="Calibri" panose="020F0502020204030204" pitchFamily="34" charset="0"/>
              </a:rPr>
              <a:t>Health and Safety </a:t>
            </a:r>
            <a:r>
              <a:rPr lang="en-US" sz="1091" b="1" dirty="0">
                <a:solidFill>
                  <a:srgbClr val="0081D0"/>
                </a:solidFill>
                <a:latin typeface="Calibri" panose="020F0502020204030204" pitchFamily="34" charset="0"/>
                <a:ea typeface="Verdana" panose="020B0604030504040204" pitchFamily="34" charset="0"/>
                <a:cs typeface="Calibri" panose="020F0502020204030204" pitchFamily="34" charset="0"/>
              </a:rPr>
              <a:t>-</a:t>
            </a:r>
            <a:r>
              <a:rPr lang="en-US" sz="1091" dirty="0">
                <a:solidFill>
                  <a:srgbClr val="0081D0"/>
                </a:solidFill>
                <a:latin typeface="Calibri" panose="020F0502020204030204" pitchFamily="34" charset="0"/>
                <a:ea typeface="Verdana" panose="020B0604030504040204" pitchFamily="34" charset="0"/>
                <a:cs typeface="Calibri" panose="020F0502020204030204" pitchFamily="34" charset="0"/>
              </a:rPr>
              <a:t> </a:t>
            </a:r>
            <a:r>
              <a:rPr lang="en-US" sz="1091" dirty="0">
                <a:solidFill>
                  <a:srgbClr val="313131"/>
                </a:solidFill>
                <a:latin typeface="Calibri" panose="020F0502020204030204" pitchFamily="34" charset="0"/>
                <a:ea typeface="Verdana" panose="020B0604030504040204" pitchFamily="34" charset="0"/>
                <a:cs typeface="Calibri" panose="020F0502020204030204" pitchFamily="34" charset="0"/>
              </a:rPr>
              <a:t>Protect health and safety of employees, contractors, customers and vendors in the location.</a:t>
            </a:r>
          </a:p>
        </p:txBody>
      </p:sp>
      <p:sp>
        <p:nvSpPr>
          <p:cNvPr id="39" name="Oval 8">
            <a:extLst>
              <a:ext uri="{FF2B5EF4-FFF2-40B4-BE49-F238E27FC236}">
                <a16:creationId xmlns:a16="http://schemas.microsoft.com/office/drawing/2014/main" id="{C53D2854-4D00-471D-B2AE-D9CC84662328}"/>
              </a:ext>
            </a:extLst>
          </p:cNvPr>
          <p:cNvSpPr/>
          <p:nvPr/>
        </p:nvSpPr>
        <p:spPr>
          <a:xfrm rot="21012786">
            <a:off x="4888669" y="3235803"/>
            <a:ext cx="475544" cy="285459"/>
          </a:xfrm>
          <a:custGeom>
            <a:avLst/>
            <a:gdLst>
              <a:gd name="connsiteX0" fmla="*/ 0 w 1587398"/>
              <a:gd name="connsiteY0" fmla="*/ 416967 h 833933"/>
              <a:gd name="connsiteX1" fmla="*/ 793699 w 1587398"/>
              <a:gd name="connsiteY1" fmla="*/ 0 h 833933"/>
              <a:gd name="connsiteX2" fmla="*/ 1587398 w 1587398"/>
              <a:gd name="connsiteY2" fmla="*/ 416967 h 833933"/>
              <a:gd name="connsiteX3" fmla="*/ 793699 w 1587398"/>
              <a:gd name="connsiteY3" fmla="*/ 833934 h 833933"/>
              <a:gd name="connsiteX4" fmla="*/ 0 w 1587398"/>
              <a:gd name="connsiteY4" fmla="*/ 416967 h 833933"/>
              <a:gd name="connsiteX0" fmla="*/ 0 w 1777593"/>
              <a:gd name="connsiteY0" fmla="*/ 416972 h 833945"/>
              <a:gd name="connsiteX1" fmla="*/ 793699 w 1777593"/>
              <a:gd name="connsiteY1" fmla="*/ 5 h 833945"/>
              <a:gd name="connsiteX2" fmla="*/ 1777593 w 1777593"/>
              <a:gd name="connsiteY2" fmla="*/ 424287 h 833945"/>
              <a:gd name="connsiteX3" fmla="*/ 793699 w 1777593"/>
              <a:gd name="connsiteY3" fmla="*/ 833939 h 833945"/>
              <a:gd name="connsiteX4" fmla="*/ 0 w 1777593"/>
              <a:gd name="connsiteY4" fmla="*/ 416972 h 833945"/>
              <a:gd name="connsiteX0" fmla="*/ 0 w 2062886"/>
              <a:gd name="connsiteY0" fmla="*/ 409675 h 833982"/>
              <a:gd name="connsiteX1" fmla="*/ 1078992 w 2062886"/>
              <a:gd name="connsiteY1" fmla="*/ 24 h 833982"/>
              <a:gd name="connsiteX2" fmla="*/ 2062886 w 2062886"/>
              <a:gd name="connsiteY2" fmla="*/ 424306 h 833982"/>
              <a:gd name="connsiteX3" fmla="*/ 1078992 w 2062886"/>
              <a:gd name="connsiteY3" fmla="*/ 833958 h 833982"/>
              <a:gd name="connsiteX4" fmla="*/ 0 w 2062886"/>
              <a:gd name="connsiteY4" fmla="*/ 409675 h 833982"/>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56"/>
              <a:gd name="connsiteX1" fmla="*/ 1079045 w 2062939"/>
              <a:gd name="connsiteY1" fmla="*/ 12 h 833956"/>
              <a:gd name="connsiteX2" fmla="*/ 2062939 w 2062939"/>
              <a:gd name="connsiteY2" fmla="*/ 424294 h 833956"/>
              <a:gd name="connsiteX3" fmla="*/ 1079045 w 2062939"/>
              <a:gd name="connsiteY3" fmla="*/ 833946 h 833956"/>
              <a:gd name="connsiteX4" fmla="*/ 53 w 2062939"/>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973" h="833956">
                <a:moveTo>
                  <a:pt x="87" y="409663"/>
                </a:moveTo>
                <a:cubicBezTo>
                  <a:pt x="-7228" y="376889"/>
                  <a:pt x="442657" y="-2427"/>
                  <a:pt x="1079079" y="12"/>
                </a:cubicBezTo>
                <a:cubicBezTo>
                  <a:pt x="1715501" y="2451"/>
                  <a:pt x="2062973" y="413465"/>
                  <a:pt x="2062973" y="424294"/>
                </a:cubicBezTo>
                <a:cubicBezTo>
                  <a:pt x="2055658" y="413178"/>
                  <a:pt x="1795969" y="836385"/>
                  <a:pt x="1079079" y="833946"/>
                </a:cubicBezTo>
                <a:cubicBezTo>
                  <a:pt x="362189" y="831507"/>
                  <a:pt x="7402" y="442437"/>
                  <a:pt x="87" y="409663"/>
                </a:cubicBezTo>
                <a:close/>
              </a:path>
            </a:pathLst>
          </a:custGeom>
          <a:solidFill>
            <a:srgbClr val="005560"/>
          </a:solidFill>
          <a:ln w="12700" cap="flat" cmpd="sng" algn="ctr">
            <a:noFill/>
            <a:prstDash val="solid"/>
          </a:ln>
          <a:effectLst/>
        </p:spPr>
        <p:txBody>
          <a:bodyPr wrap="square" lIns="35667" tIns="35667" rIns="35667" bIns="35667" rtlCol="0" anchor="ctr">
            <a:spAutoFit/>
          </a:bodyPr>
          <a:lstStyle/>
          <a:p>
            <a:pPr algn="ctr" defTabSz="906011">
              <a:defRPr/>
            </a:pPr>
            <a:endParaRPr lang="en-US" sz="1391" kern="0" dirty="0">
              <a:solidFill>
                <a:srgbClr val="002776"/>
              </a:solidFill>
              <a:latin typeface="Arial"/>
            </a:endParaRPr>
          </a:p>
        </p:txBody>
      </p:sp>
      <p:sp>
        <p:nvSpPr>
          <p:cNvPr id="40" name="TextBox 39">
            <a:extLst>
              <a:ext uri="{FF2B5EF4-FFF2-40B4-BE49-F238E27FC236}">
                <a16:creationId xmlns:a16="http://schemas.microsoft.com/office/drawing/2014/main" id="{939A0A6D-31D8-49CC-A930-9AD73B8EA4CF}"/>
              </a:ext>
            </a:extLst>
          </p:cNvPr>
          <p:cNvSpPr txBox="1"/>
          <p:nvPr/>
        </p:nvSpPr>
        <p:spPr>
          <a:xfrm>
            <a:off x="5522642" y="3763004"/>
            <a:ext cx="4327083" cy="335397"/>
          </a:xfrm>
          <a:prstGeom prst="rect">
            <a:avLst/>
          </a:prstGeom>
          <a:noFill/>
        </p:spPr>
        <p:txBody>
          <a:bodyPr wrap="square" lIns="0" tIns="0" rIns="0" bIns="0" rtlCol="0">
            <a:spAutoFit/>
          </a:bodyPr>
          <a:lstStyle/>
          <a:p>
            <a:pPr defTabSz="906011">
              <a:spcAft>
                <a:spcPts val="591"/>
              </a:spcAft>
            </a:pPr>
            <a:r>
              <a:rPr lang="en-US" sz="1091" b="1" dirty="0">
                <a:solidFill>
                  <a:srgbClr val="00A3E0"/>
                </a:solidFill>
                <a:latin typeface="Calibri" panose="020F0502020204030204" pitchFamily="34" charset="0"/>
                <a:ea typeface="Verdana" panose="020B0604030504040204" pitchFamily="34" charset="0"/>
                <a:cs typeface="Calibri" panose="020F0502020204030204" pitchFamily="34" charset="0"/>
              </a:rPr>
              <a:t>Viability</a:t>
            </a:r>
            <a:r>
              <a:rPr lang="en-US" sz="1091" dirty="0">
                <a:solidFill>
                  <a:srgbClr val="00A3E0"/>
                </a:solidFill>
                <a:latin typeface="Calibri" panose="020F0502020204030204" pitchFamily="34" charset="0"/>
                <a:ea typeface="Verdana" panose="020B0604030504040204" pitchFamily="34" charset="0"/>
                <a:cs typeface="Calibri" panose="020F0502020204030204" pitchFamily="34" charset="0"/>
              </a:rPr>
              <a:t> </a:t>
            </a:r>
            <a:r>
              <a:rPr lang="en-US" sz="1091" b="1" dirty="0">
                <a:solidFill>
                  <a:srgbClr val="00A3E0"/>
                </a:solidFill>
                <a:latin typeface="Calibri" panose="020F0502020204030204" pitchFamily="34" charset="0"/>
                <a:ea typeface="Verdana" panose="020B0604030504040204" pitchFamily="34" charset="0"/>
                <a:cs typeface="Calibri" panose="020F0502020204030204" pitchFamily="34" charset="0"/>
              </a:rPr>
              <a:t>-</a:t>
            </a:r>
            <a:r>
              <a:rPr lang="en-US" sz="1091" dirty="0">
                <a:solidFill>
                  <a:srgbClr val="00A3E0"/>
                </a:solidFill>
                <a:latin typeface="Calibri" panose="020F0502020204030204" pitchFamily="34" charset="0"/>
                <a:ea typeface="Verdana" panose="020B0604030504040204" pitchFamily="34" charset="0"/>
                <a:cs typeface="Calibri" panose="020F0502020204030204" pitchFamily="34" charset="0"/>
              </a:rPr>
              <a:t> </a:t>
            </a:r>
            <a:r>
              <a:rPr lang="en-US" sz="1091" dirty="0">
                <a:solidFill>
                  <a:srgbClr val="313131"/>
                </a:solidFill>
                <a:latin typeface="Calibri" panose="020F0502020204030204" pitchFamily="34" charset="0"/>
                <a:ea typeface="Verdana" panose="020B0604030504040204" pitchFamily="34" charset="0"/>
                <a:cs typeface="Calibri" panose="020F0502020204030204" pitchFamily="34" charset="0"/>
              </a:rPr>
              <a:t>Keeping the organization in the business, continuing to provide quality of products and services to customers.</a:t>
            </a:r>
          </a:p>
        </p:txBody>
      </p:sp>
      <p:sp>
        <p:nvSpPr>
          <p:cNvPr id="41" name="Oval 8">
            <a:extLst>
              <a:ext uri="{FF2B5EF4-FFF2-40B4-BE49-F238E27FC236}">
                <a16:creationId xmlns:a16="http://schemas.microsoft.com/office/drawing/2014/main" id="{593E13FB-11FA-4755-96D1-20C411E1BEEA}"/>
              </a:ext>
            </a:extLst>
          </p:cNvPr>
          <p:cNvSpPr/>
          <p:nvPr/>
        </p:nvSpPr>
        <p:spPr>
          <a:xfrm rot="13988512">
            <a:off x="4909714" y="3862384"/>
            <a:ext cx="433433" cy="285459"/>
          </a:xfrm>
          <a:custGeom>
            <a:avLst/>
            <a:gdLst>
              <a:gd name="connsiteX0" fmla="*/ 0 w 1587398"/>
              <a:gd name="connsiteY0" fmla="*/ 416967 h 833933"/>
              <a:gd name="connsiteX1" fmla="*/ 793699 w 1587398"/>
              <a:gd name="connsiteY1" fmla="*/ 0 h 833933"/>
              <a:gd name="connsiteX2" fmla="*/ 1587398 w 1587398"/>
              <a:gd name="connsiteY2" fmla="*/ 416967 h 833933"/>
              <a:gd name="connsiteX3" fmla="*/ 793699 w 1587398"/>
              <a:gd name="connsiteY3" fmla="*/ 833934 h 833933"/>
              <a:gd name="connsiteX4" fmla="*/ 0 w 1587398"/>
              <a:gd name="connsiteY4" fmla="*/ 416967 h 833933"/>
              <a:gd name="connsiteX0" fmla="*/ 0 w 1777593"/>
              <a:gd name="connsiteY0" fmla="*/ 416972 h 833945"/>
              <a:gd name="connsiteX1" fmla="*/ 793699 w 1777593"/>
              <a:gd name="connsiteY1" fmla="*/ 5 h 833945"/>
              <a:gd name="connsiteX2" fmla="*/ 1777593 w 1777593"/>
              <a:gd name="connsiteY2" fmla="*/ 424287 h 833945"/>
              <a:gd name="connsiteX3" fmla="*/ 793699 w 1777593"/>
              <a:gd name="connsiteY3" fmla="*/ 833939 h 833945"/>
              <a:gd name="connsiteX4" fmla="*/ 0 w 1777593"/>
              <a:gd name="connsiteY4" fmla="*/ 416972 h 833945"/>
              <a:gd name="connsiteX0" fmla="*/ 0 w 2062886"/>
              <a:gd name="connsiteY0" fmla="*/ 409675 h 833982"/>
              <a:gd name="connsiteX1" fmla="*/ 1078992 w 2062886"/>
              <a:gd name="connsiteY1" fmla="*/ 24 h 833982"/>
              <a:gd name="connsiteX2" fmla="*/ 2062886 w 2062886"/>
              <a:gd name="connsiteY2" fmla="*/ 424306 h 833982"/>
              <a:gd name="connsiteX3" fmla="*/ 1078992 w 2062886"/>
              <a:gd name="connsiteY3" fmla="*/ 833958 h 833982"/>
              <a:gd name="connsiteX4" fmla="*/ 0 w 2062886"/>
              <a:gd name="connsiteY4" fmla="*/ 409675 h 833982"/>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56"/>
              <a:gd name="connsiteX1" fmla="*/ 1079045 w 2062939"/>
              <a:gd name="connsiteY1" fmla="*/ 12 h 833956"/>
              <a:gd name="connsiteX2" fmla="*/ 2062939 w 2062939"/>
              <a:gd name="connsiteY2" fmla="*/ 424294 h 833956"/>
              <a:gd name="connsiteX3" fmla="*/ 1079045 w 2062939"/>
              <a:gd name="connsiteY3" fmla="*/ 833946 h 833956"/>
              <a:gd name="connsiteX4" fmla="*/ 53 w 2062939"/>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973" h="833956">
                <a:moveTo>
                  <a:pt x="87" y="409663"/>
                </a:moveTo>
                <a:cubicBezTo>
                  <a:pt x="-7228" y="376889"/>
                  <a:pt x="442657" y="-2427"/>
                  <a:pt x="1079079" y="12"/>
                </a:cubicBezTo>
                <a:cubicBezTo>
                  <a:pt x="1715501" y="2451"/>
                  <a:pt x="2062973" y="413465"/>
                  <a:pt x="2062973" y="424294"/>
                </a:cubicBezTo>
                <a:cubicBezTo>
                  <a:pt x="2055658" y="413178"/>
                  <a:pt x="1795969" y="836385"/>
                  <a:pt x="1079079" y="833946"/>
                </a:cubicBezTo>
                <a:cubicBezTo>
                  <a:pt x="362189" y="831507"/>
                  <a:pt x="7402" y="442437"/>
                  <a:pt x="87" y="409663"/>
                </a:cubicBezTo>
                <a:close/>
              </a:path>
            </a:pathLst>
          </a:custGeom>
          <a:solidFill>
            <a:srgbClr val="00A3E0"/>
          </a:solidFill>
          <a:ln w="12700" cap="flat" cmpd="sng" algn="ctr">
            <a:noFill/>
            <a:prstDash val="solid"/>
          </a:ln>
          <a:effectLst/>
        </p:spPr>
        <p:txBody>
          <a:bodyPr wrap="square" lIns="35667" tIns="35667" rIns="35667" bIns="35667" rtlCol="0" anchor="ctr">
            <a:spAutoFit/>
          </a:bodyPr>
          <a:lstStyle/>
          <a:p>
            <a:pPr algn="ctr" defTabSz="906011">
              <a:defRPr/>
            </a:pPr>
            <a:endParaRPr lang="en-US" sz="1391" kern="0" dirty="0">
              <a:solidFill>
                <a:srgbClr val="002776"/>
              </a:solidFill>
              <a:latin typeface="Arial"/>
            </a:endParaRPr>
          </a:p>
        </p:txBody>
      </p:sp>
      <p:sp>
        <p:nvSpPr>
          <p:cNvPr id="42" name="TextBox 41">
            <a:extLst>
              <a:ext uri="{FF2B5EF4-FFF2-40B4-BE49-F238E27FC236}">
                <a16:creationId xmlns:a16="http://schemas.microsoft.com/office/drawing/2014/main" id="{4A3BB78E-DD65-40DD-B5EC-63A607529323}"/>
              </a:ext>
            </a:extLst>
          </p:cNvPr>
          <p:cNvSpPr txBox="1"/>
          <p:nvPr/>
        </p:nvSpPr>
        <p:spPr>
          <a:xfrm>
            <a:off x="5522640" y="4397193"/>
            <a:ext cx="4438772" cy="167698"/>
          </a:xfrm>
          <a:prstGeom prst="rect">
            <a:avLst/>
          </a:prstGeom>
          <a:noFill/>
        </p:spPr>
        <p:txBody>
          <a:bodyPr wrap="square" lIns="0" tIns="0" rIns="0" bIns="0" rtlCol="0">
            <a:spAutoFit/>
          </a:bodyPr>
          <a:lstStyle/>
          <a:p>
            <a:pPr defTabSz="906011"/>
            <a:r>
              <a:rPr lang="en-US" sz="1091" b="1" dirty="0">
                <a:solidFill>
                  <a:srgbClr val="00ABAB"/>
                </a:solidFill>
                <a:latin typeface="Calibri" panose="020F0502020204030204" pitchFamily="34" charset="0"/>
                <a:ea typeface="Verdana" panose="020B0604030504040204" pitchFamily="34" charset="0"/>
                <a:cs typeface="Calibri" panose="020F0502020204030204" pitchFamily="34" charset="0"/>
              </a:rPr>
              <a:t>Financial Protection - </a:t>
            </a:r>
            <a:r>
              <a:rPr lang="en-US" sz="1091" dirty="0">
                <a:solidFill>
                  <a:srgbClr val="313131"/>
                </a:solidFill>
                <a:latin typeface="Calibri" panose="020F0502020204030204" pitchFamily="34" charset="0"/>
                <a:ea typeface="Verdana" panose="020B0604030504040204" pitchFamily="34" charset="0"/>
                <a:cs typeface="Calibri" panose="020F0502020204030204" pitchFamily="34" charset="0"/>
              </a:rPr>
              <a:t>Protecting the organizations financial commitments.</a:t>
            </a:r>
          </a:p>
        </p:txBody>
      </p:sp>
      <p:sp>
        <p:nvSpPr>
          <p:cNvPr id="43" name="Oval 8">
            <a:extLst>
              <a:ext uri="{FF2B5EF4-FFF2-40B4-BE49-F238E27FC236}">
                <a16:creationId xmlns:a16="http://schemas.microsoft.com/office/drawing/2014/main" id="{3E0D866A-5811-4D06-9D98-C14287C88DE4}"/>
              </a:ext>
            </a:extLst>
          </p:cNvPr>
          <p:cNvSpPr/>
          <p:nvPr/>
        </p:nvSpPr>
        <p:spPr>
          <a:xfrm rot="17081601">
            <a:off x="4875522" y="4428332"/>
            <a:ext cx="501833" cy="285459"/>
          </a:xfrm>
          <a:custGeom>
            <a:avLst/>
            <a:gdLst>
              <a:gd name="connsiteX0" fmla="*/ 0 w 1587398"/>
              <a:gd name="connsiteY0" fmla="*/ 416967 h 833933"/>
              <a:gd name="connsiteX1" fmla="*/ 793699 w 1587398"/>
              <a:gd name="connsiteY1" fmla="*/ 0 h 833933"/>
              <a:gd name="connsiteX2" fmla="*/ 1587398 w 1587398"/>
              <a:gd name="connsiteY2" fmla="*/ 416967 h 833933"/>
              <a:gd name="connsiteX3" fmla="*/ 793699 w 1587398"/>
              <a:gd name="connsiteY3" fmla="*/ 833934 h 833933"/>
              <a:gd name="connsiteX4" fmla="*/ 0 w 1587398"/>
              <a:gd name="connsiteY4" fmla="*/ 416967 h 833933"/>
              <a:gd name="connsiteX0" fmla="*/ 0 w 1777593"/>
              <a:gd name="connsiteY0" fmla="*/ 416972 h 833945"/>
              <a:gd name="connsiteX1" fmla="*/ 793699 w 1777593"/>
              <a:gd name="connsiteY1" fmla="*/ 5 h 833945"/>
              <a:gd name="connsiteX2" fmla="*/ 1777593 w 1777593"/>
              <a:gd name="connsiteY2" fmla="*/ 424287 h 833945"/>
              <a:gd name="connsiteX3" fmla="*/ 793699 w 1777593"/>
              <a:gd name="connsiteY3" fmla="*/ 833939 h 833945"/>
              <a:gd name="connsiteX4" fmla="*/ 0 w 1777593"/>
              <a:gd name="connsiteY4" fmla="*/ 416972 h 833945"/>
              <a:gd name="connsiteX0" fmla="*/ 0 w 2062886"/>
              <a:gd name="connsiteY0" fmla="*/ 409675 h 833982"/>
              <a:gd name="connsiteX1" fmla="*/ 1078992 w 2062886"/>
              <a:gd name="connsiteY1" fmla="*/ 24 h 833982"/>
              <a:gd name="connsiteX2" fmla="*/ 2062886 w 2062886"/>
              <a:gd name="connsiteY2" fmla="*/ 424306 h 833982"/>
              <a:gd name="connsiteX3" fmla="*/ 1078992 w 2062886"/>
              <a:gd name="connsiteY3" fmla="*/ 833958 h 833982"/>
              <a:gd name="connsiteX4" fmla="*/ 0 w 2062886"/>
              <a:gd name="connsiteY4" fmla="*/ 409675 h 833982"/>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56"/>
              <a:gd name="connsiteX1" fmla="*/ 1079045 w 2062939"/>
              <a:gd name="connsiteY1" fmla="*/ 12 h 833956"/>
              <a:gd name="connsiteX2" fmla="*/ 2062939 w 2062939"/>
              <a:gd name="connsiteY2" fmla="*/ 424294 h 833956"/>
              <a:gd name="connsiteX3" fmla="*/ 1079045 w 2062939"/>
              <a:gd name="connsiteY3" fmla="*/ 833946 h 833956"/>
              <a:gd name="connsiteX4" fmla="*/ 53 w 2062939"/>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973" h="833956">
                <a:moveTo>
                  <a:pt x="87" y="409663"/>
                </a:moveTo>
                <a:cubicBezTo>
                  <a:pt x="-7228" y="376889"/>
                  <a:pt x="442657" y="-2427"/>
                  <a:pt x="1079079" y="12"/>
                </a:cubicBezTo>
                <a:cubicBezTo>
                  <a:pt x="1715501" y="2451"/>
                  <a:pt x="2062973" y="413465"/>
                  <a:pt x="2062973" y="424294"/>
                </a:cubicBezTo>
                <a:cubicBezTo>
                  <a:pt x="2055658" y="413178"/>
                  <a:pt x="1795969" y="836385"/>
                  <a:pt x="1079079" y="833946"/>
                </a:cubicBezTo>
                <a:cubicBezTo>
                  <a:pt x="362189" y="831507"/>
                  <a:pt x="7402" y="442437"/>
                  <a:pt x="87" y="409663"/>
                </a:cubicBezTo>
                <a:close/>
              </a:path>
            </a:pathLst>
          </a:custGeom>
          <a:solidFill>
            <a:srgbClr val="00ABAB"/>
          </a:solidFill>
          <a:ln w="12700" cap="flat" cmpd="sng" algn="ctr">
            <a:noFill/>
            <a:prstDash val="solid"/>
          </a:ln>
          <a:effectLst/>
        </p:spPr>
        <p:txBody>
          <a:bodyPr wrap="square" lIns="35667" tIns="35667" rIns="35667" bIns="35667" rtlCol="0" anchor="ctr">
            <a:spAutoFit/>
          </a:bodyPr>
          <a:lstStyle/>
          <a:p>
            <a:pPr algn="ctr" defTabSz="906011">
              <a:defRPr/>
            </a:pPr>
            <a:endParaRPr lang="en-US" sz="1391" kern="0" dirty="0">
              <a:solidFill>
                <a:srgbClr val="002776"/>
              </a:solidFill>
              <a:latin typeface="Arial"/>
            </a:endParaRPr>
          </a:p>
        </p:txBody>
      </p:sp>
      <p:sp>
        <p:nvSpPr>
          <p:cNvPr id="44" name="TextBox 43">
            <a:extLst>
              <a:ext uri="{FF2B5EF4-FFF2-40B4-BE49-F238E27FC236}">
                <a16:creationId xmlns:a16="http://schemas.microsoft.com/office/drawing/2014/main" id="{E16DC0AB-F1D1-4EF2-A635-2642E83C9180}"/>
              </a:ext>
            </a:extLst>
          </p:cNvPr>
          <p:cNvSpPr txBox="1"/>
          <p:nvPr/>
        </p:nvSpPr>
        <p:spPr>
          <a:xfrm>
            <a:off x="5522640" y="4930531"/>
            <a:ext cx="4438772" cy="335397"/>
          </a:xfrm>
          <a:prstGeom prst="rect">
            <a:avLst/>
          </a:prstGeom>
          <a:noFill/>
        </p:spPr>
        <p:txBody>
          <a:bodyPr wrap="square" lIns="0" tIns="0" rIns="0" bIns="0" rtlCol="0">
            <a:spAutoFit/>
          </a:bodyPr>
          <a:lstStyle/>
          <a:p>
            <a:pPr defTabSz="906011">
              <a:spcAft>
                <a:spcPts val="591"/>
              </a:spcAft>
            </a:pPr>
            <a:r>
              <a:rPr lang="en-US" sz="1091" b="1" dirty="0">
                <a:solidFill>
                  <a:srgbClr val="0097A9"/>
                </a:solidFill>
                <a:latin typeface="Calibri" panose="020F0502020204030204" pitchFamily="34" charset="0"/>
                <a:ea typeface="Verdana" panose="020B0604030504040204" pitchFamily="34" charset="0"/>
                <a:cs typeface="Calibri" panose="020F0502020204030204" pitchFamily="34" charset="0"/>
              </a:rPr>
              <a:t>Attract New Customers -</a:t>
            </a:r>
            <a:r>
              <a:rPr lang="en-US" sz="1091" dirty="0">
                <a:solidFill>
                  <a:srgbClr val="0097A9"/>
                </a:solidFill>
                <a:latin typeface="Calibri" panose="020F0502020204030204" pitchFamily="34" charset="0"/>
                <a:ea typeface="Verdana" panose="020B0604030504040204" pitchFamily="34" charset="0"/>
                <a:cs typeface="Calibri" panose="020F0502020204030204" pitchFamily="34" charset="0"/>
              </a:rPr>
              <a:t> </a:t>
            </a:r>
            <a:r>
              <a:rPr lang="en-US" sz="1091" dirty="0">
                <a:solidFill>
                  <a:srgbClr val="313131"/>
                </a:solidFill>
                <a:latin typeface="Calibri" panose="020F0502020204030204" pitchFamily="34" charset="0"/>
                <a:ea typeface="Verdana" panose="020B0604030504040204" pitchFamily="34" charset="0"/>
                <a:cs typeface="Calibri" panose="020F0502020204030204" pitchFamily="34" charset="0"/>
              </a:rPr>
              <a:t>Maintaining the ability to attract new customers and partners with the confidence of having a comprehensive BCMS.</a:t>
            </a:r>
          </a:p>
        </p:txBody>
      </p:sp>
      <p:sp>
        <p:nvSpPr>
          <p:cNvPr id="46" name="Oval 8">
            <a:extLst>
              <a:ext uri="{FF2B5EF4-FFF2-40B4-BE49-F238E27FC236}">
                <a16:creationId xmlns:a16="http://schemas.microsoft.com/office/drawing/2014/main" id="{CD0C8537-E590-4ABF-B6CA-D1A0FEA06489}"/>
              </a:ext>
            </a:extLst>
          </p:cNvPr>
          <p:cNvSpPr/>
          <p:nvPr/>
        </p:nvSpPr>
        <p:spPr>
          <a:xfrm rot="20617441">
            <a:off x="4885552" y="4950648"/>
            <a:ext cx="481766" cy="285459"/>
          </a:xfrm>
          <a:custGeom>
            <a:avLst/>
            <a:gdLst>
              <a:gd name="connsiteX0" fmla="*/ 0 w 1587398"/>
              <a:gd name="connsiteY0" fmla="*/ 416967 h 833933"/>
              <a:gd name="connsiteX1" fmla="*/ 793699 w 1587398"/>
              <a:gd name="connsiteY1" fmla="*/ 0 h 833933"/>
              <a:gd name="connsiteX2" fmla="*/ 1587398 w 1587398"/>
              <a:gd name="connsiteY2" fmla="*/ 416967 h 833933"/>
              <a:gd name="connsiteX3" fmla="*/ 793699 w 1587398"/>
              <a:gd name="connsiteY3" fmla="*/ 833934 h 833933"/>
              <a:gd name="connsiteX4" fmla="*/ 0 w 1587398"/>
              <a:gd name="connsiteY4" fmla="*/ 416967 h 833933"/>
              <a:gd name="connsiteX0" fmla="*/ 0 w 1777593"/>
              <a:gd name="connsiteY0" fmla="*/ 416972 h 833945"/>
              <a:gd name="connsiteX1" fmla="*/ 793699 w 1777593"/>
              <a:gd name="connsiteY1" fmla="*/ 5 h 833945"/>
              <a:gd name="connsiteX2" fmla="*/ 1777593 w 1777593"/>
              <a:gd name="connsiteY2" fmla="*/ 424287 h 833945"/>
              <a:gd name="connsiteX3" fmla="*/ 793699 w 1777593"/>
              <a:gd name="connsiteY3" fmla="*/ 833939 h 833945"/>
              <a:gd name="connsiteX4" fmla="*/ 0 w 1777593"/>
              <a:gd name="connsiteY4" fmla="*/ 416972 h 833945"/>
              <a:gd name="connsiteX0" fmla="*/ 0 w 2062886"/>
              <a:gd name="connsiteY0" fmla="*/ 409675 h 833982"/>
              <a:gd name="connsiteX1" fmla="*/ 1078992 w 2062886"/>
              <a:gd name="connsiteY1" fmla="*/ 24 h 833982"/>
              <a:gd name="connsiteX2" fmla="*/ 2062886 w 2062886"/>
              <a:gd name="connsiteY2" fmla="*/ 424306 h 833982"/>
              <a:gd name="connsiteX3" fmla="*/ 1078992 w 2062886"/>
              <a:gd name="connsiteY3" fmla="*/ 833958 h 833982"/>
              <a:gd name="connsiteX4" fmla="*/ 0 w 2062886"/>
              <a:gd name="connsiteY4" fmla="*/ 409675 h 833982"/>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56"/>
              <a:gd name="connsiteX1" fmla="*/ 1079045 w 2062939"/>
              <a:gd name="connsiteY1" fmla="*/ 12 h 833956"/>
              <a:gd name="connsiteX2" fmla="*/ 2062939 w 2062939"/>
              <a:gd name="connsiteY2" fmla="*/ 424294 h 833956"/>
              <a:gd name="connsiteX3" fmla="*/ 1079045 w 2062939"/>
              <a:gd name="connsiteY3" fmla="*/ 833946 h 833956"/>
              <a:gd name="connsiteX4" fmla="*/ 53 w 2062939"/>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973" h="833956">
                <a:moveTo>
                  <a:pt x="87" y="409663"/>
                </a:moveTo>
                <a:cubicBezTo>
                  <a:pt x="-7228" y="376889"/>
                  <a:pt x="442657" y="-2427"/>
                  <a:pt x="1079079" y="12"/>
                </a:cubicBezTo>
                <a:cubicBezTo>
                  <a:pt x="1715501" y="2451"/>
                  <a:pt x="2062973" y="413465"/>
                  <a:pt x="2062973" y="424294"/>
                </a:cubicBezTo>
                <a:cubicBezTo>
                  <a:pt x="2055658" y="413178"/>
                  <a:pt x="1795969" y="836385"/>
                  <a:pt x="1079079" y="833946"/>
                </a:cubicBezTo>
                <a:cubicBezTo>
                  <a:pt x="362189" y="831507"/>
                  <a:pt x="7402" y="442437"/>
                  <a:pt x="87" y="409663"/>
                </a:cubicBezTo>
                <a:close/>
              </a:path>
            </a:pathLst>
          </a:custGeom>
          <a:solidFill>
            <a:srgbClr val="0097A9"/>
          </a:solidFill>
          <a:ln w="12700" cap="flat" cmpd="sng" algn="ctr">
            <a:noFill/>
            <a:prstDash val="solid"/>
          </a:ln>
          <a:effectLst/>
        </p:spPr>
        <p:txBody>
          <a:bodyPr wrap="square" lIns="35667" tIns="35667" rIns="35667" bIns="35667" rtlCol="0" anchor="ctr">
            <a:spAutoFit/>
          </a:bodyPr>
          <a:lstStyle/>
          <a:p>
            <a:pPr algn="ctr" defTabSz="906011">
              <a:defRPr/>
            </a:pPr>
            <a:endParaRPr lang="en-US" sz="1391" kern="0" dirty="0">
              <a:solidFill>
                <a:srgbClr val="002776"/>
              </a:solidFill>
              <a:latin typeface="Arial"/>
            </a:endParaRPr>
          </a:p>
        </p:txBody>
      </p:sp>
      <p:sp>
        <p:nvSpPr>
          <p:cNvPr id="47" name="TextBox 46">
            <a:extLst>
              <a:ext uri="{FF2B5EF4-FFF2-40B4-BE49-F238E27FC236}">
                <a16:creationId xmlns:a16="http://schemas.microsoft.com/office/drawing/2014/main" id="{19DEAB83-E3C3-49E0-A4E8-A95BF41481E0}"/>
              </a:ext>
            </a:extLst>
          </p:cNvPr>
          <p:cNvSpPr txBox="1"/>
          <p:nvPr/>
        </p:nvSpPr>
        <p:spPr>
          <a:xfrm>
            <a:off x="5522640" y="5527522"/>
            <a:ext cx="4438772" cy="335397"/>
          </a:xfrm>
          <a:prstGeom prst="rect">
            <a:avLst/>
          </a:prstGeom>
          <a:noFill/>
        </p:spPr>
        <p:txBody>
          <a:bodyPr wrap="square" lIns="0" tIns="0" rIns="0" bIns="0" rtlCol="0">
            <a:spAutoFit/>
          </a:bodyPr>
          <a:lstStyle/>
          <a:p>
            <a:pPr defTabSz="906011"/>
            <a:r>
              <a:rPr lang="en-US" sz="1091" b="1" dirty="0">
                <a:solidFill>
                  <a:srgbClr val="0076A8"/>
                </a:solidFill>
                <a:latin typeface="Calibri" panose="020F0502020204030204" pitchFamily="34" charset="0"/>
                <a:ea typeface="Verdana" panose="020B0604030504040204" pitchFamily="34" charset="0"/>
                <a:cs typeface="Calibri" panose="020F0502020204030204" pitchFamily="34" charset="0"/>
              </a:rPr>
              <a:t>Brand Protection -</a:t>
            </a:r>
            <a:r>
              <a:rPr lang="en-US" sz="1091" dirty="0">
                <a:solidFill>
                  <a:srgbClr val="0076A8"/>
                </a:solidFill>
                <a:latin typeface="Calibri" panose="020F0502020204030204" pitchFamily="34" charset="0"/>
                <a:ea typeface="Verdana" panose="020B0604030504040204" pitchFamily="34" charset="0"/>
                <a:cs typeface="Calibri" panose="020F0502020204030204" pitchFamily="34" charset="0"/>
              </a:rPr>
              <a:t> </a:t>
            </a:r>
            <a:r>
              <a:rPr lang="en-US" sz="1091" dirty="0">
                <a:solidFill>
                  <a:srgbClr val="313131"/>
                </a:solidFill>
                <a:latin typeface="Calibri" panose="020F0502020204030204" pitchFamily="34" charset="0"/>
                <a:ea typeface="Verdana" panose="020B0604030504040204" pitchFamily="34" charset="0"/>
                <a:cs typeface="Calibri" panose="020F0502020204030204" pitchFamily="34" charset="0"/>
              </a:rPr>
              <a:t>Avoiding embarrassment in the industry and loss of credibility.</a:t>
            </a:r>
          </a:p>
        </p:txBody>
      </p:sp>
      <p:sp>
        <p:nvSpPr>
          <p:cNvPr id="48" name="Oval 8">
            <a:extLst>
              <a:ext uri="{FF2B5EF4-FFF2-40B4-BE49-F238E27FC236}">
                <a16:creationId xmlns:a16="http://schemas.microsoft.com/office/drawing/2014/main" id="{F00D07C5-62A0-4F0D-87A9-843AA2829BE1}"/>
              </a:ext>
            </a:extLst>
          </p:cNvPr>
          <p:cNvSpPr/>
          <p:nvPr/>
        </p:nvSpPr>
        <p:spPr>
          <a:xfrm rot="2134922">
            <a:off x="4911032" y="5525136"/>
            <a:ext cx="430813" cy="285459"/>
          </a:xfrm>
          <a:custGeom>
            <a:avLst/>
            <a:gdLst>
              <a:gd name="connsiteX0" fmla="*/ 0 w 1587398"/>
              <a:gd name="connsiteY0" fmla="*/ 416967 h 833933"/>
              <a:gd name="connsiteX1" fmla="*/ 793699 w 1587398"/>
              <a:gd name="connsiteY1" fmla="*/ 0 h 833933"/>
              <a:gd name="connsiteX2" fmla="*/ 1587398 w 1587398"/>
              <a:gd name="connsiteY2" fmla="*/ 416967 h 833933"/>
              <a:gd name="connsiteX3" fmla="*/ 793699 w 1587398"/>
              <a:gd name="connsiteY3" fmla="*/ 833934 h 833933"/>
              <a:gd name="connsiteX4" fmla="*/ 0 w 1587398"/>
              <a:gd name="connsiteY4" fmla="*/ 416967 h 833933"/>
              <a:gd name="connsiteX0" fmla="*/ 0 w 1777593"/>
              <a:gd name="connsiteY0" fmla="*/ 416972 h 833945"/>
              <a:gd name="connsiteX1" fmla="*/ 793699 w 1777593"/>
              <a:gd name="connsiteY1" fmla="*/ 5 h 833945"/>
              <a:gd name="connsiteX2" fmla="*/ 1777593 w 1777593"/>
              <a:gd name="connsiteY2" fmla="*/ 424287 h 833945"/>
              <a:gd name="connsiteX3" fmla="*/ 793699 w 1777593"/>
              <a:gd name="connsiteY3" fmla="*/ 833939 h 833945"/>
              <a:gd name="connsiteX4" fmla="*/ 0 w 1777593"/>
              <a:gd name="connsiteY4" fmla="*/ 416972 h 833945"/>
              <a:gd name="connsiteX0" fmla="*/ 0 w 2062886"/>
              <a:gd name="connsiteY0" fmla="*/ 409675 h 833982"/>
              <a:gd name="connsiteX1" fmla="*/ 1078992 w 2062886"/>
              <a:gd name="connsiteY1" fmla="*/ 24 h 833982"/>
              <a:gd name="connsiteX2" fmla="*/ 2062886 w 2062886"/>
              <a:gd name="connsiteY2" fmla="*/ 424306 h 833982"/>
              <a:gd name="connsiteX3" fmla="*/ 1078992 w 2062886"/>
              <a:gd name="connsiteY3" fmla="*/ 833958 h 833982"/>
              <a:gd name="connsiteX4" fmla="*/ 0 w 2062886"/>
              <a:gd name="connsiteY4" fmla="*/ 409675 h 833982"/>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56"/>
              <a:gd name="connsiteX1" fmla="*/ 1079045 w 2062939"/>
              <a:gd name="connsiteY1" fmla="*/ 12 h 833956"/>
              <a:gd name="connsiteX2" fmla="*/ 2062939 w 2062939"/>
              <a:gd name="connsiteY2" fmla="*/ 424294 h 833956"/>
              <a:gd name="connsiteX3" fmla="*/ 1079045 w 2062939"/>
              <a:gd name="connsiteY3" fmla="*/ 833946 h 833956"/>
              <a:gd name="connsiteX4" fmla="*/ 53 w 2062939"/>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973" h="833956">
                <a:moveTo>
                  <a:pt x="87" y="409663"/>
                </a:moveTo>
                <a:cubicBezTo>
                  <a:pt x="-7228" y="376889"/>
                  <a:pt x="442657" y="-2427"/>
                  <a:pt x="1079079" y="12"/>
                </a:cubicBezTo>
                <a:cubicBezTo>
                  <a:pt x="1715501" y="2451"/>
                  <a:pt x="2062973" y="413465"/>
                  <a:pt x="2062973" y="424294"/>
                </a:cubicBezTo>
                <a:cubicBezTo>
                  <a:pt x="2055658" y="413178"/>
                  <a:pt x="1795969" y="836385"/>
                  <a:pt x="1079079" y="833946"/>
                </a:cubicBezTo>
                <a:cubicBezTo>
                  <a:pt x="362189" y="831507"/>
                  <a:pt x="7402" y="442437"/>
                  <a:pt x="87" y="409663"/>
                </a:cubicBezTo>
                <a:close/>
              </a:path>
            </a:pathLst>
          </a:custGeom>
          <a:solidFill>
            <a:srgbClr val="0076A8"/>
          </a:solidFill>
          <a:ln w="12700" cap="flat" cmpd="sng" algn="ctr">
            <a:noFill/>
            <a:prstDash val="solid"/>
          </a:ln>
          <a:effectLst/>
        </p:spPr>
        <p:txBody>
          <a:bodyPr wrap="square" lIns="35667" tIns="35667" rIns="35667" bIns="35667" rtlCol="0" anchor="ctr">
            <a:spAutoFit/>
          </a:bodyPr>
          <a:lstStyle/>
          <a:p>
            <a:pPr algn="ctr" defTabSz="906011">
              <a:defRPr/>
            </a:pPr>
            <a:endParaRPr lang="en-US" sz="1391" kern="0" dirty="0">
              <a:solidFill>
                <a:srgbClr val="002776"/>
              </a:solidFill>
              <a:latin typeface="Arial"/>
            </a:endParaRPr>
          </a:p>
        </p:txBody>
      </p:sp>
      <p:grpSp>
        <p:nvGrpSpPr>
          <p:cNvPr id="74" name="Group 73">
            <a:extLst>
              <a:ext uri="{FF2B5EF4-FFF2-40B4-BE49-F238E27FC236}">
                <a16:creationId xmlns:a16="http://schemas.microsoft.com/office/drawing/2014/main" id="{B8AC92EF-AD18-43F1-B08D-906249CE5D53}"/>
              </a:ext>
            </a:extLst>
          </p:cNvPr>
          <p:cNvGrpSpPr/>
          <p:nvPr/>
        </p:nvGrpSpPr>
        <p:grpSpPr>
          <a:xfrm>
            <a:off x="1848842" y="4484440"/>
            <a:ext cx="1082885" cy="2021040"/>
            <a:chOff x="1603826" y="4089464"/>
            <a:chExt cx="1310291" cy="2445458"/>
          </a:xfrm>
        </p:grpSpPr>
        <p:sp>
          <p:nvSpPr>
            <p:cNvPr id="75" name="Isosceles Triangle 1">
              <a:extLst>
                <a:ext uri="{FF2B5EF4-FFF2-40B4-BE49-F238E27FC236}">
                  <a16:creationId xmlns:a16="http://schemas.microsoft.com/office/drawing/2014/main" id="{D3BDD42B-A71B-4D16-9467-6B3D2FF5BCE2}"/>
                </a:ext>
              </a:extLst>
            </p:cNvPr>
            <p:cNvSpPr/>
            <p:nvPr/>
          </p:nvSpPr>
          <p:spPr>
            <a:xfrm>
              <a:off x="1641139" y="4089464"/>
              <a:ext cx="1272978" cy="2445458"/>
            </a:xfrm>
            <a:custGeom>
              <a:avLst/>
              <a:gdLst>
                <a:gd name="connsiteX0" fmla="*/ 0 w 716890"/>
                <a:gd name="connsiteY0" fmla="*/ 1963496 h 1963496"/>
                <a:gd name="connsiteX1" fmla="*/ 358445 w 716890"/>
                <a:gd name="connsiteY1" fmla="*/ 0 h 1963496"/>
                <a:gd name="connsiteX2" fmla="*/ 716890 w 716890"/>
                <a:gd name="connsiteY2" fmla="*/ 1963496 h 1963496"/>
                <a:gd name="connsiteX3" fmla="*/ 0 w 716890"/>
                <a:gd name="connsiteY3" fmla="*/ 1963496 h 1963496"/>
                <a:gd name="connsiteX0" fmla="*/ 0 w 716890"/>
                <a:gd name="connsiteY0" fmla="*/ 1963496 h 1963496"/>
                <a:gd name="connsiteX1" fmla="*/ 358445 w 716890"/>
                <a:gd name="connsiteY1" fmla="*/ 0 h 1963496"/>
                <a:gd name="connsiteX2" fmla="*/ 716890 w 716890"/>
                <a:gd name="connsiteY2" fmla="*/ 1963496 h 1963496"/>
                <a:gd name="connsiteX3" fmla="*/ 0 w 716890"/>
                <a:gd name="connsiteY3" fmla="*/ 1963496 h 1963496"/>
                <a:gd name="connsiteX0" fmla="*/ 46863 w 763753"/>
                <a:gd name="connsiteY0" fmla="*/ 1963496 h 1963496"/>
                <a:gd name="connsiteX1" fmla="*/ 405308 w 763753"/>
                <a:gd name="connsiteY1" fmla="*/ 0 h 1963496"/>
                <a:gd name="connsiteX2" fmla="*/ 763753 w 763753"/>
                <a:gd name="connsiteY2" fmla="*/ 1963496 h 1963496"/>
                <a:gd name="connsiteX3" fmla="*/ 46863 w 763753"/>
                <a:gd name="connsiteY3" fmla="*/ 1963496 h 1963496"/>
                <a:gd name="connsiteX0" fmla="*/ 46863 w 763753"/>
                <a:gd name="connsiteY0" fmla="*/ 1963496 h 1963496"/>
                <a:gd name="connsiteX1" fmla="*/ 405308 w 763753"/>
                <a:gd name="connsiteY1" fmla="*/ 0 h 1963496"/>
                <a:gd name="connsiteX2" fmla="*/ 763753 w 763753"/>
                <a:gd name="connsiteY2" fmla="*/ 1963496 h 1963496"/>
                <a:gd name="connsiteX3" fmla="*/ 46863 w 763753"/>
                <a:gd name="connsiteY3" fmla="*/ 1963496 h 1963496"/>
                <a:gd name="connsiteX0" fmla="*/ 46863 w 763753"/>
                <a:gd name="connsiteY0" fmla="*/ 1963496 h 1963496"/>
                <a:gd name="connsiteX1" fmla="*/ 405308 w 763753"/>
                <a:gd name="connsiteY1" fmla="*/ 0 h 1963496"/>
                <a:gd name="connsiteX2" fmla="*/ 763753 w 763753"/>
                <a:gd name="connsiteY2" fmla="*/ 1963496 h 1963496"/>
                <a:gd name="connsiteX3" fmla="*/ 46863 w 763753"/>
                <a:gd name="connsiteY3" fmla="*/ 1963496 h 1963496"/>
                <a:gd name="connsiteX0" fmla="*/ 46863 w 763753"/>
                <a:gd name="connsiteY0" fmla="*/ 1963496 h 1963496"/>
                <a:gd name="connsiteX1" fmla="*/ 405308 w 763753"/>
                <a:gd name="connsiteY1" fmla="*/ 0 h 1963496"/>
                <a:gd name="connsiteX2" fmla="*/ 763753 w 763753"/>
                <a:gd name="connsiteY2" fmla="*/ 1963496 h 1963496"/>
                <a:gd name="connsiteX3" fmla="*/ 46863 w 763753"/>
                <a:gd name="connsiteY3" fmla="*/ 1963496 h 1963496"/>
                <a:gd name="connsiteX0" fmla="*/ 46863 w 1019785"/>
                <a:gd name="connsiteY0" fmla="*/ 1963496 h 1963496"/>
                <a:gd name="connsiteX1" fmla="*/ 405308 w 1019785"/>
                <a:gd name="connsiteY1" fmla="*/ 0 h 1963496"/>
                <a:gd name="connsiteX2" fmla="*/ 1019785 w 1019785"/>
                <a:gd name="connsiteY2" fmla="*/ 1950553 h 1963496"/>
                <a:gd name="connsiteX3" fmla="*/ 46863 w 1019785"/>
                <a:gd name="connsiteY3" fmla="*/ 1963496 h 1963496"/>
                <a:gd name="connsiteX0" fmla="*/ 25021 w 1151563"/>
                <a:gd name="connsiteY0" fmla="*/ 1957025 h 1957025"/>
                <a:gd name="connsiteX1" fmla="*/ 537086 w 1151563"/>
                <a:gd name="connsiteY1" fmla="*/ 0 h 1957025"/>
                <a:gd name="connsiteX2" fmla="*/ 1151563 w 1151563"/>
                <a:gd name="connsiteY2" fmla="*/ 1950553 h 1957025"/>
                <a:gd name="connsiteX3" fmla="*/ 25021 w 1151563"/>
                <a:gd name="connsiteY3" fmla="*/ 1957025 h 1957025"/>
              </a:gdLst>
              <a:ahLst/>
              <a:cxnLst>
                <a:cxn ang="0">
                  <a:pos x="connsiteX0" y="connsiteY0"/>
                </a:cxn>
                <a:cxn ang="0">
                  <a:pos x="connsiteX1" y="connsiteY1"/>
                </a:cxn>
                <a:cxn ang="0">
                  <a:pos x="connsiteX2" y="connsiteY2"/>
                </a:cxn>
                <a:cxn ang="0">
                  <a:pos x="connsiteX3" y="connsiteY3"/>
                </a:cxn>
              </a:cxnLst>
              <a:rect l="l" t="t" r="r" b="b"/>
              <a:pathLst>
                <a:path w="1151563" h="1957025">
                  <a:moveTo>
                    <a:pt x="25021" y="1957025"/>
                  </a:moveTo>
                  <a:cubicBezTo>
                    <a:pt x="-67638" y="1448830"/>
                    <a:pt x="95735" y="1181193"/>
                    <a:pt x="537086" y="0"/>
                  </a:cubicBezTo>
                  <a:cubicBezTo>
                    <a:pt x="481004" y="873955"/>
                    <a:pt x="871147" y="1376522"/>
                    <a:pt x="1151563" y="1950553"/>
                  </a:cubicBezTo>
                  <a:lnTo>
                    <a:pt x="25021" y="1957025"/>
                  </a:lnTo>
                  <a:close/>
                </a:path>
              </a:pathLst>
            </a:custGeom>
            <a:solidFill>
              <a:srgbClr val="575757"/>
            </a:solidFill>
            <a:ln w="12700" cap="flat" cmpd="sng" algn="ctr">
              <a:noFill/>
              <a:prstDash val="solid"/>
            </a:ln>
            <a:effectLst/>
          </p:spPr>
          <p:txBody>
            <a:bodyPr lIns="36000" tIns="36000" rIns="36000" bIns="36000" rtlCol="0" anchor="ctr">
              <a:noAutofit/>
            </a:bodyPr>
            <a:lstStyle/>
            <a:p>
              <a:pPr algn="ctr" defTabSz="914206">
                <a:defRPr/>
              </a:pPr>
              <a:endParaRPr lang="en-US" sz="1400" kern="0" dirty="0">
                <a:solidFill>
                  <a:srgbClr val="002776"/>
                </a:solidFill>
                <a:latin typeface="Arial"/>
              </a:endParaRPr>
            </a:p>
          </p:txBody>
        </p:sp>
        <p:sp>
          <p:nvSpPr>
            <p:cNvPr id="76" name="Rectangle 75">
              <a:extLst>
                <a:ext uri="{FF2B5EF4-FFF2-40B4-BE49-F238E27FC236}">
                  <a16:creationId xmlns:a16="http://schemas.microsoft.com/office/drawing/2014/main" id="{AC42179C-C415-4F3B-966B-354D0B65349A}"/>
                </a:ext>
              </a:extLst>
            </p:cNvPr>
            <p:cNvSpPr/>
            <p:nvPr/>
          </p:nvSpPr>
          <p:spPr>
            <a:xfrm>
              <a:off x="1603826" y="5785713"/>
              <a:ext cx="1114345" cy="614475"/>
            </a:xfrm>
            <a:prstGeom prst="rect">
              <a:avLst/>
            </a:prstGeom>
          </p:spPr>
          <p:txBody>
            <a:bodyPr wrap="square" lIns="0" tIns="0" rIns="0" bIns="0">
              <a:spAutoFit/>
            </a:bodyPr>
            <a:lstStyle/>
            <a:p>
              <a:pPr algn="ctr" defTabSz="914206">
                <a:spcAft>
                  <a:spcPts val="600"/>
                </a:spcAft>
              </a:pPr>
              <a:r>
                <a:rPr lang="en-US" sz="1100" b="1" dirty="0">
                  <a:solidFill>
                    <a:srgbClr val="FFFFFF"/>
                  </a:solidFill>
                  <a:latin typeface="Calibri" panose="020F0502020204030204" pitchFamily="34" charset="0"/>
                  <a:ea typeface="Verdana" panose="020B0604030504040204" pitchFamily="34" charset="0"/>
                  <a:cs typeface="Calibri" panose="020F0502020204030204" pitchFamily="34" charset="0"/>
                </a:rPr>
                <a:t>Business Continuity Objectives</a:t>
              </a:r>
            </a:p>
          </p:txBody>
        </p:sp>
      </p:grpSp>
      <p:grpSp>
        <p:nvGrpSpPr>
          <p:cNvPr id="77" name="Group 76">
            <a:extLst>
              <a:ext uri="{FF2B5EF4-FFF2-40B4-BE49-F238E27FC236}">
                <a16:creationId xmlns:a16="http://schemas.microsoft.com/office/drawing/2014/main" id="{384508F8-6A35-4BEA-8638-666A8B9AEDBA}"/>
              </a:ext>
            </a:extLst>
          </p:cNvPr>
          <p:cNvGrpSpPr/>
          <p:nvPr/>
        </p:nvGrpSpPr>
        <p:grpSpPr>
          <a:xfrm>
            <a:off x="727778" y="4372116"/>
            <a:ext cx="1534333" cy="761887"/>
            <a:chOff x="213519" y="3911548"/>
            <a:chExt cx="1856543" cy="921884"/>
          </a:xfrm>
          <a:solidFill>
            <a:srgbClr val="005560"/>
          </a:solidFill>
        </p:grpSpPr>
        <p:sp>
          <p:nvSpPr>
            <p:cNvPr id="78" name="Oval 8">
              <a:extLst>
                <a:ext uri="{FF2B5EF4-FFF2-40B4-BE49-F238E27FC236}">
                  <a16:creationId xmlns:a16="http://schemas.microsoft.com/office/drawing/2014/main" id="{E7B060F1-E8A8-4679-AA30-6C137DC7C8DC}"/>
                </a:ext>
              </a:extLst>
            </p:cNvPr>
            <p:cNvSpPr/>
            <p:nvPr/>
          </p:nvSpPr>
          <p:spPr>
            <a:xfrm rot="21012786">
              <a:off x="213519" y="3911548"/>
              <a:ext cx="1856543" cy="921884"/>
            </a:xfrm>
            <a:custGeom>
              <a:avLst/>
              <a:gdLst>
                <a:gd name="connsiteX0" fmla="*/ 0 w 1587398"/>
                <a:gd name="connsiteY0" fmla="*/ 416967 h 833933"/>
                <a:gd name="connsiteX1" fmla="*/ 793699 w 1587398"/>
                <a:gd name="connsiteY1" fmla="*/ 0 h 833933"/>
                <a:gd name="connsiteX2" fmla="*/ 1587398 w 1587398"/>
                <a:gd name="connsiteY2" fmla="*/ 416967 h 833933"/>
                <a:gd name="connsiteX3" fmla="*/ 793699 w 1587398"/>
                <a:gd name="connsiteY3" fmla="*/ 833934 h 833933"/>
                <a:gd name="connsiteX4" fmla="*/ 0 w 1587398"/>
                <a:gd name="connsiteY4" fmla="*/ 416967 h 833933"/>
                <a:gd name="connsiteX0" fmla="*/ 0 w 1777593"/>
                <a:gd name="connsiteY0" fmla="*/ 416972 h 833945"/>
                <a:gd name="connsiteX1" fmla="*/ 793699 w 1777593"/>
                <a:gd name="connsiteY1" fmla="*/ 5 h 833945"/>
                <a:gd name="connsiteX2" fmla="*/ 1777593 w 1777593"/>
                <a:gd name="connsiteY2" fmla="*/ 424287 h 833945"/>
                <a:gd name="connsiteX3" fmla="*/ 793699 w 1777593"/>
                <a:gd name="connsiteY3" fmla="*/ 833939 h 833945"/>
                <a:gd name="connsiteX4" fmla="*/ 0 w 1777593"/>
                <a:gd name="connsiteY4" fmla="*/ 416972 h 833945"/>
                <a:gd name="connsiteX0" fmla="*/ 0 w 2062886"/>
                <a:gd name="connsiteY0" fmla="*/ 409675 h 833982"/>
                <a:gd name="connsiteX1" fmla="*/ 1078992 w 2062886"/>
                <a:gd name="connsiteY1" fmla="*/ 24 h 833982"/>
                <a:gd name="connsiteX2" fmla="*/ 2062886 w 2062886"/>
                <a:gd name="connsiteY2" fmla="*/ 424306 h 833982"/>
                <a:gd name="connsiteX3" fmla="*/ 1078992 w 2062886"/>
                <a:gd name="connsiteY3" fmla="*/ 833958 h 833982"/>
                <a:gd name="connsiteX4" fmla="*/ 0 w 2062886"/>
                <a:gd name="connsiteY4" fmla="*/ 409675 h 833982"/>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56"/>
                <a:gd name="connsiteX1" fmla="*/ 1079045 w 2062939"/>
                <a:gd name="connsiteY1" fmla="*/ 12 h 833956"/>
                <a:gd name="connsiteX2" fmla="*/ 2062939 w 2062939"/>
                <a:gd name="connsiteY2" fmla="*/ 424294 h 833956"/>
                <a:gd name="connsiteX3" fmla="*/ 1079045 w 2062939"/>
                <a:gd name="connsiteY3" fmla="*/ 833946 h 833956"/>
                <a:gd name="connsiteX4" fmla="*/ 53 w 2062939"/>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973" h="833956">
                  <a:moveTo>
                    <a:pt x="87" y="409663"/>
                  </a:moveTo>
                  <a:cubicBezTo>
                    <a:pt x="-7228" y="376889"/>
                    <a:pt x="442657" y="-2427"/>
                    <a:pt x="1079079" y="12"/>
                  </a:cubicBezTo>
                  <a:cubicBezTo>
                    <a:pt x="1715501" y="2451"/>
                    <a:pt x="2062973" y="413465"/>
                    <a:pt x="2062973" y="424294"/>
                  </a:cubicBezTo>
                  <a:cubicBezTo>
                    <a:pt x="2055658" y="413178"/>
                    <a:pt x="1795969" y="836385"/>
                    <a:pt x="1079079" y="833946"/>
                  </a:cubicBezTo>
                  <a:cubicBezTo>
                    <a:pt x="362189" y="831507"/>
                    <a:pt x="7402" y="442437"/>
                    <a:pt x="87" y="409663"/>
                  </a:cubicBezTo>
                  <a:close/>
                </a:path>
              </a:pathLst>
            </a:custGeom>
            <a:grpFill/>
            <a:ln w="12700" cap="flat" cmpd="sng" algn="ctr">
              <a:noFill/>
              <a:prstDash val="solid"/>
            </a:ln>
            <a:effectLst/>
          </p:spPr>
          <p:txBody>
            <a:bodyPr lIns="36000" tIns="36000" rIns="36000" bIns="36000" rtlCol="0" anchor="ctr">
              <a:spAutoFit/>
            </a:bodyPr>
            <a:lstStyle/>
            <a:p>
              <a:pPr algn="ctr" defTabSz="914206">
                <a:defRPr/>
              </a:pPr>
              <a:endParaRPr lang="en-US" sz="1400" kern="0" dirty="0">
                <a:solidFill>
                  <a:srgbClr val="002776"/>
                </a:solidFill>
                <a:latin typeface="Arial"/>
              </a:endParaRPr>
            </a:p>
          </p:txBody>
        </p:sp>
        <p:sp>
          <p:nvSpPr>
            <p:cNvPr id="79" name="Rectangle 78">
              <a:extLst>
                <a:ext uri="{FF2B5EF4-FFF2-40B4-BE49-F238E27FC236}">
                  <a16:creationId xmlns:a16="http://schemas.microsoft.com/office/drawing/2014/main" id="{E42D6F0D-07F2-4085-83FC-2FCCF9E81528}"/>
                </a:ext>
              </a:extLst>
            </p:cNvPr>
            <p:cNvSpPr/>
            <p:nvPr/>
          </p:nvSpPr>
          <p:spPr>
            <a:xfrm rot="21015576">
              <a:off x="344240" y="4290186"/>
              <a:ext cx="1450709" cy="204825"/>
            </a:xfrm>
            <a:prstGeom prst="rect">
              <a:avLst/>
            </a:prstGeom>
            <a:grpFill/>
          </p:spPr>
          <p:txBody>
            <a:bodyPr wrap="square" lIns="0" tIns="0" rIns="0" bIns="0">
              <a:spAutoFit/>
            </a:bodyPr>
            <a:lstStyle/>
            <a:p>
              <a:pPr algn="ctr" defTabSz="914206">
                <a:spcAft>
                  <a:spcPts val="600"/>
                </a:spcAft>
              </a:pPr>
              <a:r>
                <a:rPr lang="en-US" sz="1100" b="1" dirty="0">
                  <a:solidFill>
                    <a:srgbClr val="FFFFFF"/>
                  </a:solidFill>
                  <a:latin typeface="Calibri" panose="020F0502020204030204" pitchFamily="34" charset="0"/>
                  <a:ea typeface="Verdana" panose="020B0604030504040204" pitchFamily="34" charset="0"/>
                  <a:cs typeface="Calibri" panose="020F0502020204030204" pitchFamily="34" charset="0"/>
                </a:rPr>
                <a:t>Health and Safety</a:t>
              </a:r>
              <a:endParaRPr lang="en-US" sz="1100" dirty="0">
                <a:solidFill>
                  <a:srgbClr val="FFFFFF"/>
                </a:solidFill>
                <a:latin typeface="Calibri" panose="020F0502020204030204" pitchFamily="34" charset="0"/>
                <a:ea typeface="Verdana" panose="020B0604030504040204" pitchFamily="34" charset="0"/>
                <a:cs typeface="Calibri" panose="020F0502020204030204" pitchFamily="34" charset="0"/>
              </a:endParaRPr>
            </a:p>
          </p:txBody>
        </p:sp>
      </p:grpSp>
      <p:grpSp>
        <p:nvGrpSpPr>
          <p:cNvPr id="80" name="Group 79">
            <a:extLst>
              <a:ext uri="{FF2B5EF4-FFF2-40B4-BE49-F238E27FC236}">
                <a16:creationId xmlns:a16="http://schemas.microsoft.com/office/drawing/2014/main" id="{CEED0332-2AFC-4CA6-BFB6-5A484E708849}"/>
              </a:ext>
            </a:extLst>
          </p:cNvPr>
          <p:cNvGrpSpPr/>
          <p:nvPr/>
        </p:nvGrpSpPr>
        <p:grpSpPr>
          <a:xfrm>
            <a:off x="2506016" y="3965076"/>
            <a:ext cx="1532968" cy="629659"/>
            <a:chOff x="2473251" y="3173822"/>
            <a:chExt cx="2244418" cy="921888"/>
          </a:xfrm>
          <a:solidFill>
            <a:srgbClr val="0097A9"/>
          </a:solidFill>
        </p:grpSpPr>
        <p:sp>
          <p:nvSpPr>
            <p:cNvPr id="81" name="Oval 8">
              <a:extLst>
                <a:ext uri="{FF2B5EF4-FFF2-40B4-BE49-F238E27FC236}">
                  <a16:creationId xmlns:a16="http://schemas.microsoft.com/office/drawing/2014/main" id="{760EB885-6C4D-4243-B479-380B7E8EC672}"/>
                </a:ext>
              </a:extLst>
            </p:cNvPr>
            <p:cNvSpPr/>
            <p:nvPr/>
          </p:nvSpPr>
          <p:spPr>
            <a:xfrm rot="20617441">
              <a:off x="2473251" y="3173822"/>
              <a:ext cx="2244418" cy="921888"/>
            </a:xfrm>
            <a:custGeom>
              <a:avLst/>
              <a:gdLst>
                <a:gd name="connsiteX0" fmla="*/ 0 w 1587398"/>
                <a:gd name="connsiteY0" fmla="*/ 416967 h 833933"/>
                <a:gd name="connsiteX1" fmla="*/ 793699 w 1587398"/>
                <a:gd name="connsiteY1" fmla="*/ 0 h 833933"/>
                <a:gd name="connsiteX2" fmla="*/ 1587398 w 1587398"/>
                <a:gd name="connsiteY2" fmla="*/ 416967 h 833933"/>
                <a:gd name="connsiteX3" fmla="*/ 793699 w 1587398"/>
                <a:gd name="connsiteY3" fmla="*/ 833934 h 833933"/>
                <a:gd name="connsiteX4" fmla="*/ 0 w 1587398"/>
                <a:gd name="connsiteY4" fmla="*/ 416967 h 833933"/>
                <a:gd name="connsiteX0" fmla="*/ 0 w 1777593"/>
                <a:gd name="connsiteY0" fmla="*/ 416972 h 833945"/>
                <a:gd name="connsiteX1" fmla="*/ 793699 w 1777593"/>
                <a:gd name="connsiteY1" fmla="*/ 5 h 833945"/>
                <a:gd name="connsiteX2" fmla="*/ 1777593 w 1777593"/>
                <a:gd name="connsiteY2" fmla="*/ 424287 h 833945"/>
                <a:gd name="connsiteX3" fmla="*/ 793699 w 1777593"/>
                <a:gd name="connsiteY3" fmla="*/ 833939 h 833945"/>
                <a:gd name="connsiteX4" fmla="*/ 0 w 1777593"/>
                <a:gd name="connsiteY4" fmla="*/ 416972 h 833945"/>
                <a:gd name="connsiteX0" fmla="*/ 0 w 2062886"/>
                <a:gd name="connsiteY0" fmla="*/ 409675 h 833982"/>
                <a:gd name="connsiteX1" fmla="*/ 1078992 w 2062886"/>
                <a:gd name="connsiteY1" fmla="*/ 24 h 833982"/>
                <a:gd name="connsiteX2" fmla="*/ 2062886 w 2062886"/>
                <a:gd name="connsiteY2" fmla="*/ 424306 h 833982"/>
                <a:gd name="connsiteX3" fmla="*/ 1078992 w 2062886"/>
                <a:gd name="connsiteY3" fmla="*/ 833958 h 833982"/>
                <a:gd name="connsiteX4" fmla="*/ 0 w 2062886"/>
                <a:gd name="connsiteY4" fmla="*/ 409675 h 833982"/>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56"/>
                <a:gd name="connsiteX1" fmla="*/ 1079045 w 2062939"/>
                <a:gd name="connsiteY1" fmla="*/ 12 h 833956"/>
                <a:gd name="connsiteX2" fmla="*/ 2062939 w 2062939"/>
                <a:gd name="connsiteY2" fmla="*/ 424294 h 833956"/>
                <a:gd name="connsiteX3" fmla="*/ 1079045 w 2062939"/>
                <a:gd name="connsiteY3" fmla="*/ 833946 h 833956"/>
                <a:gd name="connsiteX4" fmla="*/ 53 w 2062939"/>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973" h="833956">
                  <a:moveTo>
                    <a:pt x="87" y="409663"/>
                  </a:moveTo>
                  <a:cubicBezTo>
                    <a:pt x="-7228" y="376889"/>
                    <a:pt x="442657" y="-2427"/>
                    <a:pt x="1079079" y="12"/>
                  </a:cubicBezTo>
                  <a:cubicBezTo>
                    <a:pt x="1715501" y="2451"/>
                    <a:pt x="2062973" y="413465"/>
                    <a:pt x="2062973" y="424294"/>
                  </a:cubicBezTo>
                  <a:cubicBezTo>
                    <a:pt x="2055658" y="413178"/>
                    <a:pt x="1795969" y="836385"/>
                    <a:pt x="1079079" y="833946"/>
                  </a:cubicBezTo>
                  <a:cubicBezTo>
                    <a:pt x="362189" y="831507"/>
                    <a:pt x="7402" y="442437"/>
                    <a:pt x="87" y="409663"/>
                  </a:cubicBezTo>
                  <a:close/>
                </a:path>
              </a:pathLst>
            </a:custGeom>
            <a:grpFill/>
            <a:ln w="12700" cap="flat" cmpd="sng" algn="ctr">
              <a:noFill/>
              <a:prstDash val="solid"/>
            </a:ln>
            <a:effectLst/>
          </p:spPr>
          <p:txBody>
            <a:bodyPr lIns="36000" tIns="36000" rIns="36000" bIns="36000" rtlCol="0" anchor="ctr">
              <a:spAutoFit/>
            </a:bodyPr>
            <a:lstStyle/>
            <a:p>
              <a:pPr algn="ctr" defTabSz="914206">
                <a:defRPr/>
              </a:pPr>
              <a:endParaRPr lang="en-US" sz="1400" kern="0" dirty="0">
                <a:solidFill>
                  <a:srgbClr val="002776"/>
                </a:solidFill>
                <a:latin typeface="Arial"/>
              </a:endParaRPr>
            </a:p>
          </p:txBody>
        </p:sp>
        <p:sp>
          <p:nvSpPr>
            <p:cNvPr id="82" name="Rectangle 81">
              <a:extLst>
                <a:ext uri="{FF2B5EF4-FFF2-40B4-BE49-F238E27FC236}">
                  <a16:creationId xmlns:a16="http://schemas.microsoft.com/office/drawing/2014/main" id="{A7B54AE7-315D-4645-9367-BF66EF2910DE}"/>
                </a:ext>
              </a:extLst>
            </p:cNvPr>
            <p:cNvSpPr/>
            <p:nvPr/>
          </p:nvSpPr>
          <p:spPr>
            <a:xfrm rot="20553628">
              <a:off x="2773561" y="3450071"/>
              <a:ext cx="1658378" cy="204826"/>
            </a:xfrm>
            <a:prstGeom prst="rect">
              <a:avLst/>
            </a:prstGeom>
            <a:grpFill/>
          </p:spPr>
          <p:txBody>
            <a:bodyPr wrap="square" lIns="0" tIns="0" rIns="0" bIns="0">
              <a:spAutoFit/>
            </a:bodyPr>
            <a:lstStyle/>
            <a:p>
              <a:pPr algn="ctr" defTabSz="914206">
                <a:spcAft>
                  <a:spcPts val="600"/>
                </a:spcAft>
              </a:pPr>
              <a:r>
                <a:rPr lang="en-US" sz="1100" b="1" dirty="0">
                  <a:solidFill>
                    <a:srgbClr val="FFFFFF"/>
                  </a:solidFill>
                  <a:latin typeface="Calibri" panose="020F0502020204030204" pitchFamily="34" charset="0"/>
                  <a:ea typeface="Verdana" panose="020B0604030504040204" pitchFamily="34" charset="0"/>
                  <a:cs typeface="Calibri" panose="020F0502020204030204" pitchFamily="34" charset="0"/>
                </a:rPr>
                <a:t>Attract New Customers</a:t>
              </a:r>
              <a:endParaRPr lang="en-US" sz="1100" dirty="0">
                <a:solidFill>
                  <a:srgbClr val="FFFFFF"/>
                </a:solidFill>
                <a:latin typeface="Calibri" panose="020F0502020204030204" pitchFamily="34" charset="0"/>
                <a:ea typeface="Verdana" panose="020B0604030504040204" pitchFamily="34" charset="0"/>
                <a:cs typeface="Calibri" panose="020F0502020204030204" pitchFamily="34" charset="0"/>
              </a:endParaRPr>
            </a:p>
          </p:txBody>
        </p:sp>
      </p:grpSp>
      <p:grpSp>
        <p:nvGrpSpPr>
          <p:cNvPr id="83" name="Group 82">
            <a:extLst>
              <a:ext uri="{FF2B5EF4-FFF2-40B4-BE49-F238E27FC236}">
                <a16:creationId xmlns:a16="http://schemas.microsoft.com/office/drawing/2014/main" id="{4120080A-6CB3-4438-AA6C-90E8A3FB110F}"/>
              </a:ext>
            </a:extLst>
          </p:cNvPr>
          <p:cNvGrpSpPr/>
          <p:nvPr/>
        </p:nvGrpSpPr>
        <p:grpSpPr>
          <a:xfrm>
            <a:off x="2304183" y="4755071"/>
            <a:ext cx="1398592" cy="692625"/>
            <a:chOff x="2229327" y="4314112"/>
            <a:chExt cx="1861526" cy="921884"/>
          </a:xfrm>
          <a:solidFill>
            <a:srgbClr val="0076A8"/>
          </a:solidFill>
        </p:grpSpPr>
        <p:sp>
          <p:nvSpPr>
            <p:cNvPr id="84" name="Oval 8">
              <a:extLst>
                <a:ext uri="{FF2B5EF4-FFF2-40B4-BE49-F238E27FC236}">
                  <a16:creationId xmlns:a16="http://schemas.microsoft.com/office/drawing/2014/main" id="{AAD43E0B-19D6-426D-8C33-A9F01087F57A}"/>
                </a:ext>
              </a:extLst>
            </p:cNvPr>
            <p:cNvSpPr/>
            <p:nvPr/>
          </p:nvSpPr>
          <p:spPr>
            <a:xfrm rot="2134922">
              <a:off x="2229327" y="4314112"/>
              <a:ext cx="1861526" cy="921884"/>
            </a:xfrm>
            <a:custGeom>
              <a:avLst/>
              <a:gdLst>
                <a:gd name="connsiteX0" fmla="*/ 0 w 1587398"/>
                <a:gd name="connsiteY0" fmla="*/ 416967 h 833933"/>
                <a:gd name="connsiteX1" fmla="*/ 793699 w 1587398"/>
                <a:gd name="connsiteY1" fmla="*/ 0 h 833933"/>
                <a:gd name="connsiteX2" fmla="*/ 1587398 w 1587398"/>
                <a:gd name="connsiteY2" fmla="*/ 416967 h 833933"/>
                <a:gd name="connsiteX3" fmla="*/ 793699 w 1587398"/>
                <a:gd name="connsiteY3" fmla="*/ 833934 h 833933"/>
                <a:gd name="connsiteX4" fmla="*/ 0 w 1587398"/>
                <a:gd name="connsiteY4" fmla="*/ 416967 h 833933"/>
                <a:gd name="connsiteX0" fmla="*/ 0 w 1777593"/>
                <a:gd name="connsiteY0" fmla="*/ 416972 h 833945"/>
                <a:gd name="connsiteX1" fmla="*/ 793699 w 1777593"/>
                <a:gd name="connsiteY1" fmla="*/ 5 h 833945"/>
                <a:gd name="connsiteX2" fmla="*/ 1777593 w 1777593"/>
                <a:gd name="connsiteY2" fmla="*/ 424287 h 833945"/>
                <a:gd name="connsiteX3" fmla="*/ 793699 w 1777593"/>
                <a:gd name="connsiteY3" fmla="*/ 833939 h 833945"/>
                <a:gd name="connsiteX4" fmla="*/ 0 w 1777593"/>
                <a:gd name="connsiteY4" fmla="*/ 416972 h 833945"/>
                <a:gd name="connsiteX0" fmla="*/ 0 w 2062886"/>
                <a:gd name="connsiteY0" fmla="*/ 409675 h 833982"/>
                <a:gd name="connsiteX1" fmla="*/ 1078992 w 2062886"/>
                <a:gd name="connsiteY1" fmla="*/ 24 h 833982"/>
                <a:gd name="connsiteX2" fmla="*/ 2062886 w 2062886"/>
                <a:gd name="connsiteY2" fmla="*/ 424306 h 833982"/>
                <a:gd name="connsiteX3" fmla="*/ 1078992 w 2062886"/>
                <a:gd name="connsiteY3" fmla="*/ 833958 h 833982"/>
                <a:gd name="connsiteX4" fmla="*/ 0 w 2062886"/>
                <a:gd name="connsiteY4" fmla="*/ 409675 h 833982"/>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56"/>
                <a:gd name="connsiteX1" fmla="*/ 1079045 w 2062939"/>
                <a:gd name="connsiteY1" fmla="*/ 12 h 833956"/>
                <a:gd name="connsiteX2" fmla="*/ 2062939 w 2062939"/>
                <a:gd name="connsiteY2" fmla="*/ 424294 h 833956"/>
                <a:gd name="connsiteX3" fmla="*/ 1079045 w 2062939"/>
                <a:gd name="connsiteY3" fmla="*/ 833946 h 833956"/>
                <a:gd name="connsiteX4" fmla="*/ 53 w 2062939"/>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973" h="833956">
                  <a:moveTo>
                    <a:pt x="87" y="409663"/>
                  </a:moveTo>
                  <a:cubicBezTo>
                    <a:pt x="-7228" y="376889"/>
                    <a:pt x="442657" y="-2427"/>
                    <a:pt x="1079079" y="12"/>
                  </a:cubicBezTo>
                  <a:cubicBezTo>
                    <a:pt x="1715501" y="2451"/>
                    <a:pt x="2062973" y="413465"/>
                    <a:pt x="2062973" y="424294"/>
                  </a:cubicBezTo>
                  <a:cubicBezTo>
                    <a:pt x="2055658" y="413178"/>
                    <a:pt x="1795969" y="836385"/>
                    <a:pt x="1079079" y="833946"/>
                  </a:cubicBezTo>
                  <a:cubicBezTo>
                    <a:pt x="362189" y="831507"/>
                    <a:pt x="7402" y="442437"/>
                    <a:pt x="87" y="409663"/>
                  </a:cubicBezTo>
                  <a:close/>
                </a:path>
              </a:pathLst>
            </a:custGeom>
            <a:grpFill/>
            <a:ln w="12700" cap="flat" cmpd="sng" algn="ctr">
              <a:noFill/>
              <a:prstDash val="solid"/>
            </a:ln>
            <a:effectLst/>
          </p:spPr>
          <p:txBody>
            <a:bodyPr wrap="square" lIns="36000" tIns="36000" rIns="36000" bIns="36000" rtlCol="0" anchor="ctr">
              <a:spAutoFit/>
            </a:bodyPr>
            <a:lstStyle/>
            <a:p>
              <a:pPr algn="ctr" defTabSz="914206">
                <a:defRPr/>
              </a:pPr>
              <a:endParaRPr lang="en-US" sz="1400" kern="0" dirty="0">
                <a:solidFill>
                  <a:srgbClr val="002776"/>
                </a:solidFill>
                <a:latin typeface="Arial"/>
              </a:endParaRPr>
            </a:p>
          </p:txBody>
        </p:sp>
        <p:sp>
          <p:nvSpPr>
            <p:cNvPr id="85" name="Rectangle 84">
              <a:extLst>
                <a:ext uri="{FF2B5EF4-FFF2-40B4-BE49-F238E27FC236}">
                  <a16:creationId xmlns:a16="http://schemas.microsoft.com/office/drawing/2014/main" id="{3D3454F0-AC70-43C0-BEE2-7B098DF26BEB}"/>
                </a:ext>
              </a:extLst>
            </p:cNvPr>
            <p:cNvSpPr/>
            <p:nvPr/>
          </p:nvSpPr>
          <p:spPr>
            <a:xfrm rot="1945462">
              <a:off x="2469377" y="4680042"/>
              <a:ext cx="1450709" cy="204825"/>
            </a:xfrm>
            <a:prstGeom prst="rect">
              <a:avLst/>
            </a:prstGeom>
            <a:grpFill/>
          </p:spPr>
          <p:txBody>
            <a:bodyPr wrap="square" lIns="0" tIns="0" rIns="0" bIns="0">
              <a:spAutoFit/>
            </a:bodyPr>
            <a:lstStyle/>
            <a:p>
              <a:pPr algn="ctr" defTabSz="914206">
                <a:spcAft>
                  <a:spcPts val="600"/>
                </a:spcAft>
              </a:pPr>
              <a:r>
                <a:rPr lang="en-US" sz="1100" b="1" dirty="0">
                  <a:solidFill>
                    <a:srgbClr val="FFFFFF"/>
                  </a:solidFill>
                  <a:latin typeface="Calibri" panose="020F0502020204030204" pitchFamily="34" charset="0"/>
                  <a:ea typeface="Verdana" panose="020B0604030504040204" pitchFamily="34" charset="0"/>
                  <a:cs typeface="Calibri" panose="020F0502020204030204" pitchFamily="34" charset="0"/>
                </a:rPr>
                <a:t>Brand Protection</a:t>
              </a:r>
              <a:endParaRPr lang="en-US" sz="1100" dirty="0">
                <a:solidFill>
                  <a:srgbClr val="FFFFFF"/>
                </a:solidFill>
                <a:latin typeface="Calibri" panose="020F0502020204030204" pitchFamily="34" charset="0"/>
                <a:ea typeface="Verdana" panose="020B0604030504040204" pitchFamily="34" charset="0"/>
                <a:cs typeface="Calibri" panose="020F0502020204030204" pitchFamily="34" charset="0"/>
              </a:endParaRPr>
            </a:p>
          </p:txBody>
        </p:sp>
      </p:grpSp>
      <p:sp>
        <p:nvSpPr>
          <p:cNvPr id="86" name="Isosceles Triangle 85">
            <a:extLst>
              <a:ext uri="{FF2B5EF4-FFF2-40B4-BE49-F238E27FC236}">
                <a16:creationId xmlns:a16="http://schemas.microsoft.com/office/drawing/2014/main" id="{E30F7278-B0DC-40DD-B830-503D9483BC33}"/>
              </a:ext>
            </a:extLst>
          </p:cNvPr>
          <p:cNvSpPr/>
          <p:nvPr/>
        </p:nvSpPr>
        <p:spPr>
          <a:xfrm rot="15375693">
            <a:off x="1866955" y="4117093"/>
            <a:ext cx="99418" cy="308915"/>
          </a:xfrm>
          <a:prstGeom prst="triangle">
            <a:avLst/>
          </a:prstGeom>
          <a:solidFill>
            <a:srgbClr val="FFFFFF"/>
          </a:solidFill>
          <a:ln w="12700" cap="flat" cmpd="sng" algn="ctr">
            <a:noFill/>
            <a:prstDash val="solid"/>
          </a:ln>
          <a:effectLst/>
        </p:spPr>
        <p:txBody>
          <a:bodyPr lIns="36000" tIns="36000" rIns="36000" bIns="36000" rtlCol="0" anchor="ctr">
            <a:spAutoFit/>
          </a:bodyPr>
          <a:lstStyle/>
          <a:p>
            <a:pPr algn="ctr" defTabSz="914206">
              <a:defRPr/>
            </a:pPr>
            <a:endParaRPr lang="en-US" sz="1400" kern="0" dirty="0">
              <a:solidFill>
                <a:srgbClr val="002776"/>
              </a:solidFill>
              <a:latin typeface="Arial"/>
            </a:endParaRPr>
          </a:p>
        </p:txBody>
      </p:sp>
      <p:sp>
        <p:nvSpPr>
          <p:cNvPr id="87" name="Isosceles Triangle 86">
            <a:extLst>
              <a:ext uri="{FF2B5EF4-FFF2-40B4-BE49-F238E27FC236}">
                <a16:creationId xmlns:a16="http://schemas.microsoft.com/office/drawing/2014/main" id="{14EEEDA2-CC37-43F6-89A3-7EE0A391C6A7}"/>
              </a:ext>
            </a:extLst>
          </p:cNvPr>
          <p:cNvSpPr/>
          <p:nvPr/>
        </p:nvSpPr>
        <p:spPr>
          <a:xfrm rot="19771605">
            <a:off x="1838542" y="3591058"/>
            <a:ext cx="140624" cy="371831"/>
          </a:xfrm>
          <a:prstGeom prst="triangle">
            <a:avLst/>
          </a:prstGeom>
          <a:solidFill>
            <a:srgbClr val="FFFFFF"/>
          </a:solidFill>
          <a:ln w="12700" cap="flat" cmpd="sng" algn="ctr">
            <a:noFill/>
            <a:prstDash val="solid"/>
          </a:ln>
          <a:effectLst/>
        </p:spPr>
        <p:txBody>
          <a:bodyPr lIns="36000" tIns="36000" rIns="36000" bIns="36000" rtlCol="0" anchor="ctr">
            <a:spAutoFit/>
          </a:bodyPr>
          <a:lstStyle/>
          <a:p>
            <a:pPr algn="ctr" defTabSz="914206">
              <a:defRPr/>
            </a:pPr>
            <a:endParaRPr lang="en-US" sz="1400" kern="0" dirty="0">
              <a:solidFill>
                <a:srgbClr val="002776"/>
              </a:solidFill>
              <a:latin typeface="Arial"/>
            </a:endParaRPr>
          </a:p>
        </p:txBody>
      </p:sp>
      <p:sp>
        <p:nvSpPr>
          <p:cNvPr id="88" name="Isosceles Triangle 87">
            <a:extLst>
              <a:ext uri="{FF2B5EF4-FFF2-40B4-BE49-F238E27FC236}">
                <a16:creationId xmlns:a16="http://schemas.microsoft.com/office/drawing/2014/main" id="{6A97EB03-7629-409D-9FB2-2AC4EFBD18CD}"/>
              </a:ext>
            </a:extLst>
          </p:cNvPr>
          <p:cNvSpPr/>
          <p:nvPr/>
        </p:nvSpPr>
        <p:spPr>
          <a:xfrm rot="667926">
            <a:off x="2294391" y="3568727"/>
            <a:ext cx="99568" cy="291528"/>
          </a:xfrm>
          <a:prstGeom prst="triangle">
            <a:avLst/>
          </a:prstGeom>
          <a:solidFill>
            <a:srgbClr val="FFFFFF"/>
          </a:solidFill>
          <a:ln w="12700" cap="flat" cmpd="sng" algn="ctr">
            <a:noFill/>
            <a:prstDash val="solid"/>
          </a:ln>
          <a:effectLst/>
        </p:spPr>
        <p:txBody>
          <a:bodyPr lIns="36000" tIns="36000" rIns="36000" bIns="36000" rtlCol="0" anchor="ctr">
            <a:spAutoFit/>
          </a:bodyPr>
          <a:lstStyle/>
          <a:p>
            <a:pPr algn="ctr" defTabSz="914206">
              <a:defRPr/>
            </a:pPr>
            <a:endParaRPr lang="en-US" sz="1400" kern="0" dirty="0">
              <a:solidFill>
                <a:srgbClr val="002776"/>
              </a:solidFill>
              <a:latin typeface="Arial"/>
            </a:endParaRPr>
          </a:p>
        </p:txBody>
      </p:sp>
      <p:sp>
        <p:nvSpPr>
          <p:cNvPr id="89" name="Isosceles Triangle 88">
            <a:extLst>
              <a:ext uri="{FF2B5EF4-FFF2-40B4-BE49-F238E27FC236}">
                <a16:creationId xmlns:a16="http://schemas.microsoft.com/office/drawing/2014/main" id="{234AF9F7-5972-496E-9A75-B025BD240FE4}"/>
              </a:ext>
            </a:extLst>
          </p:cNvPr>
          <p:cNvSpPr/>
          <p:nvPr/>
        </p:nvSpPr>
        <p:spPr>
          <a:xfrm rot="4612747">
            <a:off x="2581188" y="3790901"/>
            <a:ext cx="99568" cy="291528"/>
          </a:xfrm>
          <a:prstGeom prst="triangle">
            <a:avLst/>
          </a:prstGeom>
          <a:solidFill>
            <a:srgbClr val="FFFFFF"/>
          </a:solidFill>
          <a:ln w="12700" cap="flat" cmpd="sng" algn="ctr">
            <a:noFill/>
            <a:prstDash val="solid"/>
          </a:ln>
          <a:effectLst/>
        </p:spPr>
        <p:txBody>
          <a:bodyPr lIns="36000" tIns="36000" rIns="36000" bIns="36000" rtlCol="0" anchor="ctr">
            <a:spAutoFit/>
          </a:bodyPr>
          <a:lstStyle/>
          <a:p>
            <a:pPr algn="ctr" defTabSz="914206">
              <a:defRPr/>
            </a:pPr>
            <a:endParaRPr lang="en-US" sz="1400" kern="0" dirty="0">
              <a:solidFill>
                <a:srgbClr val="002776"/>
              </a:solidFill>
              <a:latin typeface="Arial"/>
            </a:endParaRPr>
          </a:p>
        </p:txBody>
      </p:sp>
      <p:sp>
        <p:nvSpPr>
          <p:cNvPr id="90" name="Isosceles Triangle 89">
            <a:extLst>
              <a:ext uri="{FF2B5EF4-FFF2-40B4-BE49-F238E27FC236}">
                <a16:creationId xmlns:a16="http://schemas.microsoft.com/office/drawing/2014/main" id="{2D6080E0-816E-4D47-9E06-51075E5EB693}"/>
              </a:ext>
            </a:extLst>
          </p:cNvPr>
          <p:cNvSpPr/>
          <p:nvPr/>
        </p:nvSpPr>
        <p:spPr>
          <a:xfrm rot="7641846">
            <a:off x="2426348" y="4147732"/>
            <a:ext cx="99568" cy="291528"/>
          </a:xfrm>
          <a:prstGeom prst="triangle">
            <a:avLst/>
          </a:prstGeom>
          <a:solidFill>
            <a:srgbClr val="FFFFFF"/>
          </a:solidFill>
          <a:ln w="12700" cap="flat" cmpd="sng" algn="ctr">
            <a:noFill/>
            <a:prstDash val="solid"/>
          </a:ln>
          <a:effectLst/>
        </p:spPr>
        <p:txBody>
          <a:bodyPr lIns="36000" tIns="36000" rIns="36000" bIns="36000" rtlCol="0" anchor="ctr">
            <a:spAutoFit/>
          </a:bodyPr>
          <a:lstStyle/>
          <a:p>
            <a:pPr algn="ctr" defTabSz="914206">
              <a:defRPr/>
            </a:pPr>
            <a:endParaRPr lang="en-US" sz="1400" kern="0" dirty="0">
              <a:solidFill>
                <a:srgbClr val="002776"/>
              </a:solidFill>
              <a:latin typeface="Arial"/>
            </a:endParaRPr>
          </a:p>
        </p:txBody>
      </p:sp>
      <p:grpSp>
        <p:nvGrpSpPr>
          <p:cNvPr id="91" name="Group 90">
            <a:extLst>
              <a:ext uri="{FF2B5EF4-FFF2-40B4-BE49-F238E27FC236}">
                <a16:creationId xmlns:a16="http://schemas.microsoft.com/office/drawing/2014/main" id="{48509E40-93CD-4CA5-AC1C-8B368B59E721}"/>
              </a:ext>
            </a:extLst>
          </p:cNvPr>
          <p:cNvGrpSpPr/>
          <p:nvPr/>
        </p:nvGrpSpPr>
        <p:grpSpPr>
          <a:xfrm>
            <a:off x="2225084" y="2977620"/>
            <a:ext cx="692625" cy="1464045"/>
            <a:chOff x="2141848" y="1722169"/>
            <a:chExt cx="921885" cy="2143509"/>
          </a:xfrm>
          <a:solidFill>
            <a:srgbClr val="00ABAB"/>
          </a:solidFill>
        </p:grpSpPr>
        <p:sp>
          <p:nvSpPr>
            <p:cNvPr id="92" name="Oval 8">
              <a:extLst>
                <a:ext uri="{FF2B5EF4-FFF2-40B4-BE49-F238E27FC236}">
                  <a16:creationId xmlns:a16="http://schemas.microsoft.com/office/drawing/2014/main" id="{15DF87BA-4E8E-41ED-BD00-887BA2B2C93F}"/>
                </a:ext>
              </a:extLst>
            </p:cNvPr>
            <p:cNvSpPr/>
            <p:nvPr/>
          </p:nvSpPr>
          <p:spPr>
            <a:xfrm rot="17081601">
              <a:off x="1531036" y="2332981"/>
              <a:ext cx="2143509" cy="921885"/>
            </a:xfrm>
            <a:custGeom>
              <a:avLst/>
              <a:gdLst>
                <a:gd name="connsiteX0" fmla="*/ 0 w 1587398"/>
                <a:gd name="connsiteY0" fmla="*/ 416967 h 833933"/>
                <a:gd name="connsiteX1" fmla="*/ 793699 w 1587398"/>
                <a:gd name="connsiteY1" fmla="*/ 0 h 833933"/>
                <a:gd name="connsiteX2" fmla="*/ 1587398 w 1587398"/>
                <a:gd name="connsiteY2" fmla="*/ 416967 h 833933"/>
                <a:gd name="connsiteX3" fmla="*/ 793699 w 1587398"/>
                <a:gd name="connsiteY3" fmla="*/ 833934 h 833933"/>
                <a:gd name="connsiteX4" fmla="*/ 0 w 1587398"/>
                <a:gd name="connsiteY4" fmla="*/ 416967 h 833933"/>
                <a:gd name="connsiteX0" fmla="*/ 0 w 1777593"/>
                <a:gd name="connsiteY0" fmla="*/ 416972 h 833945"/>
                <a:gd name="connsiteX1" fmla="*/ 793699 w 1777593"/>
                <a:gd name="connsiteY1" fmla="*/ 5 h 833945"/>
                <a:gd name="connsiteX2" fmla="*/ 1777593 w 1777593"/>
                <a:gd name="connsiteY2" fmla="*/ 424287 h 833945"/>
                <a:gd name="connsiteX3" fmla="*/ 793699 w 1777593"/>
                <a:gd name="connsiteY3" fmla="*/ 833939 h 833945"/>
                <a:gd name="connsiteX4" fmla="*/ 0 w 1777593"/>
                <a:gd name="connsiteY4" fmla="*/ 416972 h 833945"/>
                <a:gd name="connsiteX0" fmla="*/ 0 w 2062886"/>
                <a:gd name="connsiteY0" fmla="*/ 409675 h 833982"/>
                <a:gd name="connsiteX1" fmla="*/ 1078992 w 2062886"/>
                <a:gd name="connsiteY1" fmla="*/ 24 h 833982"/>
                <a:gd name="connsiteX2" fmla="*/ 2062886 w 2062886"/>
                <a:gd name="connsiteY2" fmla="*/ 424306 h 833982"/>
                <a:gd name="connsiteX3" fmla="*/ 1078992 w 2062886"/>
                <a:gd name="connsiteY3" fmla="*/ 833958 h 833982"/>
                <a:gd name="connsiteX4" fmla="*/ 0 w 2062886"/>
                <a:gd name="connsiteY4" fmla="*/ 409675 h 833982"/>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56"/>
                <a:gd name="connsiteX1" fmla="*/ 1079045 w 2062939"/>
                <a:gd name="connsiteY1" fmla="*/ 12 h 833956"/>
                <a:gd name="connsiteX2" fmla="*/ 2062939 w 2062939"/>
                <a:gd name="connsiteY2" fmla="*/ 424294 h 833956"/>
                <a:gd name="connsiteX3" fmla="*/ 1079045 w 2062939"/>
                <a:gd name="connsiteY3" fmla="*/ 833946 h 833956"/>
                <a:gd name="connsiteX4" fmla="*/ 53 w 2062939"/>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973" h="833956">
                  <a:moveTo>
                    <a:pt x="87" y="409663"/>
                  </a:moveTo>
                  <a:cubicBezTo>
                    <a:pt x="-7228" y="376889"/>
                    <a:pt x="442657" y="-2427"/>
                    <a:pt x="1079079" y="12"/>
                  </a:cubicBezTo>
                  <a:cubicBezTo>
                    <a:pt x="1715501" y="2451"/>
                    <a:pt x="2062973" y="413465"/>
                    <a:pt x="2062973" y="424294"/>
                  </a:cubicBezTo>
                  <a:cubicBezTo>
                    <a:pt x="2055658" y="413178"/>
                    <a:pt x="1795969" y="836385"/>
                    <a:pt x="1079079" y="833946"/>
                  </a:cubicBezTo>
                  <a:cubicBezTo>
                    <a:pt x="362189" y="831507"/>
                    <a:pt x="7402" y="442437"/>
                    <a:pt x="87" y="409663"/>
                  </a:cubicBezTo>
                  <a:close/>
                </a:path>
              </a:pathLst>
            </a:custGeom>
            <a:grpFill/>
            <a:ln w="12700" cap="flat" cmpd="sng" algn="ctr">
              <a:noFill/>
              <a:prstDash val="solid"/>
            </a:ln>
            <a:effectLst/>
          </p:spPr>
          <p:txBody>
            <a:bodyPr wrap="square" lIns="36000" tIns="36000" rIns="36000" bIns="36000" rtlCol="0" anchor="ctr">
              <a:spAutoFit/>
            </a:bodyPr>
            <a:lstStyle/>
            <a:p>
              <a:pPr algn="ctr" defTabSz="914206">
                <a:defRPr/>
              </a:pPr>
              <a:endParaRPr lang="en-US" sz="1400" kern="0" dirty="0">
                <a:solidFill>
                  <a:srgbClr val="002776"/>
                </a:solidFill>
                <a:latin typeface="Arial"/>
              </a:endParaRPr>
            </a:p>
          </p:txBody>
        </p:sp>
        <p:sp>
          <p:nvSpPr>
            <p:cNvPr id="93" name="Rectangle 92">
              <a:extLst>
                <a:ext uri="{FF2B5EF4-FFF2-40B4-BE49-F238E27FC236}">
                  <a16:creationId xmlns:a16="http://schemas.microsoft.com/office/drawing/2014/main" id="{75F4F8AA-1BF1-47BB-92E5-EFC4442E6996}"/>
                </a:ext>
              </a:extLst>
            </p:cNvPr>
            <p:cNvSpPr/>
            <p:nvPr/>
          </p:nvSpPr>
          <p:spPr>
            <a:xfrm rot="17082654">
              <a:off x="2024560" y="2626774"/>
              <a:ext cx="1131127" cy="372409"/>
            </a:xfrm>
            <a:prstGeom prst="rect">
              <a:avLst/>
            </a:prstGeom>
            <a:grpFill/>
          </p:spPr>
          <p:txBody>
            <a:bodyPr wrap="square" lIns="0" tIns="0" rIns="0" bIns="0">
              <a:spAutoFit/>
            </a:bodyPr>
            <a:lstStyle/>
            <a:p>
              <a:pPr algn="ctr" defTabSz="914206"/>
              <a:r>
                <a:rPr lang="en-US" sz="1100" b="1" dirty="0">
                  <a:solidFill>
                    <a:srgbClr val="FFFFFF"/>
                  </a:solidFill>
                  <a:latin typeface="Calibri" panose="020F0502020204030204" pitchFamily="34" charset="0"/>
                  <a:ea typeface="Verdana" panose="020B0604030504040204" pitchFamily="34" charset="0"/>
                  <a:cs typeface="Calibri" panose="020F0502020204030204" pitchFamily="34" charset="0"/>
                </a:rPr>
                <a:t>Financial Protection</a:t>
              </a:r>
              <a:endParaRPr lang="en-US" sz="1100" dirty="0">
                <a:solidFill>
                  <a:srgbClr val="FFFFFF"/>
                </a:solidFill>
                <a:latin typeface="Calibri" panose="020F0502020204030204" pitchFamily="34" charset="0"/>
                <a:ea typeface="Verdana" panose="020B0604030504040204" pitchFamily="34" charset="0"/>
                <a:cs typeface="Calibri" panose="020F0502020204030204" pitchFamily="34" charset="0"/>
              </a:endParaRPr>
            </a:p>
          </p:txBody>
        </p:sp>
      </p:grpSp>
      <p:grpSp>
        <p:nvGrpSpPr>
          <p:cNvPr id="94" name="Group 93">
            <a:extLst>
              <a:ext uri="{FF2B5EF4-FFF2-40B4-BE49-F238E27FC236}">
                <a16:creationId xmlns:a16="http://schemas.microsoft.com/office/drawing/2014/main" id="{D39F19A3-18C4-42F1-8C6B-3C7EB39FB174}"/>
              </a:ext>
            </a:extLst>
          </p:cNvPr>
          <p:cNvGrpSpPr/>
          <p:nvPr/>
        </p:nvGrpSpPr>
        <p:grpSpPr>
          <a:xfrm>
            <a:off x="1324766" y="2957371"/>
            <a:ext cx="772354" cy="1665062"/>
            <a:chOff x="726966" y="1897394"/>
            <a:chExt cx="1243883" cy="2216198"/>
          </a:xfrm>
          <a:solidFill>
            <a:srgbClr val="00A3E0"/>
          </a:solidFill>
        </p:grpSpPr>
        <p:sp>
          <p:nvSpPr>
            <p:cNvPr id="95" name="Oval 8">
              <a:extLst>
                <a:ext uri="{FF2B5EF4-FFF2-40B4-BE49-F238E27FC236}">
                  <a16:creationId xmlns:a16="http://schemas.microsoft.com/office/drawing/2014/main" id="{B88E4FFE-8B36-40F8-BB6A-D75CD5B98DA4}"/>
                </a:ext>
              </a:extLst>
            </p:cNvPr>
            <p:cNvSpPr/>
            <p:nvPr/>
          </p:nvSpPr>
          <p:spPr>
            <a:xfrm rot="13988512">
              <a:off x="236960" y="2419822"/>
              <a:ext cx="2216198" cy="1171341"/>
            </a:xfrm>
            <a:custGeom>
              <a:avLst/>
              <a:gdLst>
                <a:gd name="connsiteX0" fmla="*/ 0 w 1587398"/>
                <a:gd name="connsiteY0" fmla="*/ 416967 h 833933"/>
                <a:gd name="connsiteX1" fmla="*/ 793699 w 1587398"/>
                <a:gd name="connsiteY1" fmla="*/ 0 h 833933"/>
                <a:gd name="connsiteX2" fmla="*/ 1587398 w 1587398"/>
                <a:gd name="connsiteY2" fmla="*/ 416967 h 833933"/>
                <a:gd name="connsiteX3" fmla="*/ 793699 w 1587398"/>
                <a:gd name="connsiteY3" fmla="*/ 833934 h 833933"/>
                <a:gd name="connsiteX4" fmla="*/ 0 w 1587398"/>
                <a:gd name="connsiteY4" fmla="*/ 416967 h 833933"/>
                <a:gd name="connsiteX0" fmla="*/ 0 w 1777593"/>
                <a:gd name="connsiteY0" fmla="*/ 416972 h 833945"/>
                <a:gd name="connsiteX1" fmla="*/ 793699 w 1777593"/>
                <a:gd name="connsiteY1" fmla="*/ 5 h 833945"/>
                <a:gd name="connsiteX2" fmla="*/ 1777593 w 1777593"/>
                <a:gd name="connsiteY2" fmla="*/ 424287 h 833945"/>
                <a:gd name="connsiteX3" fmla="*/ 793699 w 1777593"/>
                <a:gd name="connsiteY3" fmla="*/ 833939 h 833945"/>
                <a:gd name="connsiteX4" fmla="*/ 0 w 1777593"/>
                <a:gd name="connsiteY4" fmla="*/ 416972 h 833945"/>
                <a:gd name="connsiteX0" fmla="*/ 0 w 2062886"/>
                <a:gd name="connsiteY0" fmla="*/ 409675 h 833982"/>
                <a:gd name="connsiteX1" fmla="*/ 1078992 w 2062886"/>
                <a:gd name="connsiteY1" fmla="*/ 24 h 833982"/>
                <a:gd name="connsiteX2" fmla="*/ 2062886 w 2062886"/>
                <a:gd name="connsiteY2" fmla="*/ 424306 h 833982"/>
                <a:gd name="connsiteX3" fmla="*/ 1078992 w 2062886"/>
                <a:gd name="connsiteY3" fmla="*/ 833958 h 833982"/>
                <a:gd name="connsiteX4" fmla="*/ 0 w 2062886"/>
                <a:gd name="connsiteY4" fmla="*/ 409675 h 833982"/>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56"/>
                <a:gd name="connsiteX1" fmla="*/ 1079045 w 2062939"/>
                <a:gd name="connsiteY1" fmla="*/ 12 h 833956"/>
                <a:gd name="connsiteX2" fmla="*/ 2062939 w 2062939"/>
                <a:gd name="connsiteY2" fmla="*/ 424294 h 833956"/>
                <a:gd name="connsiteX3" fmla="*/ 1079045 w 2062939"/>
                <a:gd name="connsiteY3" fmla="*/ 833946 h 833956"/>
                <a:gd name="connsiteX4" fmla="*/ 53 w 2062939"/>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973" h="833956">
                  <a:moveTo>
                    <a:pt x="87" y="409663"/>
                  </a:moveTo>
                  <a:cubicBezTo>
                    <a:pt x="-7228" y="376889"/>
                    <a:pt x="442657" y="-2427"/>
                    <a:pt x="1079079" y="12"/>
                  </a:cubicBezTo>
                  <a:cubicBezTo>
                    <a:pt x="1715501" y="2451"/>
                    <a:pt x="2062973" y="413465"/>
                    <a:pt x="2062973" y="424294"/>
                  </a:cubicBezTo>
                  <a:cubicBezTo>
                    <a:pt x="2055658" y="413178"/>
                    <a:pt x="1795969" y="836385"/>
                    <a:pt x="1079079" y="833946"/>
                  </a:cubicBezTo>
                  <a:cubicBezTo>
                    <a:pt x="362189" y="831507"/>
                    <a:pt x="7402" y="442437"/>
                    <a:pt x="87" y="409663"/>
                  </a:cubicBezTo>
                  <a:close/>
                </a:path>
              </a:pathLst>
            </a:custGeom>
            <a:grpFill/>
            <a:ln w="12700" cap="flat" cmpd="sng" algn="ctr">
              <a:noFill/>
              <a:prstDash val="solid"/>
            </a:ln>
            <a:effectLst/>
          </p:spPr>
          <p:txBody>
            <a:bodyPr lIns="36000" tIns="36000" rIns="36000" bIns="36000" rtlCol="0" anchor="ctr">
              <a:spAutoFit/>
            </a:bodyPr>
            <a:lstStyle/>
            <a:p>
              <a:pPr algn="ctr" defTabSz="914206">
                <a:defRPr/>
              </a:pPr>
              <a:endParaRPr lang="en-US" sz="1400" kern="0" dirty="0">
                <a:solidFill>
                  <a:srgbClr val="002776"/>
                </a:solidFill>
                <a:latin typeface="Arial"/>
              </a:endParaRPr>
            </a:p>
          </p:txBody>
        </p:sp>
        <p:sp>
          <p:nvSpPr>
            <p:cNvPr id="96" name="Rectangle 95">
              <a:extLst>
                <a:ext uri="{FF2B5EF4-FFF2-40B4-BE49-F238E27FC236}">
                  <a16:creationId xmlns:a16="http://schemas.microsoft.com/office/drawing/2014/main" id="{DEC12799-216A-4D16-B513-10198AEE802A}"/>
                </a:ext>
              </a:extLst>
            </p:cNvPr>
            <p:cNvSpPr/>
            <p:nvPr/>
          </p:nvSpPr>
          <p:spPr>
            <a:xfrm>
              <a:off x="726966" y="2879488"/>
              <a:ext cx="1243883" cy="204825"/>
            </a:xfrm>
            <a:prstGeom prst="rect">
              <a:avLst/>
            </a:prstGeom>
            <a:grpFill/>
          </p:spPr>
          <p:txBody>
            <a:bodyPr wrap="square" lIns="0" tIns="0" rIns="0" bIns="0">
              <a:spAutoFit/>
            </a:bodyPr>
            <a:lstStyle/>
            <a:p>
              <a:pPr algn="ctr" defTabSz="914206">
                <a:spcAft>
                  <a:spcPts val="600"/>
                </a:spcAft>
              </a:pPr>
              <a:r>
                <a:rPr lang="en-US" sz="1100" b="1" dirty="0">
                  <a:solidFill>
                    <a:srgbClr val="FFFFFF"/>
                  </a:solidFill>
                  <a:latin typeface="Calibri" panose="020F0502020204030204" pitchFamily="34" charset="0"/>
                  <a:ea typeface="Verdana" panose="020B0604030504040204" pitchFamily="34" charset="0"/>
                  <a:cs typeface="Calibri" panose="020F0502020204030204" pitchFamily="34" charset="0"/>
                </a:rPr>
                <a:t>Viability</a:t>
              </a:r>
              <a:endParaRPr lang="en-US" sz="1100" dirty="0">
                <a:solidFill>
                  <a:srgbClr val="FFFFFF"/>
                </a:solidFill>
                <a:latin typeface="Calibri" panose="020F0502020204030204" pitchFamily="34" charset="0"/>
                <a:ea typeface="Verdana" panose="020B0604030504040204" pitchFamily="34" charset="0"/>
                <a:cs typeface="Calibri" panose="020F0502020204030204" pitchFamily="34" charset="0"/>
              </a:endParaRPr>
            </a:p>
          </p:txBody>
        </p:sp>
      </p:grpSp>
      <p:sp>
        <p:nvSpPr>
          <p:cNvPr id="98" name="Rectangle 97">
            <a:extLst>
              <a:ext uri="{FF2B5EF4-FFF2-40B4-BE49-F238E27FC236}">
                <a16:creationId xmlns:a16="http://schemas.microsoft.com/office/drawing/2014/main" id="{5E9ED55B-AEC7-496D-9FC9-AC15C33AC95D}"/>
              </a:ext>
            </a:extLst>
          </p:cNvPr>
          <p:cNvSpPr/>
          <p:nvPr/>
        </p:nvSpPr>
        <p:spPr bwMode="gray">
          <a:xfrm>
            <a:off x="1" y="0"/>
            <a:ext cx="165462" cy="6858000"/>
          </a:xfrm>
          <a:prstGeom prst="rect">
            <a:avLst/>
          </a:prstGeom>
          <a:solidFill>
            <a:srgbClr val="7F7F7F"/>
          </a:solidFill>
          <a:ln w="19050" algn="ctr">
            <a:noFill/>
            <a:miter lim="800000"/>
            <a:headEnd/>
            <a:tailEnd/>
          </a:ln>
        </p:spPr>
        <p:txBody>
          <a:bodyPr wrap="square" lIns="88900" tIns="88900" rIns="88900" bIns="88900" rtlCol="0" anchor="b"/>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endParaRPr>
          </a:p>
        </p:txBody>
      </p:sp>
    </p:spTree>
    <p:extLst>
      <p:ext uri="{BB962C8B-B14F-4D97-AF65-F5344CB8AC3E}">
        <p14:creationId xmlns:p14="http://schemas.microsoft.com/office/powerpoint/2010/main" val="332052444"/>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EA765964-1504-43F4-A44C-FD52378F1F4D}"/>
              </a:ext>
            </a:extLst>
          </p:cNvPr>
          <p:cNvSpPr>
            <a:spLocks noGrp="1"/>
          </p:cNvSpPr>
          <p:nvPr>
            <p:ph type="title"/>
          </p:nvPr>
        </p:nvSpPr>
        <p:spPr/>
        <p:txBody>
          <a:bodyPr/>
          <a:lstStyle/>
          <a:p>
            <a:r>
              <a:rPr lang="en-US" sz="2382" dirty="0"/>
              <a:t>Project Assumptions</a:t>
            </a:r>
          </a:p>
        </p:txBody>
      </p:sp>
      <p:sp>
        <p:nvSpPr>
          <p:cNvPr id="8" name="Rectangle 7">
            <a:extLst>
              <a:ext uri="{FF2B5EF4-FFF2-40B4-BE49-F238E27FC236}">
                <a16:creationId xmlns:a16="http://schemas.microsoft.com/office/drawing/2014/main" id="{0B855EE4-7941-4EBE-AFA4-B0B5073D1465}"/>
              </a:ext>
            </a:extLst>
          </p:cNvPr>
          <p:cNvSpPr/>
          <p:nvPr/>
        </p:nvSpPr>
        <p:spPr>
          <a:xfrm>
            <a:off x="406932" y="1114385"/>
            <a:ext cx="10694169" cy="5439951"/>
          </a:xfrm>
          <a:prstGeom prst="rect">
            <a:avLst/>
          </a:prstGeom>
        </p:spPr>
        <p:txBody>
          <a:bodyPr wrap="square">
            <a:spAutoFit/>
          </a:bodyPr>
          <a:lstStyle/>
          <a:p>
            <a:pPr marL="169914" indent="-169914">
              <a:spcBef>
                <a:spcPts val="300"/>
              </a:spcBef>
              <a:spcAft>
                <a:spcPts val="300"/>
              </a:spcAft>
              <a:buClr>
                <a:srgbClr val="00ABAB"/>
              </a:buClr>
              <a:buFont typeface="Arial" panose="020B0604020202020204" pitchFamily="34" charset="0"/>
              <a:buChar char="•"/>
              <a:defRPr/>
            </a:pPr>
            <a:r>
              <a:rPr lang="en-US" sz="1050" dirty="0">
                <a:latin typeface="Calibri" panose="020F0502020204030204" pitchFamily="34" charset="0"/>
              </a:rPr>
              <a:t>Due to the latest travel restrictions applied to flights and passengers departing from certain destinations and considering rapid and unexpected changes in the application of these travel restrictions, Deloitte cannot guarantee that any of resources and team members will be available on the ground at the project start date or at any date thereafter.</a:t>
            </a:r>
          </a:p>
          <a:p>
            <a:pPr marL="169914" indent="-169914">
              <a:spcBef>
                <a:spcPts val="300"/>
              </a:spcBef>
              <a:spcAft>
                <a:spcPts val="300"/>
              </a:spcAft>
              <a:buClr>
                <a:srgbClr val="00ABAB"/>
              </a:buClr>
              <a:buFont typeface="Arial" panose="020B0604020202020204" pitchFamily="34" charset="0"/>
              <a:buChar char="•"/>
              <a:defRPr/>
            </a:pPr>
            <a:r>
              <a:rPr lang="en-US" sz="1050" dirty="0">
                <a:latin typeface="Calibri" panose="020F0502020204030204" pitchFamily="34" charset="0"/>
              </a:rPr>
              <a:t>If these risks materialize to any of the Deloitte project team members (and our experts, as applicable) before and/or during project implementation, both Parties will collaborate to redesign the project delivery model while taking advantage of digital methods of team communication and cross-border cooperation to reduce the impact on the project where possible. Deloitte will continue to monitor the situation across the region and will keep an open channel of communication with you in order to deploy the most effective methods of delivery, where possible, and while taking into consideration the challenges we encounter regarding the Epidemics or Pandemics, whilst ensuring that the safety and health of both your and our personnel is our priority</a:t>
            </a:r>
          </a:p>
          <a:p>
            <a:pPr marL="169914" indent="-169914">
              <a:spcBef>
                <a:spcPts val="300"/>
              </a:spcBef>
              <a:spcAft>
                <a:spcPts val="300"/>
              </a:spcAft>
              <a:buClr>
                <a:srgbClr val="00ABAB"/>
              </a:buClr>
              <a:buFont typeface="Arial" panose="020B0604020202020204" pitchFamily="34" charset="0"/>
              <a:buChar char="•"/>
              <a:defRPr/>
            </a:pPr>
            <a:r>
              <a:rPr lang="en-US" sz="1050" dirty="0">
                <a:latin typeface="Calibri" panose="020F0502020204030204" pitchFamily="34" charset="0"/>
              </a:rPr>
              <a:t>Deloitte Touche Tohmatsu Limited (“DTTL”), is a UK private company limited by guarantee. DTTL and each of the DTTL member firms, their subsidiaries, predecessors, successors, assignees and subcontractors and all partners, associate partners, members, owners, directors, employees and agents of all such entities (hereinafter collectively “D&amp;T Parties”) are separate and independent legal entities, which cannot obligate, bind or act on behalf of each other. Each DTTL member firm renders services in a particular geographic area and jurisdiction and is subject to the laws and professional regulations of the particular country or countries in which it operates. DTTL itself does not render services to clients. DTTL and each DTTL member firm are liable only for their own acts or omissions and not those of each other. This Agreement is solely between the Client and Deloitte &amp; Touche Advisory Saudi Limited (“Deloitte”).</a:t>
            </a:r>
          </a:p>
          <a:p>
            <a:pPr marL="169914" indent="-169914">
              <a:spcBef>
                <a:spcPts val="300"/>
              </a:spcBef>
              <a:spcAft>
                <a:spcPts val="300"/>
              </a:spcAft>
              <a:buClr>
                <a:srgbClr val="00ABAB"/>
              </a:buClr>
              <a:buFont typeface="Arial" panose="020B0604020202020204" pitchFamily="34" charset="0"/>
              <a:buChar char="•"/>
              <a:defRPr/>
            </a:pPr>
            <a:r>
              <a:rPr lang="en-US" sz="1050" dirty="0">
                <a:latin typeface="Calibri" panose="020F0502020204030204" pitchFamily="34" charset="0"/>
              </a:rPr>
              <a:t>Services may include advice and recommendations provided by Deloitte, but all decisions in connection with the implementation of such advice and recommendations shall be the responsibility of, and made by, stc. Deliverables are supplied on the basis that they are for the sole internal use of the Client and for the exclusive purpose set out therein. Deloitte shall not be liable for any loss, damages, costs or expenses directly or indirectly incurred by any party other than the Client who may rely upon the Deliverables for whatsoever reason. Any advice, recommendation, report, certificate, schedule or other Deliverable arising from or in connection with the Services under this Agreement will be for the sole use of the Client. No person other than the Client shall be entitled to make use of any Deliverable, unless this has been agreed to in writing between the Parties, in advance, and subject to terms agreed between the Parties. Any such advice, recommendation, report, certificate, schedule or other Deliverable is based on the particular facts and circumstances of the Client at a particular point in time. Consequently, such advice, recommendation, report, certificate, schedule or other Deliverable may not be relevant to another Party or at a different time and under different circumstances.</a:t>
            </a:r>
          </a:p>
          <a:p>
            <a:pPr marL="169914" indent="-169914">
              <a:spcBef>
                <a:spcPts val="300"/>
              </a:spcBef>
              <a:spcAft>
                <a:spcPts val="300"/>
              </a:spcAft>
              <a:buClr>
                <a:srgbClr val="00ABAB"/>
              </a:buClr>
              <a:buFont typeface="Arial" panose="020B0604020202020204" pitchFamily="34" charset="0"/>
              <a:buChar char="•"/>
              <a:defRPr/>
            </a:pPr>
            <a:r>
              <a:rPr lang="en-US" sz="1050" dirty="0">
                <a:latin typeface="Calibri" panose="020F0502020204030204" pitchFamily="34" charset="0"/>
              </a:rPr>
              <a:t>The Client and related parties, e.g., hardware/software providers or Internet Service Providers, shall cooperate with Deloitte in the performance by Deloitte of the Services, including, without limitation, providing Deloitte with reasonable facilities and timely access to data, information and personnel of the Client. The Client shall be responsible for the performance of its personnel and agents and for the accuracy and completeness of all data and information provided to Deloitte for purposes of the performance by Deloitte of the Services. The Client acknowledges and agrees that Deloitte’s performance is dependent upon the timely and effective satisfaction of the Client’s responsibilities hereunder and timely decisions and approvals of the Client in connection with the Services. Deloitte shall be entitled to rely on all decisions and approvals of the Client. The Client shall be solely responsible for, among other things:</a:t>
            </a:r>
          </a:p>
          <a:p>
            <a:pPr marL="627114" lvl="1" indent="-169914">
              <a:spcBef>
                <a:spcPts val="200"/>
              </a:spcBef>
              <a:buClr>
                <a:srgbClr val="00ABAB"/>
              </a:buClr>
              <a:buFont typeface="Arial" panose="020B0604020202020204" pitchFamily="34" charset="0"/>
              <a:buChar char="•"/>
              <a:defRPr/>
            </a:pPr>
            <a:r>
              <a:rPr lang="en-US" sz="1050" dirty="0">
                <a:latin typeface="Calibri" panose="020F0502020204030204" pitchFamily="34" charset="0"/>
              </a:rPr>
              <a:t>making all management decisions and performing all management functions.</a:t>
            </a:r>
          </a:p>
          <a:p>
            <a:pPr marL="627114" lvl="1" indent="-169914">
              <a:spcBef>
                <a:spcPts val="200"/>
              </a:spcBef>
              <a:buClr>
                <a:srgbClr val="00ABAB"/>
              </a:buClr>
              <a:buFont typeface="Arial" panose="020B0604020202020204" pitchFamily="34" charset="0"/>
              <a:buChar char="•"/>
              <a:defRPr/>
            </a:pPr>
            <a:r>
              <a:rPr lang="en-US" sz="1050" dirty="0">
                <a:latin typeface="Calibri" panose="020F0502020204030204" pitchFamily="34" charset="0"/>
              </a:rPr>
              <a:t>designating a competent management member to oversee the Services. </a:t>
            </a:r>
          </a:p>
          <a:p>
            <a:pPr marL="627114" lvl="1" indent="-169914">
              <a:spcBef>
                <a:spcPts val="200"/>
              </a:spcBef>
              <a:buClr>
                <a:srgbClr val="00ABAB"/>
              </a:buClr>
              <a:buFont typeface="Arial" panose="020B0604020202020204" pitchFamily="34" charset="0"/>
              <a:buChar char="•"/>
              <a:defRPr/>
            </a:pPr>
            <a:r>
              <a:rPr lang="en-US" sz="1050" dirty="0">
                <a:latin typeface="Calibri" panose="020F0502020204030204" pitchFamily="34" charset="0"/>
              </a:rPr>
              <a:t>evaluating the adequacy and results of the Services.</a:t>
            </a:r>
          </a:p>
          <a:p>
            <a:pPr marL="627114" lvl="1" indent="-169914">
              <a:spcBef>
                <a:spcPts val="200"/>
              </a:spcBef>
              <a:buClr>
                <a:srgbClr val="00ABAB"/>
              </a:buClr>
              <a:buFont typeface="Arial" panose="020B0604020202020204" pitchFamily="34" charset="0"/>
              <a:buChar char="•"/>
              <a:defRPr/>
            </a:pPr>
            <a:r>
              <a:rPr lang="en-US" sz="1050" dirty="0">
                <a:latin typeface="Calibri" panose="020F0502020204030204" pitchFamily="34" charset="0"/>
              </a:rPr>
              <a:t>accepting responsibility for the results of the Services. </a:t>
            </a:r>
          </a:p>
          <a:p>
            <a:pPr marL="627114" lvl="1" indent="-169914">
              <a:spcBef>
                <a:spcPts val="200"/>
              </a:spcBef>
              <a:buClr>
                <a:srgbClr val="00ABAB"/>
              </a:buClr>
              <a:buFont typeface="Arial" panose="020B0604020202020204" pitchFamily="34" charset="0"/>
              <a:buChar char="•"/>
              <a:defRPr/>
            </a:pPr>
            <a:r>
              <a:rPr lang="en-US" sz="1050" dirty="0">
                <a:latin typeface="Calibri" panose="020F0502020204030204" pitchFamily="34" charset="0"/>
              </a:rPr>
              <a:t>establishing and maintaining internal controls, including, without limitation, monitoring ongoing activities; and </a:t>
            </a:r>
          </a:p>
          <a:p>
            <a:pPr marL="627114" lvl="1" indent="-169914">
              <a:spcBef>
                <a:spcPts val="200"/>
              </a:spcBef>
              <a:buClr>
                <a:srgbClr val="00ABAB"/>
              </a:buClr>
              <a:buFont typeface="Arial" panose="020B0604020202020204" pitchFamily="34" charset="0"/>
              <a:buChar char="•"/>
              <a:defRPr/>
            </a:pPr>
            <a:r>
              <a:rPr lang="en-US" sz="1050" dirty="0">
                <a:latin typeface="Calibri" panose="020F0502020204030204" pitchFamily="34" charset="0"/>
              </a:rPr>
              <a:t>providing Deloitte with correct and accurate information, data, form or any other required to complete its Services, as Deloitte will carry no liability for any incorrect information provided by the Client</a:t>
            </a:r>
          </a:p>
        </p:txBody>
      </p:sp>
      <p:sp>
        <p:nvSpPr>
          <p:cNvPr id="7" name="Triangle 28">
            <a:extLst>
              <a:ext uri="{FF2B5EF4-FFF2-40B4-BE49-F238E27FC236}">
                <a16:creationId xmlns:a16="http://schemas.microsoft.com/office/drawing/2014/main" id="{18CC9782-6F30-4BC2-A9E7-271F02C919EF}"/>
              </a:ext>
            </a:extLst>
          </p:cNvPr>
          <p:cNvSpPr/>
          <p:nvPr/>
        </p:nvSpPr>
        <p:spPr>
          <a:xfrm rot="16200000">
            <a:off x="11086720" y="4289010"/>
            <a:ext cx="264966" cy="228419"/>
          </a:xfrm>
          <a:prstGeom prst="triangle">
            <a:avLst/>
          </a:prstGeom>
          <a:solidFill>
            <a:srgbClr val="009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10" name="Rectangle 9">
            <a:extLst>
              <a:ext uri="{FF2B5EF4-FFF2-40B4-BE49-F238E27FC236}">
                <a16:creationId xmlns:a16="http://schemas.microsoft.com/office/drawing/2014/main" id="{CCB934DA-E433-49D7-BBA4-CE734D15E679}"/>
              </a:ext>
            </a:extLst>
          </p:cNvPr>
          <p:cNvSpPr/>
          <p:nvPr/>
        </p:nvSpPr>
        <p:spPr bwMode="gray">
          <a:xfrm>
            <a:off x="1" y="0"/>
            <a:ext cx="165462" cy="6858000"/>
          </a:xfrm>
          <a:prstGeom prst="rect">
            <a:avLst/>
          </a:prstGeom>
          <a:solidFill>
            <a:srgbClr val="0097A9"/>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
        <p:nvSpPr>
          <p:cNvPr id="12" name="Text Placeholder 1">
            <a:extLst>
              <a:ext uri="{FF2B5EF4-FFF2-40B4-BE49-F238E27FC236}">
                <a16:creationId xmlns:a16="http://schemas.microsoft.com/office/drawing/2014/main" id="{C8893C7D-4680-4DF0-8ABB-10323AD9C952}"/>
              </a:ext>
            </a:extLst>
          </p:cNvPr>
          <p:cNvSpPr txBox="1">
            <a:spLocks/>
          </p:cNvSpPr>
          <p:nvPr/>
        </p:nvSpPr>
        <p:spPr>
          <a:xfrm>
            <a:off x="469899" y="736689"/>
            <a:ext cx="10648963" cy="340271"/>
          </a:xfrm>
          <a:prstGeom prst="rect">
            <a:avLst/>
          </a:prstGeom>
        </p:spPr>
        <p:txBody>
          <a:bodyPr vert="horz" lIns="0" tIns="0" rIns="0" bIns="0" rtlCol="0">
            <a:noAutofit/>
          </a:bodyPr>
          <a:lstStyle>
            <a:defPPr>
              <a:defRPr lang="en-US"/>
            </a:defPPr>
            <a:lvl1pPr indent="0">
              <a:spcBef>
                <a:spcPts val="0"/>
              </a:spcBef>
              <a:spcAft>
                <a:spcPts val="1333"/>
              </a:spcAft>
              <a:buSzPct val="100000"/>
              <a:buFontTx/>
              <a:buNone/>
              <a:defRPr sz="2000" b="0">
                <a:solidFill>
                  <a:srgbClr val="575757"/>
                </a:solidFill>
                <a:latin typeface="Calibri" panose="020F0502020204030204" pitchFamily="34" charset="0"/>
                <a:cs typeface="Calibri" panose="020F0502020204030204" pitchFamily="34" charset="0"/>
              </a:defRPr>
            </a:lvl1pPr>
            <a:lvl2pPr marL="127000" indent="-127000">
              <a:spcBef>
                <a:spcPts val="0"/>
              </a:spcBef>
              <a:spcAft>
                <a:spcPts val="1333"/>
              </a:spcAft>
              <a:buClrTx/>
              <a:buSzPct val="100000"/>
              <a:buFont typeface="Arial" panose="020B0604020202020204" pitchFamily="34" charset="0"/>
              <a:buChar char="•"/>
              <a:defRPr sz="1200" b="0">
                <a:latin typeface="Calibri" panose="020F0502020204030204" pitchFamily="34" charset="0"/>
              </a:defRPr>
            </a:lvl2pPr>
            <a:lvl3pPr marL="279400" indent="-127000">
              <a:spcBef>
                <a:spcPts val="0"/>
              </a:spcBef>
              <a:spcAft>
                <a:spcPts val="1333"/>
              </a:spcAft>
              <a:buClrTx/>
              <a:buSzPct val="100000"/>
              <a:buFont typeface="Arial" panose="020B0604020202020204" pitchFamily="34" charset="0"/>
              <a:buChar char="−"/>
              <a:defRPr sz="1200">
                <a:latin typeface="Calibri" panose="020F0502020204030204" pitchFamily="34" charset="0"/>
              </a:defRPr>
            </a:lvl3pPr>
            <a:lvl4pPr marL="431800" indent="-127000">
              <a:spcBef>
                <a:spcPts val="0"/>
              </a:spcBef>
              <a:spcAft>
                <a:spcPts val="1333"/>
              </a:spcAft>
              <a:buClrTx/>
              <a:buSzPct val="100000"/>
              <a:buFont typeface="Arial" panose="020B0604020202020204" pitchFamily="34" charset="0"/>
              <a:buChar char="◦"/>
              <a:defRPr sz="1200" baseline="0">
                <a:latin typeface="Calibri" panose="020F0502020204030204" pitchFamily="34" charset="0"/>
              </a:defRPr>
            </a:lvl4pPr>
            <a:lvl5pPr marL="584200" indent="-127000" defTabSz="1064657">
              <a:spcBef>
                <a:spcPts val="0"/>
              </a:spcBef>
              <a:spcAft>
                <a:spcPts val="1333"/>
              </a:spcAft>
              <a:buClrTx/>
              <a:buSzPct val="100000"/>
              <a:buFont typeface="Arial" panose="020B0604020202020204" pitchFamily="34" charset="0"/>
              <a:buChar char="−"/>
              <a:tabLst/>
              <a:defRPr sz="1200" baseline="0">
                <a:latin typeface="Calibri" panose="020F0502020204030204" pitchFamily="34" charset="0"/>
              </a:defRPr>
            </a:lvl5pPr>
            <a:lvl6pPr marL="710382" indent="-235194">
              <a:spcBef>
                <a:spcPts val="0"/>
              </a:spcBef>
              <a:spcAft>
                <a:spcPts val="1333"/>
              </a:spcAft>
              <a:buFont typeface="Verdana" panose="020B0604030504040204" pitchFamily="34" charset="0"/>
              <a:buChar char="−"/>
              <a:defRPr sz="1600" baseline="0"/>
            </a:lvl6pPr>
            <a:lvl7pPr marL="710382" indent="-235194">
              <a:spcBef>
                <a:spcPts val="0"/>
              </a:spcBef>
              <a:spcAft>
                <a:spcPts val="1333"/>
              </a:spcAft>
              <a:buFont typeface="Verdana" panose="020B0604030504040204" pitchFamily="34" charset="0"/>
              <a:buChar char="−"/>
              <a:defRPr sz="1600"/>
            </a:lvl7pPr>
            <a:lvl8pPr marL="710382" indent="-235194">
              <a:spcBef>
                <a:spcPts val="0"/>
              </a:spcBef>
              <a:spcAft>
                <a:spcPts val="1333"/>
              </a:spcAft>
              <a:buFont typeface="Verdana" panose="020B0604030504040204" pitchFamily="34" charset="0"/>
              <a:buChar char="−"/>
              <a:defRPr sz="1600" baseline="0"/>
            </a:lvl8pPr>
            <a:lvl9pPr marL="710382" indent="-235194">
              <a:spcBef>
                <a:spcPts val="0"/>
              </a:spcBef>
              <a:spcAft>
                <a:spcPts val="1333"/>
              </a:spcAft>
              <a:buFont typeface="Verdana" panose="020B0604030504040204" pitchFamily="34" charset="0"/>
              <a:buChar char="−"/>
              <a:defRPr sz="1600" baseline="0"/>
            </a:lvl9pPr>
          </a:lstStyle>
          <a:p>
            <a:r>
              <a:rPr lang="en-US" dirty="0">
                <a:solidFill>
                  <a:srgbClr val="0097A9"/>
                </a:solidFill>
              </a:rPr>
              <a:t>General Assumptions (2/3)</a:t>
            </a:r>
          </a:p>
        </p:txBody>
      </p:sp>
    </p:spTree>
    <p:extLst>
      <p:ext uri="{BB962C8B-B14F-4D97-AF65-F5344CB8AC3E}">
        <p14:creationId xmlns:p14="http://schemas.microsoft.com/office/powerpoint/2010/main" val="4215209204"/>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EA765964-1504-43F4-A44C-FD52378F1F4D}"/>
              </a:ext>
            </a:extLst>
          </p:cNvPr>
          <p:cNvSpPr>
            <a:spLocks noGrp="1"/>
          </p:cNvSpPr>
          <p:nvPr>
            <p:ph type="title"/>
          </p:nvPr>
        </p:nvSpPr>
        <p:spPr/>
        <p:txBody>
          <a:bodyPr/>
          <a:lstStyle/>
          <a:p>
            <a:r>
              <a:rPr lang="en-US" sz="2382" dirty="0"/>
              <a:t>Project Assumptions</a:t>
            </a:r>
          </a:p>
        </p:txBody>
      </p:sp>
      <p:sp>
        <p:nvSpPr>
          <p:cNvPr id="8" name="Rectangle 7">
            <a:extLst>
              <a:ext uri="{FF2B5EF4-FFF2-40B4-BE49-F238E27FC236}">
                <a16:creationId xmlns:a16="http://schemas.microsoft.com/office/drawing/2014/main" id="{0B855EE4-7941-4EBE-AFA4-B0B5073D1465}"/>
              </a:ext>
            </a:extLst>
          </p:cNvPr>
          <p:cNvSpPr/>
          <p:nvPr/>
        </p:nvSpPr>
        <p:spPr>
          <a:xfrm>
            <a:off x="406932" y="1114385"/>
            <a:ext cx="10694169" cy="5086008"/>
          </a:xfrm>
          <a:prstGeom prst="rect">
            <a:avLst/>
          </a:prstGeom>
        </p:spPr>
        <p:txBody>
          <a:bodyPr wrap="square">
            <a:spAutoFit/>
          </a:bodyPr>
          <a:lstStyle/>
          <a:p>
            <a:pPr marL="169914" indent="-169914">
              <a:spcBef>
                <a:spcPts val="300"/>
              </a:spcBef>
              <a:spcAft>
                <a:spcPts val="300"/>
              </a:spcAft>
              <a:buClr>
                <a:srgbClr val="00ABAB"/>
              </a:buClr>
              <a:buFont typeface="Arial" panose="020B0604020202020204" pitchFamily="34" charset="0"/>
              <a:buChar char="•"/>
              <a:defRPr/>
            </a:pPr>
            <a:r>
              <a:rPr lang="en-US" sz="1050" dirty="0">
                <a:latin typeface="Calibri" panose="020F0502020204030204" pitchFamily="34" charset="0"/>
              </a:rPr>
              <a:t>Deloitte may, from time to time in its sole discretion, subcontract external companies to provide resources to Deloitte, to enable Deloitte to fulfill its obligations under this engagement. For purposes of this engagement, Personnel of such a subcontractor would be included in the Personnel of Deloitte. In the event of another D&amp;T Party providing resources to Deloitte for the Project, such D&amp;T Party would, for the purposes of this engagement, be considered a subcontractor to Deloitte without a need for the Client prior written consent. Notwithstanding the fact that certain Services under the engagement may be carried out by Personnel provided to Deloitte from other D&amp;T Parties through service or other internal agreements, the Client agrees that none of the D&amp;T Parties (except Deloitte Contracting Party) will have any liability to the Client and that the Client will not bring any claim or proceedings of any nature (whether in contract, delict, breach of statutory duty or otherwise and including, but not limited to, a claim for negligence) in any way in respect of or in connection with this engagement against any of the D&amp;T Parties (except Deloitte contracting party) nor against any subcontractors that Deloitte may use to render the Services.</a:t>
            </a:r>
          </a:p>
          <a:p>
            <a:pPr marL="169914" indent="-169914">
              <a:spcBef>
                <a:spcPts val="300"/>
              </a:spcBef>
              <a:spcAft>
                <a:spcPts val="300"/>
              </a:spcAft>
              <a:buClr>
                <a:srgbClr val="00ABAB"/>
              </a:buClr>
              <a:buFont typeface="Arial" panose="020B0604020202020204" pitchFamily="34" charset="0"/>
              <a:buChar char="•"/>
              <a:defRPr/>
            </a:pPr>
            <a:r>
              <a:rPr lang="en-US" sz="1050" dirty="0">
                <a:latin typeface="Calibri" panose="020F0502020204030204" pitchFamily="34" charset="0"/>
              </a:rPr>
              <a:t>Notwithstanding any other term in the Client Request for Proposal, the Client Group’s management acting on behalf of its shareholders provide their consent ,by issuance of the Request for Proposal, for Deloitte to transfer the Group’s information to other members of the Deloitte Network, third parties or contractors providing administrative, infrastructure and other support services for the needs of our completion and submission of the Request for Proposal, and to store and process any information received, wherever located within or outside of the Kingdom of Saudi Arabia. In this respect, members of the Deloitte Network and third parties are bound by similar confidentiality, privacy and data security obligations (“Confidentiality and Privacy Obligations”) to those contained in this Request for Proposal. In addition, such members of the Deloitte Network and third parties will keep all data confidential and private and will be shared with their employees/ management/ partners/ agents/ officers/ members strictly on a need-to-know basis (“Authorized Recipient”). The Authorized Recipients are also bound by similar Confidentiality and Privacy Obligations. The Client and Deloitte shall both be solely responsible for its own breach of Confidentiality and Privacy obligations including that of its Authorized Recipient. The above provision constitutes an express written consent from the Group’s management acting on behalf of its shareholders regarding the transfer of the Group’s information to the abovementioned third parties.</a:t>
            </a:r>
          </a:p>
          <a:p>
            <a:pPr marL="169914" indent="-169914">
              <a:spcBef>
                <a:spcPts val="300"/>
              </a:spcBef>
              <a:spcAft>
                <a:spcPts val="300"/>
              </a:spcAft>
              <a:buClr>
                <a:srgbClr val="00ABAB"/>
              </a:buClr>
              <a:buFont typeface="Arial" panose="020B0604020202020204" pitchFamily="34" charset="0"/>
              <a:buChar char="•"/>
              <a:defRPr/>
            </a:pPr>
            <a:r>
              <a:rPr lang="en-US" sz="1050" dirty="0">
                <a:latin typeface="Calibri" panose="020F0502020204030204" pitchFamily="34" charset="0"/>
              </a:rPr>
              <a:t>Deloitte is required to maintain, and to be seen to maintain, its independence as auditors when rendering non-audit services to, and forming business relationships with, audit clients. Deloitte is therefore prohibited from rendering certain consulting services or forming business relationships which may result in a Conflict of Interest or a lack of Independence for Deloitte. Please note that Deloitte will not perform any professional services until the results of any internal Client and Engagement Acceptance procedures have been completed, including Conflict and Background Checks and approval from the audit committee. Deloitte reserves the right, without any liability, to withdraw from this opportunity in the event that any conflict of interest or independence issues arise as a result of the Client and Engagement Acceptance procedures.</a:t>
            </a:r>
          </a:p>
          <a:p>
            <a:pPr marL="169914" indent="-169914">
              <a:spcBef>
                <a:spcPts val="300"/>
              </a:spcBef>
              <a:spcAft>
                <a:spcPts val="300"/>
              </a:spcAft>
              <a:buClr>
                <a:srgbClr val="00ABAB"/>
              </a:buClr>
              <a:buFont typeface="Arial" panose="020B0604020202020204" pitchFamily="34" charset="0"/>
              <a:buChar char="•"/>
              <a:defRPr/>
            </a:pPr>
            <a:r>
              <a:rPr lang="en-US" sz="1050" dirty="0">
                <a:latin typeface="Calibri" panose="020F0502020204030204" pitchFamily="34" charset="0"/>
              </a:rPr>
              <a:t>Deloitte may terminate this Agreement or any impacted part of the Services due to Auditor Independence, without incurring any penalty. Deloitte’s right to terminate: Where a governmental, regulatory or professional body, or a relevant authority having the force of law, has introduced a new, or modified an existing, law, rule, regulation, interpretation or decision, the result of which would render the provision of, or any part of the services provided by the Deloitte illegal or otherwise unlawful, or in conflict with independence or professional rules.</a:t>
            </a:r>
          </a:p>
          <a:p>
            <a:pPr marL="169914" indent="-169914">
              <a:spcBef>
                <a:spcPts val="300"/>
              </a:spcBef>
              <a:spcAft>
                <a:spcPts val="300"/>
              </a:spcAft>
              <a:buClr>
                <a:srgbClr val="00ABAB"/>
              </a:buClr>
              <a:buFont typeface="Arial" panose="020B0604020202020204" pitchFamily="34" charset="0"/>
              <a:buChar char="•"/>
              <a:defRPr/>
            </a:pPr>
            <a:r>
              <a:rPr lang="en-US" sz="1050" dirty="0">
                <a:latin typeface="Calibri" panose="020F0502020204030204" pitchFamily="34" charset="0"/>
              </a:rPr>
              <a:t>The Client agrees to provide Deloitte with at least 2 weeks’ notice prior to the carrying out of an audit for this engagement. Any request for an audit shall be limited in scope to the people, process and technologies involved in the engagement and with Client data. The payment for any audit will be borne by the Client requesting the audit, and any request for an audit will be limited to a maximum of once per calendar year. The Client agrees that if any audit is to be carried out by a client appointed vendor/ third party or external auditor, that Deloitte will be provided with notice of this appointed vendor to allow Deloitte to carry out its internal compliance and conflict check procedures to approve the appointed vendor or not. Deloitte may not be audited by a competitor.</a:t>
            </a:r>
          </a:p>
        </p:txBody>
      </p:sp>
      <p:sp>
        <p:nvSpPr>
          <p:cNvPr id="7" name="Triangle 28">
            <a:extLst>
              <a:ext uri="{FF2B5EF4-FFF2-40B4-BE49-F238E27FC236}">
                <a16:creationId xmlns:a16="http://schemas.microsoft.com/office/drawing/2014/main" id="{18CC9782-6F30-4BC2-A9E7-271F02C919EF}"/>
              </a:ext>
            </a:extLst>
          </p:cNvPr>
          <p:cNvSpPr/>
          <p:nvPr/>
        </p:nvSpPr>
        <p:spPr>
          <a:xfrm rot="16200000">
            <a:off x="11086720" y="4289010"/>
            <a:ext cx="264966" cy="228419"/>
          </a:xfrm>
          <a:prstGeom prst="triangle">
            <a:avLst/>
          </a:prstGeom>
          <a:solidFill>
            <a:srgbClr val="009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10" name="Rectangle 9">
            <a:extLst>
              <a:ext uri="{FF2B5EF4-FFF2-40B4-BE49-F238E27FC236}">
                <a16:creationId xmlns:a16="http://schemas.microsoft.com/office/drawing/2014/main" id="{CCB934DA-E433-49D7-BBA4-CE734D15E679}"/>
              </a:ext>
            </a:extLst>
          </p:cNvPr>
          <p:cNvSpPr/>
          <p:nvPr/>
        </p:nvSpPr>
        <p:spPr bwMode="gray">
          <a:xfrm>
            <a:off x="1" y="0"/>
            <a:ext cx="165462" cy="6858000"/>
          </a:xfrm>
          <a:prstGeom prst="rect">
            <a:avLst/>
          </a:prstGeom>
          <a:solidFill>
            <a:srgbClr val="0097A9"/>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
        <p:nvSpPr>
          <p:cNvPr id="12" name="Text Placeholder 1">
            <a:extLst>
              <a:ext uri="{FF2B5EF4-FFF2-40B4-BE49-F238E27FC236}">
                <a16:creationId xmlns:a16="http://schemas.microsoft.com/office/drawing/2014/main" id="{C8893C7D-4680-4DF0-8ABB-10323AD9C952}"/>
              </a:ext>
            </a:extLst>
          </p:cNvPr>
          <p:cNvSpPr txBox="1">
            <a:spLocks/>
          </p:cNvSpPr>
          <p:nvPr/>
        </p:nvSpPr>
        <p:spPr>
          <a:xfrm>
            <a:off x="469899" y="736689"/>
            <a:ext cx="10648963" cy="340271"/>
          </a:xfrm>
          <a:prstGeom prst="rect">
            <a:avLst/>
          </a:prstGeom>
        </p:spPr>
        <p:txBody>
          <a:bodyPr vert="horz" lIns="0" tIns="0" rIns="0" bIns="0" rtlCol="0">
            <a:noAutofit/>
          </a:bodyPr>
          <a:lstStyle>
            <a:defPPr>
              <a:defRPr lang="en-US"/>
            </a:defPPr>
            <a:lvl1pPr indent="0">
              <a:spcBef>
                <a:spcPts val="0"/>
              </a:spcBef>
              <a:spcAft>
                <a:spcPts val="1333"/>
              </a:spcAft>
              <a:buSzPct val="100000"/>
              <a:buFontTx/>
              <a:buNone/>
              <a:defRPr sz="2000" b="0">
                <a:solidFill>
                  <a:srgbClr val="575757"/>
                </a:solidFill>
                <a:latin typeface="Calibri" panose="020F0502020204030204" pitchFamily="34" charset="0"/>
                <a:cs typeface="Calibri" panose="020F0502020204030204" pitchFamily="34" charset="0"/>
              </a:defRPr>
            </a:lvl1pPr>
            <a:lvl2pPr marL="127000" indent="-127000">
              <a:spcBef>
                <a:spcPts val="0"/>
              </a:spcBef>
              <a:spcAft>
                <a:spcPts val="1333"/>
              </a:spcAft>
              <a:buClrTx/>
              <a:buSzPct val="100000"/>
              <a:buFont typeface="Arial" panose="020B0604020202020204" pitchFamily="34" charset="0"/>
              <a:buChar char="•"/>
              <a:defRPr sz="1200" b="0">
                <a:latin typeface="Calibri" panose="020F0502020204030204" pitchFamily="34" charset="0"/>
              </a:defRPr>
            </a:lvl2pPr>
            <a:lvl3pPr marL="279400" indent="-127000">
              <a:spcBef>
                <a:spcPts val="0"/>
              </a:spcBef>
              <a:spcAft>
                <a:spcPts val="1333"/>
              </a:spcAft>
              <a:buClrTx/>
              <a:buSzPct val="100000"/>
              <a:buFont typeface="Arial" panose="020B0604020202020204" pitchFamily="34" charset="0"/>
              <a:buChar char="−"/>
              <a:defRPr sz="1200">
                <a:latin typeface="Calibri" panose="020F0502020204030204" pitchFamily="34" charset="0"/>
              </a:defRPr>
            </a:lvl3pPr>
            <a:lvl4pPr marL="431800" indent="-127000">
              <a:spcBef>
                <a:spcPts val="0"/>
              </a:spcBef>
              <a:spcAft>
                <a:spcPts val="1333"/>
              </a:spcAft>
              <a:buClrTx/>
              <a:buSzPct val="100000"/>
              <a:buFont typeface="Arial" panose="020B0604020202020204" pitchFamily="34" charset="0"/>
              <a:buChar char="◦"/>
              <a:defRPr sz="1200" baseline="0">
                <a:latin typeface="Calibri" panose="020F0502020204030204" pitchFamily="34" charset="0"/>
              </a:defRPr>
            </a:lvl4pPr>
            <a:lvl5pPr marL="584200" indent="-127000" defTabSz="1064657">
              <a:spcBef>
                <a:spcPts val="0"/>
              </a:spcBef>
              <a:spcAft>
                <a:spcPts val="1333"/>
              </a:spcAft>
              <a:buClrTx/>
              <a:buSzPct val="100000"/>
              <a:buFont typeface="Arial" panose="020B0604020202020204" pitchFamily="34" charset="0"/>
              <a:buChar char="−"/>
              <a:tabLst/>
              <a:defRPr sz="1200" baseline="0">
                <a:latin typeface="Calibri" panose="020F0502020204030204" pitchFamily="34" charset="0"/>
              </a:defRPr>
            </a:lvl5pPr>
            <a:lvl6pPr marL="710382" indent="-235194">
              <a:spcBef>
                <a:spcPts val="0"/>
              </a:spcBef>
              <a:spcAft>
                <a:spcPts val="1333"/>
              </a:spcAft>
              <a:buFont typeface="Verdana" panose="020B0604030504040204" pitchFamily="34" charset="0"/>
              <a:buChar char="−"/>
              <a:defRPr sz="1600" baseline="0"/>
            </a:lvl6pPr>
            <a:lvl7pPr marL="710382" indent="-235194">
              <a:spcBef>
                <a:spcPts val="0"/>
              </a:spcBef>
              <a:spcAft>
                <a:spcPts val="1333"/>
              </a:spcAft>
              <a:buFont typeface="Verdana" panose="020B0604030504040204" pitchFamily="34" charset="0"/>
              <a:buChar char="−"/>
              <a:defRPr sz="1600"/>
            </a:lvl7pPr>
            <a:lvl8pPr marL="710382" indent="-235194">
              <a:spcBef>
                <a:spcPts val="0"/>
              </a:spcBef>
              <a:spcAft>
                <a:spcPts val="1333"/>
              </a:spcAft>
              <a:buFont typeface="Verdana" panose="020B0604030504040204" pitchFamily="34" charset="0"/>
              <a:buChar char="−"/>
              <a:defRPr sz="1600" baseline="0"/>
            </a:lvl8pPr>
            <a:lvl9pPr marL="710382" indent="-235194">
              <a:spcBef>
                <a:spcPts val="0"/>
              </a:spcBef>
              <a:spcAft>
                <a:spcPts val="1333"/>
              </a:spcAft>
              <a:buFont typeface="Verdana" panose="020B0604030504040204" pitchFamily="34" charset="0"/>
              <a:buChar char="−"/>
              <a:defRPr sz="1600" baseline="0"/>
            </a:lvl9pPr>
          </a:lstStyle>
          <a:p>
            <a:r>
              <a:rPr lang="en-US" dirty="0">
                <a:solidFill>
                  <a:srgbClr val="0097A9"/>
                </a:solidFill>
              </a:rPr>
              <a:t>General Assumptions (3/3)</a:t>
            </a:r>
          </a:p>
        </p:txBody>
      </p:sp>
    </p:spTree>
    <p:extLst>
      <p:ext uri="{BB962C8B-B14F-4D97-AF65-F5344CB8AC3E}">
        <p14:creationId xmlns:p14="http://schemas.microsoft.com/office/powerpoint/2010/main" val="2820723140"/>
      </p:ext>
    </p:extLst>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riangle 28">
            <a:extLst>
              <a:ext uri="{FF2B5EF4-FFF2-40B4-BE49-F238E27FC236}">
                <a16:creationId xmlns:a16="http://schemas.microsoft.com/office/drawing/2014/main" id="{27367C90-8648-4F77-B5E9-1AF5CA227DCA}"/>
              </a:ext>
            </a:extLst>
          </p:cNvPr>
          <p:cNvSpPr/>
          <p:nvPr/>
        </p:nvSpPr>
        <p:spPr>
          <a:xfrm rot="16200000">
            <a:off x="11086720" y="4289010"/>
            <a:ext cx="264966" cy="228419"/>
          </a:xfrm>
          <a:prstGeom prst="triangle">
            <a:avLst/>
          </a:prstGeom>
          <a:solidFill>
            <a:srgbClr val="009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10" name="Rectangle 9">
            <a:extLst>
              <a:ext uri="{FF2B5EF4-FFF2-40B4-BE49-F238E27FC236}">
                <a16:creationId xmlns:a16="http://schemas.microsoft.com/office/drawing/2014/main" id="{4E63D088-1AC8-4659-B8B5-76DA18E9D8A8}"/>
              </a:ext>
            </a:extLst>
          </p:cNvPr>
          <p:cNvSpPr/>
          <p:nvPr/>
        </p:nvSpPr>
        <p:spPr bwMode="gray">
          <a:xfrm>
            <a:off x="1" y="0"/>
            <a:ext cx="165462" cy="6858000"/>
          </a:xfrm>
          <a:prstGeom prst="rect">
            <a:avLst/>
          </a:prstGeom>
          <a:solidFill>
            <a:srgbClr val="0097A9"/>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
        <p:nvSpPr>
          <p:cNvPr id="4" name="Title 2">
            <a:extLst>
              <a:ext uri="{FF2B5EF4-FFF2-40B4-BE49-F238E27FC236}">
                <a16:creationId xmlns:a16="http://schemas.microsoft.com/office/drawing/2014/main" id="{120B607C-82FE-0182-24AE-740C781547AE}"/>
              </a:ext>
            </a:extLst>
          </p:cNvPr>
          <p:cNvSpPr>
            <a:spLocks noGrp="1"/>
          </p:cNvSpPr>
          <p:nvPr>
            <p:ph type="title"/>
          </p:nvPr>
        </p:nvSpPr>
        <p:spPr>
          <a:xfrm>
            <a:off x="469909" y="402587"/>
            <a:ext cx="11252200" cy="334102"/>
          </a:xfrm>
        </p:spPr>
        <p:txBody>
          <a:bodyPr/>
          <a:lstStyle/>
          <a:p>
            <a:r>
              <a:rPr lang="en-US" sz="2382" dirty="0"/>
              <a:t>Project Assumptions</a:t>
            </a:r>
          </a:p>
        </p:txBody>
      </p:sp>
      <p:sp>
        <p:nvSpPr>
          <p:cNvPr id="5" name="Text Placeholder 1">
            <a:extLst>
              <a:ext uri="{FF2B5EF4-FFF2-40B4-BE49-F238E27FC236}">
                <a16:creationId xmlns:a16="http://schemas.microsoft.com/office/drawing/2014/main" id="{D61A5375-D549-182B-27DB-2BA160371B25}"/>
              </a:ext>
            </a:extLst>
          </p:cNvPr>
          <p:cNvSpPr txBox="1">
            <a:spLocks/>
          </p:cNvSpPr>
          <p:nvPr/>
        </p:nvSpPr>
        <p:spPr>
          <a:xfrm>
            <a:off x="469899" y="736689"/>
            <a:ext cx="10648963" cy="340271"/>
          </a:xfrm>
          <a:prstGeom prst="rect">
            <a:avLst/>
          </a:prstGeom>
        </p:spPr>
        <p:txBody>
          <a:bodyPr vert="horz" lIns="0" tIns="0" rIns="0" bIns="0" rtlCol="0">
            <a:noAutofit/>
          </a:bodyPr>
          <a:lstStyle>
            <a:defPPr>
              <a:defRPr lang="en-US"/>
            </a:defPPr>
            <a:lvl1pPr indent="0">
              <a:spcBef>
                <a:spcPts val="0"/>
              </a:spcBef>
              <a:spcAft>
                <a:spcPts val="1333"/>
              </a:spcAft>
              <a:buSzPct val="100000"/>
              <a:buFontTx/>
              <a:buNone/>
              <a:defRPr sz="2000" b="0">
                <a:solidFill>
                  <a:srgbClr val="575757"/>
                </a:solidFill>
                <a:latin typeface="Calibri" panose="020F0502020204030204" pitchFamily="34" charset="0"/>
                <a:cs typeface="Calibri" panose="020F0502020204030204" pitchFamily="34" charset="0"/>
              </a:defRPr>
            </a:lvl1pPr>
            <a:lvl2pPr marL="127000" indent="-127000">
              <a:spcBef>
                <a:spcPts val="0"/>
              </a:spcBef>
              <a:spcAft>
                <a:spcPts val="1333"/>
              </a:spcAft>
              <a:buClrTx/>
              <a:buSzPct val="100000"/>
              <a:buFont typeface="Arial" panose="020B0604020202020204" pitchFamily="34" charset="0"/>
              <a:buChar char="•"/>
              <a:defRPr sz="1200" b="0">
                <a:latin typeface="Calibri" panose="020F0502020204030204" pitchFamily="34" charset="0"/>
              </a:defRPr>
            </a:lvl2pPr>
            <a:lvl3pPr marL="279400" indent="-127000">
              <a:spcBef>
                <a:spcPts val="0"/>
              </a:spcBef>
              <a:spcAft>
                <a:spcPts val="1333"/>
              </a:spcAft>
              <a:buClrTx/>
              <a:buSzPct val="100000"/>
              <a:buFont typeface="Arial" panose="020B0604020202020204" pitchFamily="34" charset="0"/>
              <a:buChar char="−"/>
              <a:defRPr sz="1200">
                <a:latin typeface="Calibri" panose="020F0502020204030204" pitchFamily="34" charset="0"/>
              </a:defRPr>
            </a:lvl3pPr>
            <a:lvl4pPr marL="431800" indent="-127000">
              <a:spcBef>
                <a:spcPts val="0"/>
              </a:spcBef>
              <a:spcAft>
                <a:spcPts val="1333"/>
              </a:spcAft>
              <a:buClrTx/>
              <a:buSzPct val="100000"/>
              <a:buFont typeface="Arial" panose="020B0604020202020204" pitchFamily="34" charset="0"/>
              <a:buChar char="◦"/>
              <a:defRPr sz="1200" baseline="0">
                <a:latin typeface="Calibri" panose="020F0502020204030204" pitchFamily="34" charset="0"/>
              </a:defRPr>
            </a:lvl4pPr>
            <a:lvl5pPr marL="584200" indent="-127000" defTabSz="1064657">
              <a:spcBef>
                <a:spcPts val="0"/>
              </a:spcBef>
              <a:spcAft>
                <a:spcPts val="1333"/>
              </a:spcAft>
              <a:buClrTx/>
              <a:buSzPct val="100000"/>
              <a:buFont typeface="Arial" panose="020B0604020202020204" pitchFamily="34" charset="0"/>
              <a:buChar char="−"/>
              <a:tabLst/>
              <a:defRPr sz="1200" baseline="0">
                <a:latin typeface="Calibri" panose="020F0502020204030204" pitchFamily="34" charset="0"/>
              </a:defRPr>
            </a:lvl5pPr>
            <a:lvl6pPr marL="710382" indent="-235194">
              <a:spcBef>
                <a:spcPts val="0"/>
              </a:spcBef>
              <a:spcAft>
                <a:spcPts val="1333"/>
              </a:spcAft>
              <a:buFont typeface="Verdana" panose="020B0604030504040204" pitchFamily="34" charset="0"/>
              <a:buChar char="−"/>
              <a:defRPr sz="1600" baseline="0"/>
            </a:lvl6pPr>
            <a:lvl7pPr marL="710382" indent="-235194">
              <a:spcBef>
                <a:spcPts val="0"/>
              </a:spcBef>
              <a:spcAft>
                <a:spcPts val="1333"/>
              </a:spcAft>
              <a:buFont typeface="Verdana" panose="020B0604030504040204" pitchFamily="34" charset="0"/>
              <a:buChar char="−"/>
              <a:defRPr sz="1600"/>
            </a:lvl7pPr>
            <a:lvl8pPr marL="710382" indent="-235194">
              <a:spcBef>
                <a:spcPts val="0"/>
              </a:spcBef>
              <a:spcAft>
                <a:spcPts val="1333"/>
              </a:spcAft>
              <a:buFont typeface="Verdana" panose="020B0604030504040204" pitchFamily="34" charset="0"/>
              <a:buChar char="−"/>
              <a:defRPr sz="1600" baseline="0"/>
            </a:lvl8pPr>
            <a:lvl9pPr marL="710382" indent="-235194">
              <a:spcBef>
                <a:spcPts val="0"/>
              </a:spcBef>
              <a:spcAft>
                <a:spcPts val="1333"/>
              </a:spcAft>
              <a:buFont typeface="Verdana" panose="020B0604030504040204" pitchFamily="34" charset="0"/>
              <a:buChar char="−"/>
              <a:defRPr sz="1600" baseline="0"/>
            </a:lvl9pPr>
          </a:lstStyle>
          <a:p>
            <a:r>
              <a:rPr lang="en-US" dirty="0">
                <a:solidFill>
                  <a:srgbClr val="0097A9"/>
                </a:solidFill>
              </a:rPr>
              <a:t>Project-specific Assumptions</a:t>
            </a:r>
          </a:p>
        </p:txBody>
      </p:sp>
      <p:sp>
        <p:nvSpPr>
          <p:cNvPr id="2" name="Content Placeholder 3">
            <a:extLst>
              <a:ext uri="{FF2B5EF4-FFF2-40B4-BE49-F238E27FC236}">
                <a16:creationId xmlns:a16="http://schemas.microsoft.com/office/drawing/2014/main" id="{590F3B04-C224-A176-FD5D-C9F6EB4CF4FB}"/>
              </a:ext>
            </a:extLst>
          </p:cNvPr>
          <p:cNvSpPr txBox="1">
            <a:spLocks/>
          </p:cNvSpPr>
          <p:nvPr/>
        </p:nvSpPr>
        <p:spPr>
          <a:xfrm>
            <a:off x="469900" y="1083751"/>
            <a:ext cx="10635094" cy="5509536"/>
          </a:xfrm>
          <a:prstGeom prst="rect">
            <a:avLst/>
          </a:prstGeom>
        </p:spPr>
        <p:txBody>
          <a:bodyPr vert="horz" lIns="0" tIns="0" rIns="0" bIns="0" rtlCol="0">
            <a:noAutofit/>
          </a:bodyPr>
          <a:lstStyle>
            <a:lvl1pPr marL="0" indent="0" algn="l" defTabSz="1219170" rtl="0" eaLnBrk="1" latinLnBrk="0" hangingPunct="1">
              <a:lnSpc>
                <a:spcPct val="120000"/>
              </a:lnSpc>
              <a:spcBef>
                <a:spcPts val="0"/>
              </a:spcBef>
              <a:spcAft>
                <a:spcPts val="1200"/>
              </a:spcAft>
              <a:buSzPct val="100000"/>
              <a:buFont typeface="Arial" panose="020B0604020202020204" pitchFamily="34" charset="0"/>
              <a:buNone/>
              <a:defRPr sz="1100" b="0" kern="1200">
                <a:solidFill>
                  <a:schemeClr val="tx1"/>
                </a:solidFill>
                <a:latin typeface="+mn-lt"/>
                <a:ea typeface="+mn-ea"/>
                <a:cs typeface="+mn-cs"/>
              </a:defRPr>
            </a:lvl1pPr>
            <a:lvl2pPr marL="0" indent="0" algn="l" defTabSz="1219170" rtl="0" eaLnBrk="1" latinLnBrk="0" hangingPunct="1">
              <a:spcBef>
                <a:spcPts val="0"/>
              </a:spcBef>
              <a:spcAft>
                <a:spcPts val="600"/>
              </a:spcAft>
              <a:buClrTx/>
              <a:buSzPct val="100000"/>
              <a:buFont typeface="Arial"/>
              <a:buNone/>
              <a:defRPr lang="en-US" sz="11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600"/>
              </a:spcAft>
              <a:buClrTx/>
              <a:buSzPct val="100000"/>
              <a:buFont typeface="Arial" panose="020B0604020202020204" pitchFamily="34" charset="0"/>
              <a:buChar char="•"/>
              <a:defRPr lang="en-US" sz="11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600"/>
              </a:spcAft>
              <a:buClrTx/>
              <a:buSzPct val="100000"/>
              <a:buFont typeface="Verdana" panose="020B0604030504040204" pitchFamily="34" charset="0"/>
              <a:buChar char="−"/>
              <a:defRPr lang="en-US" sz="11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600"/>
              </a:spcAft>
              <a:buClrTx/>
              <a:buSzPct val="100000"/>
              <a:buFont typeface="Verdana" panose="020B0604030504040204" pitchFamily="34" charset="0"/>
              <a:buChar char="−"/>
              <a:tabLst/>
              <a:defRPr lang="en-US" sz="11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just" defTabSz="914400">
              <a:lnSpc>
                <a:spcPct val="100000"/>
              </a:lnSpc>
              <a:spcAft>
                <a:spcPts val="0"/>
              </a:spcAft>
              <a:buClr>
                <a:srgbClr val="86BC25"/>
              </a:buClr>
              <a:buSzTx/>
              <a:defRPr/>
            </a:pPr>
            <a:r>
              <a:rPr lang="en-US" sz="1600" b="1" dirty="0">
                <a:solidFill>
                  <a:srgbClr val="0097A9"/>
                </a:solidFill>
                <a:latin typeface="Calibri" panose="020F0502020204030204" pitchFamily="34" charset="0"/>
                <a:ea typeface="Verdana" panose="020B0604030504040204" pitchFamily="34" charset="0"/>
                <a:cs typeface="Calibri" panose="020F0502020204030204" pitchFamily="34" charset="0"/>
              </a:rPr>
              <a:t>Delivery Model Option 1 – Value-based, Cost-effective Scope Delivery</a:t>
            </a:r>
          </a:p>
          <a:p>
            <a:pPr algn="just" defTabSz="914400">
              <a:lnSpc>
                <a:spcPct val="100000"/>
              </a:lnSpc>
              <a:spcAft>
                <a:spcPts val="0"/>
              </a:spcAft>
              <a:buClr>
                <a:srgbClr val="86BC25"/>
              </a:buClr>
              <a:buSzTx/>
              <a:defRPr/>
            </a:pPr>
            <a:r>
              <a:rPr lang="en-US" sz="1091" b="1" dirty="0">
                <a:solidFill>
                  <a:srgbClr val="0097A9"/>
                </a:solidFill>
                <a:latin typeface="Calibri" panose="020F0502020204030204" pitchFamily="34" charset="0"/>
                <a:ea typeface="Verdana" panose="020B0604030504040204" pitchFamily="34" charset="0"/>
                <a:cs typeface="Calibri" panose="020F0502020204030204" pitchFamily="34" charset="0"/>
              </a:rPr>
              <a:t>Project Initiation Activities</a:t>
            </a:r>
          </a:p>
          <a:p>
            <a:pPr marL="169914" marR="0" lvl="0" indent="-169914" algn="l" defTabSz="914400" rtl="0" eaLnBrk="1" fontAlgn="auto" latinLnBrk="0" hangingPunct="1">
              <a:lnSpc>
                <a:spcPct val="100000"/>
              </a:lnSpc>
              <a:spcBef>
                <a:spcPts val="0"/>
              </a:spcBef>
              <a:spcAft>
                <a:spcPts val="0"/>
              </a:spcAft>
              <a:buClr>
                <a:srgbClr val="00ABAB"/>
              </a:buClr>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Time taken during the contract preparation and signing process is not part of this phase and is considered as pre-project activity. Project duration calculation will start two weeks after contract signing date to allow team mobilization.</a:t>
            </a:r>
          </a:p>
          <a:p>
            <a:pPr marL="169914" marR="0" lvl="0" indent="-169914" algn="l" defTabSz="914400" rtl="0" eaLnBrk="1" fontAlgn="auto" latinLnBrk="0" hangingPunct="1">
              <a:lnSpc>
                <a:spcPct val="100000"/>
              </a:lnSpc>
              <a:spcBef>
                <a:spcPts val="0"/>
              </a:spcBef>
              <a:spcAft>
                <a:spcPts val="0"/>
              </a:spcAft>
              <a:buClr>
                <a:srgbClr val="00ABAB"/>
              </a:buClr>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Any changes to the scope, project plan and the deliverables shall be discussed and agreed between Deloitte and stc. Deloitte will assess the impact of change and discuss additional efforts and fees. </a:t>
            </a:r>
          </a:p>
          <a:p>
            <a:pPr marL="169914" indent="-169914" defTabSz="914400">
              <a:lnSpc>
                <a:spcPct val="100000"/>
              </a:lnSpc>
              <a:spcAft>
                <a:spcPts val="0"/>
              </a:spcAft>
              <a:buClr>
                <a:srgbClr val="00ABAB"/>
              </a:buClr>
              <a:buSzTx/>
              <a:buFont typeface="Arial" panose="020B0604020202020204" pitchFamily="34" charset="0"/>
              <a:buChar char="•"/>
              <a:defRPr/>
            </a:pPr>
            <a:r>
              <a:rPr lang="en-US" sz="1100" dirty="0">
                <a:latin typeface="Calibri" panose="020F0502020204030204" pitchFamily="34" charset="0"/>
              </a:rPr>
              <a:t>Stc shall provide templates for project charter, status reports etc. to Deloitte to be used throughout the project. In case there is no official format, Deloitte will propose its templates for approval of stc.</a:t>
            </a:r>
          </a:p>
          <a:p>
            <a:pPr algn="just" defTabSz="914400">
              <a:lnSpc>
                <a:spcPct val="100000"/>
              </a:lnSpc>
              <a:spcAft>
                <a:spcPts val="0"/>
              </a:spcAft>
              <a:buClr>
                <a:srgbClr val="86BC25"/>
              </a:buClr>
              <a:buSzTx/>
              <a:defRPr/>
            </a:pPr>
            <a:r>
              <a:rPr lang="en-US" sz="1091" b="1" dirty="0">
                <a:solidFill>
                  <a:srgbClr val="0097A9"/>
                </a:solidFill>
                <a:latin typeface="Calibri" panose="020F0502020204030204" pitchFamily="34" charset="0"/>
                <a:ea typeface="Verdana" panose="020B0604030504040204" pitchFamily="34" charset="0"/>
                <a:cs typeface="Calibri" panose="020F0502020204030204" pitchFamily="34" charset="0"/>
              </a:rPr>
              <a:t>Phase 1 – BCM Risk Assessment</a:t>
            </a:r>
          </a:p>
          <a:p>
            <a:pPr marL="169914" indent="-169914" defTabSz="914400">
              <a:lnSpc>
                <a:spcPct val="100000"/>
              </a:lnSpc>
              <a:spcAft>
                <a:spcPts val="0"/>
              </a:spcAft>
              <a:buClr>
                <a:srgbClr val="00ABAB"/>
              </a:buClr>
              <a:buSzTx/>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Risk assessment activities in stc Head Office and other locations in Riyadh will be performed onsite where possible.</a:t>
            </a:r>
          </a:p>
          <a:p>
            <a:pPr marL="169914" indent="-169914" defTabSz="914400">
              <a:lnSpc>
                <a:spcPct val="100000"/>
              </a:lnSpc>
              <a:spcAft>
                <a:spcPts val="0"/>
              </a:spcAft>
              <a:buClr>
                <a:srgbClr val="00ABAB"/>
              </a:buClr>
              <a:buSzTx/>
              <a:buFont typeface="Arial" panose="020B0604020202020204" pitchFamily="34" charset="0"/>
              <a:buChar char="•"/>
              <a:defRPr/>
            </a:pPr>
            <a:r>
              <a:rPr lang="en-US" dirty="0">
                <a:solidFill>
                  <a:prstClr val="black"/>
                </a:solidFill>
                <a:latin typeface="Calibri" panose="020F0502020204030204" pitchFamily="34" charset="0"/>
              </a:rPr>
              <a:t>All risk assessment activities outside Riyadh will be performed remotely. The assessment will be limited to interviews and review of documentations. However, no control verification will be performed, and risk mitigation plan will be proposed based on the design of control provided during workshops.</a:t>
            </a:r>
          </a:p>
          <a:p>
            <a:pPr algn="just" defTabSz="914400">
              <a:lnSpc>
                <a:spcPct val="100000"/>
              </a:lnSpc>
              <a:spcAft>
                <a:spcPts val="0"/>
              </a:spcAft>
              <a:buClr>
                <a:srgbClr val="86BC25"/>
              </a:buClr>
              <a:buSzTx/>
              <a:defRPr/>
            </a:pPr>
            <a:r>
              <a:rPr lang="en-US" sz="1091" b="1" dirty="0">
                <a:solidFill>
                  <a:srgbClr val="0097A9"/>
                </a:solidFill>
                <a:latin typeface="Calibri" panose="020F0502020204030204" pitchFamily="34" charset="0"/>
                <a:ea typeface="Verdana" panose="020B0604030504040204" pitchFamily="34" charset="0"/>
                <a:cs typeface="Calibri" panose="020F0502020204030204" pitchFamily="34" charset="0"/>
              </a:rPr>
              <a:t>Phase 2 – BCM Strategy and Roadmap</a:t>
            </a:r>
          </a:p>
          <a:p>
            <a:pPr marL="169914" indent="-169914" defTabSz="914400">
              <a:lnSpc>
                <a:spcPct val="100000"/>
              </a:lnSpc>
              <a:spcAft>
                <a:spcPts val="0"/>
              </a:spcAft>
              <a:buClr>
                <a:srgbClr val="00ABAB"/>
              </a:buClr>
              <a:buSzTx/>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Current state assessment will be performed against GSNRC Framework, ISO 22301, ISO 22361, and ISO 22320. </a:t>
            </a:r>
          </a:p>
          <a:p>
            <a:pPr marL="169914" indent="-169914" defTabSz="914400">
              <a:lnSpc>
                <a:spcPct val="100000"/>
              </a:lnSpc>
              <a:spcAft>
                <a:spcPts val="0"/>
              </a:spcAft>
              <a:buClr>
                <a:srgbClr val="00ABAB"/>
              </a:buClr>
              <a:buSzTx/>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Deloitte will neither conduct any business impact analysis (BIA) activities or review any existing BIAs. All BIA outputs will be taken as-is for identifying the recovery strategies.</a:t>
            </a:r>
          </a:p>
          <a:p>
            <a:pPr marL="169914" indent="-169914" defTabSz="914400">
              <a:lnSpc>
                <a:spcPct val="100000"/>
              </a:lnSpc>
              <a:spcAft>
                <a:spcPts val="0"/>
              </a:spcAft>
              <a:buClr>
                <a:srgbClr val="00ABAB"/>
              </a:buClr>
              <a:buSzTx/>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Deloitte will not be responsible for any manpower analysis or cost / budget estimation for the initiatives identified in 3-year roadmap. </a:t>
            </a:r>
          </a:p>
          <a:p>
            <a:pPr algn="just" defTabSz="914400">
              <a:lnSpc>
                <a:spcPct val="100000"/>
              </a:lnSpc>
              <a:spcAft>
                <a:spcPts val="0"/>
              </a:spcAft>
              <a:buClr>
                <a:srgbClr val="86BC25"/>
              </a:buClr>
              <a:buSzTx/>
              <a:defRPr/>
            </a:pPr>
            <a:r>
              <a:rPr lang="en-US" sz="1091" b="1" dirty="0">
                <a:solidFill>
                  <a:srgbClr val="0097A9"/>
                </a:solidFill>
                <a:latin typeface="Calibri" panose="020F0502020204030204" pitchFamily="34" charset="0"/>
                <a:ea typeface="Verdana" panose="020B0604030504040204" pitchFamily="34" charset="0"/>
                <a:cs typeface="Calibri" panose="020F0502020204030204" pitchFamily="34" charset="0"/>
              </a:rPr>
              <a:t>Phase 3 - Plans Review and Enhancement</a:t>
            </a:r>
          </a:p>
          <a:p>
            <a:pPr marL="169914" indent="-169914" defTabSz="914400">
              <a:lnSpc>
                <a:spcPct val="100000"/>
              </a:lnSpc>
              <a:spcAft>
                <a:spcPts val="0"/>
              </a:spcAft>
              <a:buClr>
                <a:srgbClr val="00ABAB"/>
              </a:buClr>
              <a:buSzTx/>
              <a:buFont typeface="Arial" panose="020B0604020202020204" pitchFamily="34" charset="0"/>
              <a:buChar char="•"/>
              <a:defRPr/>
            </a:pPr>
            <a:r>
              <a:rPr lang="en-US" dirty="0">
                <a:solidFill>
                  <a:prstClr val="black"/>
                </a:solidFill>
                <a:latin typeface="Calibri" panose="020F0502020204030204" pitchFamily="34" charset="0"/>
              </a:rPr>
              <a:t>Business continuity plans will be developed using the recovery requirements identified during BIA already performed by stc.</a:t>
            </a:r>
            <a:endParaRPr kumimoji="0" lang="en-US"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pPr marL="169914" indent="-169914" defTabSz="914400">
              <a:lnSpc>
                <a:spcPct val="100000"/>
              </a:lnSpc>
              <a:spcAft>
                <a:spcPts val="0"/>
              </a:spcAft>
              <a:buClr>
                <a:srgbClr val="00ABAB"/>
              </a:buClr>
              <a:buSzTx/>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Review and enhancement of incident management plans will be limited to ten (10) plans</a:t>
            </a:r>
          </a:p>
          <a:p>
            <a:pPr marL="169914" indent="-169914" defTabSz="914400">
              <a:lnSpc>
                <a:spcPct val="100000"/>
              </a:lnSpc>
              <a:spcAft>
                <a:spcPts val="0"/>
              </a:spcAft>
              <a:buClr>
                <a:srgbClr val="00ABAB"/>
              </a:buClr>
              <a:buSzTx/>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Review and enhancement of IT DR plan will be limited to one (01) centralized IT DRP, while review and enhancement of technical recovery plans will be limited to twenty (20) plans.</a:t>
            </a:r>
          </a:p>
          <a:p>
            <a:pPr marL="169914" indent="-169914" defTabSz="914400">
              <a:lnSpc>
                <a:spcPct val="100000"/>
              </a:lnSpc>
              <a:spcAft>
                <a:spcPts val="0"/>
              </a:spcAft>
              <a:buClr>
                <a:srgbClr val="00ABAB"/>
              </a:buClr>
              <a:buSzTx/>
              <a:buFont typeface="Arial" panose="020B0604020202020204" pitchFamily="34" charset="0"/>
              <a:buChar char="•"/>
              <a:defRPr/>
            </a:pPr>
            <a:r>
              <a:rPr lang="en-US" sz="1100" dirty="0">
                <a:latin typeface="Calibri" panose="020F0502020204030204" pitchFamily="34" charset="0"/>
                <a:cs typeface="Calibri" panose="020F0502020204030204" pitchFamily="34" charset="0"/>
              </a:rPr>
              <a:t>Our scope is limited to development of emergency response plan (ERP) template. However, the ERPs will be developed by relevant departments of stc. to be used by stc departments</a:t>
            </a:r>
          </a:p>
          <a:p>
            <a:pPr algn="just" defTabSz="914400">
              <a:lnSpc>
                <a:spcPct val="100000"/>
              </a:lnSpc>
              <a:spcAft>
                <a:spcPts val="0"/>
              </a:spcAft>
              <a:buClr>
                <a:srgbClr val="86BC25"/>
              </a:buClr>
              <a:buSzTx/>
              <a:defRPr/>
            </a:pPr>
            <a:r>
              <a:rPr lang="en-US" sz="1091" b="1" dirty="0">
                <a:solidFill>
                  <a:srgbClr val="0097A9"/>
                </a:solidFill>
                <a:latin typeface="Calibri" panose="020F0502020204030204" pitchFamily="34" charset="0"/>
                <a:ea typeface="Verdana" panose="020B0604030504040204" pitchFamily="34" charset="0"/>
                <a:cs typeface="Calibri" panose="020F0502020204030204" pitchFamily="34" charset="0"/>
              </a:rPr>
              <a:t>Phase 4 – BCM Exercising</a:t>
            </a:r>
          </a:p>
          <a:p>
            <a:pPr marL="169914" indent="-169914" defTabSz="914400">
              <a:lnSpc>
                <a:spcPct val="100000"/>
              </a:lnSpc>
              <a:spcAft>
                <a:spcPts val="0"/>
              </a:spcAft>
              <a:buClr>
                <a:srgbClr val="00ABAB"/>
              </a:buClr>
              <a:buSzTx/>
              <a:buFont typeface="Arial" panose="020B0604020202020204" pitchFamily="34" charset="0"/>
              <a:buChar char="•"/>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Deloitte will identify a maximum of ten (10) different test scenarios</a:t>
            </a:r>
          </a:p>
          <a:p>
            <a:pPr marL="169914" indent="-169914" defTabSz="914400">
              <a:lnSpc>
                <a:spcPct val="100000"/>
              </a:lnSpc>
              <a:spcAft>
                <a:spcPts val="0"/>
              </a:spcAft>
              <a:buClr>
                <a:srgbClr val="00ABAB"/>
              </a:buClr>
              <a:buSzTx/>
              <a:buFont typeface="Arial" panose="020B0604020202020204" pitchFamily="34" charset="0"/>
              <a:buChar char="•"/>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Our scope is limited to conducting a maximum of seven (07) tabletop exercises covering IMPs, BCPs, IT DRP, TRP, CMP and CCP</a:t>
            </a:r>
          </a:p>
          <a:p>
            <a:pPr marL="169914" indent="-169914" defTabSz="914400">
              <a:lnSpc>
                <a:spcPct val="100000"/>
              </a:lnSpc>
              <a:spcAft>
                <a:spcPts val="0"/>
              </a:spcAft>
              <a:buClr>
                <a:srgbClr val="00ABAB"/>
              </a:buClr>
              <a:buSzTx/>
              <a:buFont typeface="Arial" panose="020B0604020202020204" pitchFamily="34" charset="0"/>
              <a:buChar char="•"/>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Deloitte will conduct three (03) crisis simulations covering CMP and CCP</a:t>
            </a:r>
          </a:p>
          <a:p>
            <a:pPr marL="169914" indent="-169914" defTabSz="914400">
              <a:lnSpc>
                <a:spcPct val="100000"/>
              </a:lnSpc>
              <a:spcAft>
                <a:spcPts val="0"/>
              </a:spcAft>
              <a:buClr>
                <a:srgbClr val="00ABAB"/>
              </a:buClr>
              <a:buSzTx/>
              <a:buFont typeface="Arial" panose="020B0604020202020204" pitchFamily="34" charset="0"/>
              <a:buChar char="•"/>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The scope does not cover performing any IT DR failover exercise.</a:t>
            </a:r>
          </a:p>
          <a:p>
            <a:pPr marL="169914" indent="-169914" defTabSz="914400">
              <a:lnSpc>
                <a:spcPct val="100000"/>
              </a:lnSpc>
              <a:spcAft>
                <a:spcPts val="0"/>
              </a:spcAft>
              <a:buClr>
                <a:srgbClr val="00ABAB"/>
              </a:buClr>
              <a:buSzTx/>
              <a:buFont typeface="Arial" panose="020B0604020202020204" pitchFamily="34" charset="0"/>
              <a:buChar char="•"/>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The scope does not cover performing any integrated exercise covering functional execution of any plans.</a:t>
            </a:r>
          </a:p>
          <a:p>
            <a:pPr marL="169914" indent="-169914" defTabSz="914400">
              <a:lnSpc>
                <a:spcPct val="100000"/>
              </a:lnSpc>
              <a:spcAft>
                <a:spcPts val="0"/>
              </a:spcAft>
              <a:buClr>
                <a:srgbClr val="00ABAB"/>
              </a:buClr>
              <a:buSzTx/>
              <a:buFont typeface="Arial" panose="020B0604020202020204" pitchFamily="34" charset="0"/>
              <a:buChar char="•"/>
              <a:defRPr/>
            </a:pP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4244941993"/>
      </p:ext>
    </p:extLst>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riangle 28">
            <a:extLst>
              <a:ext uri="{FF2B5EF4-FFF2-40B4-BE49-F238E27FC236}">
                <a16:creationId xmlns:a16="http://schemas.microsoft.com/office/drawing/2014/main" id="{27367C90-8648-4F77-B5E9-1AF5CA227DCA}"/>
              </a:ext>
            </a:extLst>
          </p:cNvPr>
          <p:cNvSpPr/>
          <p:nvPr/>
        </p:nvSpPr>
        <p:spPr>
          <a:xfrm rot="16200000">
            <a:off x="11086720" y="4289010"/>
            <a:ext cx="264966" cy="228419"/>
          </a:xfrm>
          <a:prstGeom prst="triangle">
            <a:avLst/>
          </a:prstGeom>
          <a:solidFill>
            <a:srgbClr val="009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10" name="Rectangle 9">
            <a:extLst>
              <a:ext uri="{FF2B5EF4-FFF2-40B4-BE49-F238E27FC236}">
                <a16:creationId xmlns:a16="http://schemas.microsoft.com/office/drawing/2014/main" id="{4E63D088-1AC8-4659-B8B5-76DA18E9D8A8}"/>
              </a:ext>
            </a:extLst>
          </p:cNvPr>
          <p:cNvSpPr/>
          <p:nvPr/>
        </p:nvSpPr>
        <p:spPr bwMode="gray">
          <a:xfrm>
            <a:off x="1" y="0"/>
            <a:ext cx="165462" cy="6858000"/>
          </a:xfrm>
          <a:prstGeom prst="rect">
            <a:avLst/>
          </a:prstGeom>
          <a:solidFill>
            <a:srgbClr val="0097A9"/>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
        <p:nvSpPr>
          <p:cNvPr id="4" name="Title 2">
            <a:extLst>
              <a:ext uri="{FF2B5EF4-FFF2-40B4-BE49-F238E27FC236}">
                <a16:creationId xmlns:a16="http://schemas.microsoft.com/office/drawing/2014/main" id="{120B607C-82FE-0182-24AE-740C781547AE}"/>
              </a:ext>
            </a:extLst>
          </p:cNvPr>
          <p:cNvSpPr>
            <a:spLocks noGrp="1"/>
          </p:cNvSpPr>
          <p:nvPr>
            <p:ph type="title"/>
          </p:nvPr>
        </p:nvSpPr>
        <p:spPr>
          <a:xfrm>
            <a:off x="469909" y="402587"/>
            <a:ext cx="11252200" cy="334102"/>
          </a:xfrm>
        </p:spPr>
        <p:txBody>
          <a:bodyPr/>
          <a:lstStyle/>
          <a:p>
            <a:r>
              <a:rPr lang="en-US" sz="2382" dirty="0"/>
              <a:t>Project Assumptions</a:t>
            </a:r>
          </a:p>
        </p:txBody>
      </p:sp>
      <p:sp>
        <p:nvSpPr>
          <p:cNvPr id="5" name="Text Placeholder 1">
            <a:extLst>
              <a:ext uri="{FF2B5EF4-FFF2-40B4-BE49-F238E27FC236}">
                <a16:creationId xmlns:a16="http://schemas.microsoft.com/office/drawing/2014/main" id="{D61A5375-D549-182B-27DB-2BA160371B25}"/>
              </a:ext>
            </a:extLst>
          </p:cNvPr>
          <p:cNvSpPr txBox="1">
            <a:spLocks/>
          </p:cNvSpPr>
          <p:nvPr/>
        </p:nvSpPr>
        <p:spPr>
          <a:xfrm>
            <a:off x="469899" y="736689"/>
            <a:ext cx="10648963" cy="340271"/>
          </a:xfrm>
          <a:prstGeom prst="rect">
            <a:avLst/>
          </a:prstGeom>
        </p:spPr>
        <p:txBody>
          <a:bodyPr vert="horz" lIns="0" tIns="0" rIns="0" bIns="0" rtlCol="0">
            <a:noAutofit/>
          </a:bodyPr>
          <a:lstStyle>
            <a:defPPr>
              <a:defRPr lang="en-US"/>
            </a:defPPr>
            <a:lvl1pPr indent="0">
              <a:spcBef>
                <a:spcPts val="0"/>
              </a:spcBef>
              <a:spcAft>
                <a:spcPts val="1333"/>
              </a:spcAft>
              <a:buSzPct val="100000"/>
              <a:buFontTx/>
              <a:buNone/>
              <a:defRPr sz="2000" b="0">
                <a:solidFill>
                  <a:srgbClr val="575757"/>
                </a:solidFill>
                <a:latin typeface="Calibri" panose="020F0502020204030204" pitchFamily="34" charset="0"/>
                <a:cs typeface="Calibri" panose="020F0502020204030204" pitchFamily="34" charset="0"/>
              </a:defRPr>
            </a:lvl1pPr>
            <a:lvl2pPr marL="127000" indent="-127000">
              <a:spcBef>
                <a:spcPts val="0"/>
              </a:spcBef>
              <a:spcAft>
                <a:spcPts val="1333"/>
              </a:spcAft>
              <a:buClrTx/>
              <a:buSzPct val="100000"/>
              <a:buFont typeface="Arial" panose="020B0604020202020204" pitchFamily="34" charset="0"/>
              <a:buChar char="•"/>
              <a:defRPr sz="1200" b="0">
                <a:latin typeface="Calibri" panose="020F0502020204030204" pitchFamily="34" charset="0"/>
              </a:defRPr>
            </a:lvl2pPr>
            <a:lvl3pPr marL="279400" indent="-127000">
              <a:spcBef>
                <a:spcPts val="0"/>
              </a:spcBef>
              <a:spcAft>
                <a:spcPts val="1333"/>
              </a:spcAft>
              <a:buClrTx/>
              <a:buSzPct val="100000"/>
              <a:buFont typeface="Arial" panose="020B0604020202020204" pitchFamily="34" charset="0"/>
              <a:buChar char="−"/>
              <a:defRPr sz="1200">
                <a:latin typeface="Calibri" panose="020F0502020204030204" pitchFamily="34" charset="0"/>
              </a:defRPr>
            </a:lvl3pPr>
            <a:lvl4pPr marL="431800" indent="-127000">
              <a:spcBef>
                <a:spcPts val="0"/>
              </a:spcBef>
              <a:spcAft>
                <a:spcPts val="1333"/>
              </a:spcAft>
              <a:buClrTx/>
              <a:buSzPct val="100000"/>
              <a:buFont typeface="Arial" panose="020B0604020202020204" pitchFamily="34" charset="0"/>
              <a:buChar char="◦"/>
              <a:defRPr sz="1200" baseline="0">
                <a:latin typeface="Calibri" panose="020F0502020204030204" pitchFamily="34" charset="0"/>
              </a:defRPr>
            </a:lvl4pPr>
            <a:lvl5pPr marL="584200" indent="-127000" defTabSz="1064657">
              <a:spcBef>
                <a:spcPts val="0"/>
              </a:spcBef>
              <a:spcAft>
                <a:spcPts val="1333"/>
              </a:spcAft>
              <a:buClrTx/>
              <a:buSzPct val="100000"/>
              <a:buFont typeface="Arial" panose="020B0604020202020204" pitchFamily="34" charset="0"/>
              <a:buChar char="−"/>
              <a:tabLst/>
              <a:defRPr sz="1200" baseline="0">
                <a:latin typeface="Calibri" panose="020F0502020204030204" pitchFamily="34" charset="0"/>
              </a:defRPr>
            </a:lvl5pPr>
            <a:lvl6pPr marL="710382" indent="-235194">
              <a:spcBef>
                <a:spcPts val="0"/>
              </a:spcBef>
              <a:spcAft>
                <a:spcPts val="1333"/>
              </a:spcAft>
              <a:buFont typeface="Verdana" panose="020B0604030504040204" pitchFamily="34" charset="0"/>
              <a:buChar char="−"/>
              <a:defRPr sz="1600" baseline="0"/>
            </a:lvl6pPr>
            <a:lvl7pPr marL="710382" indent="-235194">
              <a:spcBef>
                <a:spcPts val="0"/>
              </a:spcBef>
              <a:spcAft>
                <a:spcPts val="1333"/>
              </a:spcAft>
              <a:buFont typeface="Verdana" panose="020B0604030504040204" pitchFamily="34" charset="0"/>
              <a:buChar char="−"/>
              <a:defRPr sz="1600"/>
            </a:lvl7pPr>
            <a:lvl8pPr marL="710382" indent="-235194">
              <a:spcBef>
                <a:spcPts val="0"/>
              </a:spcBef>
              <a:spcAft>
                <a:spcPts val="1333"/>
              </a:spcAft>
              <a:buFont typeface="Verdana" panose="020B0604030504040204" pitchFamily="34" charset="0"/>
              <a:buChar char="−"/>
              <a:defRPr sz="1600" baseline="0"/>
            </a:lvl8pPr>
            <a:lvl9pPr marL="710382" indent="-235194">
              <a:spcBef>
                <a:spcPts val="0"/>
              </a:spcBef>
              <a:spcAft>
                <a:spcPts val="1333"/>
              </a:spcAft>
              <a:buFont typeface="Verdana" panose="020B0604030504040204" pitchFamily="34" charset="0"/>
              <a:buChar char="−"/>
              <a:defRPr sz="1600" baseline="0"/>
            </a:lvl9pPr>
          </a:lstStyle>
          <a:p>
            <a:r>
              <a:rPr lang="en-US" dirty="0">
                <a:solidFill>
                  <a:srgbClr val="0097A9"/>
                </a:solidFill>
              </a:rPr>
              <a:t>Project-specific Assumptions</a:t>
            </a:r>
          </a:p>
        </p:txBody>
      </p:sp>
      <p:sp>
        <p:nvSpPr>
          <p:cNvPr id="3" name="Content Placeholder 3">
            <a:extLst>
              <a:ext uri="{FF2B5EF4-FFF2-40B4-BE49-F238E27FC236}">
                <a16:creationId xmlns:a16="http://schemas.microsoft.com/office/drawing/2014/main" id="{DD7C4E3F-C6F1-B4C0-46EB-AE87E30BE6B9}"/>
              </a:ext>
            </a:extLst>
          </p:cNvPr>
          <p:cNvSpPr txBox="1">
            <a:spLocks/>
          </p:cNvSpPr>
          <p:nvPr/>
        </p:nvSpPr>
        <p:spPr>
          <a:xfrm>
            <a:off x="469900" y="1089080"/>
            <a:ext cx="10678336" cy="5356398"/>
          </a:xfrm>
          <a:prstGeom prst="rect">
            <a:avLst/>
          </a:prstGeom>
        </p:spPr>
        <p:txBody>
          <a:bodyPr vert="horz" lIns="0" tIns="0" rIns="0" bIns="0" rtlCol="0">
            <a:noAutofit/>
          </a:bodyPr>
          <a:lstStyle>
            <a:lvl1pPr marL="0" indent="0" algn="l" defTabSz="1219170" rtl="0" eaLnBrk="1" latinLnBrk="0" hangingPunct="1">
              <a:lnSpc>
                <a:spcPct val="120000"/>
              </a:lnSpc>
              <a:spcBef>
                <a:spcPts val="0"/>
              </a:spcBef>
              <a:spcAft>
                <a:spcPts val="1200"/>
              </a:spcAft>
              <a:buSzPct val="100000"/>
              <a:buFont typeface="Arial" panose="020B0604020202020204" pitchFamily="34" charset="0"/>
              <a:buNone/>
              <a:defRPr sz="1100" b="0" kern="1200">
                <a:solidFill>
                  <a:schemeClr val="tx1"/>
                </a:solidFill>
                <a:latin typeface="+mn-lt"/>
                <a:ea typeface="+mn-ea"/>
                <a:cs typeface="+mn-cs"/>
              </a:defRPr>
            </a:lvl1pPr>
            <a:lvl2pPr marL="0" indent="0" algn="l" defTabSz="1219170" rtl="0" eaLnBrk="1" latinLnBrk="0" hangingPunct="1">
              <a:spcBef>
                <a:spcPts val="0"/>
              </a:spcBef>
              <a:spcAft>
                <a:spcPts val="600"/>
              </a:spcAft>
              <a:buClrTx/>
              <a:buSzPct val="100000"/>
              <a:buFont typeface="Arial"/>
              <a:buNone/>
              <a:defRPr lang="en-US" sz="11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600"/>
              </a:spcAft>
              <a:buClrTx/>
              <a:buSzPct val="100000"/>
              <a:buFont typeface="Arial" panose="020B0604020202020204" pitchFamily="34" charset="0"/>
              <a:buChar char="•"/>
              <a:defRPr lang="en-US" sz="11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600"/>
              </a:spcAft>
              <a:buClrTx/>
              <a:buSzPct val="100000"/>
              <a:buFont typeface="Verdana" panose="020B0604030504040204" pitchFamily="34" charset="0"/>
              <a:buChar char="−"/>
              <a:defRPr lang="en-US" sz="11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600"/>
              </a:spcAft>
              <a:buClrTx/>
              <a:buSzPct val="100000"/>
              <a:buFont typeface="Verdana" panose="020B0604030504040204" pitchFamily="34" charset="0"/>
              <a:buChar char="−"/>
              <a:tabLst/>
              <a:defRPr lang="en-US" sz="11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86BC25"/>
              </a:buClr>
              <a:buSzTx/>
              <a:buFontTx/>
              <a:buNone/>
              <a:tabLst/>
              <a:defRPr/>
            </a:pPr>
            <a:r>
              <a:rPr kumimoji="0" lang="en-US" sz="1600" b="1" i="0" u="none" strike="noStrike" kern="1200" cap="none" spc="0" normalizeH="0" baseline="0" noProof="0" dirty="0">
                <a:ln>
                  <a:noFill/>
                </a:ln>
                <a:solidFill>
                  <a:srgbClr val="0097A9"/>
                </a:solidFill>
                <a:effectLst/>
                <a:uLnTx/>
                <a:uFillTx/>
                <a:latin typeface="Calibri" panose="020F0502020204030204" pitchFamily="34" charset="0"/>
                <a:ea typeface="Verdana" panose="020B0604030504040204" pitchFamily="34" charset="0"/>
                <a:cs typeface="Calibri" panose="020F0502020204030204" pitchFamily="34" charset="0"/>
              </a:rPr>
              <a:t>Delivery Model Option 2 – Full-scope Delivery</a:t>
            </a:r>
          </a:p>
          <a:p>
            <a:pPr algn="just" defTabSz="914400">
              <a:lnSpc>
                <a:spcPct val="100000"/>
              </a:lnSpc>
              <a:spcAft>
                <a:spcPts val="0"/>
              </a:spcAft>
              <a:buClr>
                <a:srgbClr val="86BC25"/>
              </a:buClr>
              <a:buSzTx/>
              <a:defRPr/>
            </a:pPr>
            <a:r>
              <a:rPr lang="en-US" sz="1091" b="1" dirty="0">
                <a:solidFill>
                  <a:srgbClr val="0097A9"/>
                </a:solidFill>
                <a:latin typeface="Calibri" panose="020F0502020204030204" pitchFamily="34" charset="0"/>
                <a:ea typeface="Verdana" panose="020B0604030504040204" pitchFamily="34" charset="0"/>
                <a:cs typeface="Calibri" panose="020F0502020204030204" pitchFamily="34" charset="0"/>
              </a:rPr>
              <a:t>Project Initiation Activities</a:t>
            </a:r>
          </a:p>
          <a:p>
            <a:pPr marL="169914" marR="0" lvl="0" indent="-169914" algn="l" defTabSz="914400" rtl="0" eaLnBrk="1" fontAlgn="auto" latinLnBrk="0" hangingPunct="1">
              <a:lnSpc>
                <a:spcPct val="100000"/>
              </a:lnSpc>
              <a:spcBef>
                <a:spcPts val="0"/>
              </a:spcBef>
              <a:spcAft>
                <a:spcPts val="0"/>
              </a:spcAft>
              <a:buClr>
                <a:srgbClr val="00ABAB"/>
              </a:buClr>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Time taken during the contract preparation and signing process is not part of this phase and is considered as pre-project activity. Project duration calculation will start two weeks after contract signing date to allow team mobilization.</a:t>
            </a:r>
          </a:p>
          <a:p>
            <a:pPr marL="169914" marR="0" lvl="0" indent="-169914" algn="l" defTabSz="914400" rtl="0" eaLnBrk="1" fontAlgn="auto" latinLnBrk="0" hangingPunct="1">
              <a:lnSpc>
                <a:spcPct val="100000"/>
              </a:lnSpc>
              <a:spcBef>
                <a:spcPts val="0"/>
              </a:spcBef>
              <a:spcAft>
                <a:spcPts val="0"/>
              </a:spcAft>
              <a:buClr>
                <a:srgbClr val="00ABAB"/>
              </a:buClr>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Any changes to the scope, project plan and the deliverables shall be discussed and agreed between Deloitte and stc. Deloitte will assess the impact of change and discuss additional efforts and fees. </a:t>
            </a:r>
          </a:p>
          <a:p>
            <a:pPr marL="169914" indent="-169914" defTabSz="914400">
              <a:lnSpc>
                <a:spcPct val="100000"/>
              </a:lnSpc>
              <a:spcAft>
                <a:spcPts val="0"/>
              </a:spcAft>
              <a:buClr>
                <a:srgbClr val="00ABAB"/>
              </a:buClr>
              <a:buSzTx/>
              <a:buFont typeface="Arial" panose="020B0604020202020204" pitchFamily="34" charset="0"/>
              <a:buChar char="•"/>
              <a:defRPr/>
            </a:pPr>
            <a:r>
              <a:rPr lang="en-US" sz="1100" dirty="0">
                <a:latin typeface="Calibri" panose="020F0502020204030204" pitchFamily="34" charset="0"/>
              </a:rPr>
              <a:t>Stc shall provide templates for project charter, status reports etc. to Deloitte to be used throughout the project. In case there is no official format, Deloitte will propose its templates for approval of stc.</a:t>
            </a:r>
          </a:p>
          <a:p>
            <a:pPr algn="just" defTabSz="914400">
              <a:lnSpc>
                <a:spcPct val="100000"/>
              </a:lnSpc>
              <a:spcAft>
                <a:spcPts val="0"/>
              </a:spcAft>
              <a:buClr>
                <a:srgbClr val="86BC25"/>
              </a:buClr>
              <a:buSzTx/>
              <a:defRPr/>
            </a:pPr>
            <a:r>
              <a:rPr lang="en-US" sz="1091" b="1" dirty="0">
                <a:solidFill>
                  <a:srgbClr val="0097A9"/>
                </a:solidFill>
                <a:latin typeface="Calibri" panose="020F0502020204030204" pitchFamily="34" charset="0"/>
                <a:ea typeface="Verdana" panose="020B0604030504040204" pitchFamily="34" charset="0"/>
                <a:cs typeface="Calibri" panose="020F0502020204030204" pitchFamily="34" charset="0"/>
              </a:rPr>
              <a:t>Phase 1 – BCM Risk Assessment</a:t>
            </a:r>
          </a:p>
          <a:p>
            <a:pPr marL="169914" indent="-169914" defTabSz="914400">
              <a:lnSpc>
                <a:spcPct val="100000"/>
              </a:lnSpc>
              <a:spcAft>
                <a:spcPts val="0"/>
              </a:spcAft>
              <a:buClr>
                <a:srgbClr val="00ABAB"/>
              </a:buClr>
              <a:buSzTx/>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Risk assessment activities will be performed onsite for all in-scope locations, where possible.</a:t>
            </a:r>
          </a:p>
          <a:p>
            <a:pPr algn="just" defTabSz="914400">
              <a:lnSpc>
                <a:spcPct val="100000"/>
              </a:lnSpc>
              <a:spcAft>
                <a:spcPts val="0"/>
              </a:spcAft>
              <a:buClr>
                <a:srgbClr val="86BC25"/>
              </a:buClr>
              <a:buSzTx/>
              <a:defRPr/>
            </a:pPr>
            <a:r>
              <a:rPr lang="en-US" sz="1091" b="1" dirty="0">
                <a:solidFill>
                  <a:srgbClr val="0097A9"/>
                </a:solidFill>
                <a:latin typeface="Calibri" panose="020F0502020204030204" pitchFamily="34" charset="0"/>
                <a:ea typeface="Verdana" panose="020B0604030504040204" pitchFamily="34" charset="0"/>
                <a:cs typeface="Calibri" panose="020F0502020204030204" pitchFamily="34" charset="0"/>
              </a:rPr>
              <a:t>Phase 2 – BCM Strategy and Roadmap</a:t>
            </a:r>
          </a:p>
          <a:p>
            <a:pPr marL="169914" indent="-169914" defTabSz="914400">
              <a:lnSpc>
                <a:spcPct val="100000"/>
              </a:lnSpc>
              <a:spcAft>
                <a:spcPts val="0"/>
              </a:spcAft>
              <a:buClr>
                <a:srgbClr val="00ABAB"/>
              </a:buClr>
              <a:buSzTx/>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Current state assessment will be performed against GSNRC Framework, ISO 22301, ISO 22361, and ISO 22320. </a:t>
            </a:r>
          </a:p>
          <a:p>
            <a:pPr marL="169914" indent="-169914" defTabSz="914400">
              <a:lnSpc>
                <a:spcPct val="100000"/>
              </a:lnSpc>
              <a:spcAft>
                <a:spcPts val="0"/>
              </a:spcAft>
              <a:buClr>
                <a:srgbClr val="00ABAB"/>
              </a:buClr>
              <a:buSzTx/>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Deloitte will neither conduct any business impact analysis (BIA) activities or review any existing BIAs. All BIA outputs will be taken as-is for identifying the recovery strategies.</a:t>
            </a:r>
          </a:p>
          <a:p>
            <a:pPr marL="169914" indent="-169914" defTabSz="914400">
              <a:lnSpc>
                <a:spcPct val="100000"/>
              </a:lnSpc>
              <a:spcAft>
                <a:spcPts val="0"/>
              </a:spcAft>
              <a:buClr>
                <a:srgbClr val="00ABAB"/>
              </a:buClr>
              <a:buSzTx/>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Deloitte will not be responsible for any manpower analysis or cost / budget estimation for the initiatives identified in 3-year roadmap.</a:t>
            </a:r>
          </a:p>
          <a:p>
            <a:pPr algn="just" defTabSz="914400">
              <a:lnSpc>
                <a:spcPct val="100000"/>
              </a:lnSpc>
              <a:spcAft>
                <a:spcPts val="0"/>
              </a:spcAft>
              <a:buClr>
                <a:srgbClr val="86BC25"/>
              </a:buClr>
              <a:buSzTx/>
              <a:defRPr/>
            </a:pPr>
            <a:r>
              <a:rPr lang="en-US" sz="1100" b="1" dirty="0">
                <a:solidFill>
                  <a:srgbClr val="0097A9"/>
                </a:solidFill>
                <a:latin typeface="Calibri" panose="020F0502020204030204" pitchFamily="34" charset="0"/>
                <a:ea typeface="Verdana" panose="020B0604030504040204" pitchFamily="34" charset="0"/>
                <a:cs typeface="Calibri" panose="020F0502020204030204" pitchFamily="34" charset="0"/>
              </a:rPr>
              <a:t>Phase 3 - Plans Review and Enhancement</a:t>
            </a:r>
          </a:p>
          <a:p>
            <a:pPr marL="169914" indent="-169914" defTabSz="914400">
              <a:lnSpc>
                <a:spcPct val="100000"/>
              </a:lnSpc>
              <a:spcAft>
                <a:spcPts val="0"/>
              </a:spcAft>
              <a:buClr>
                <a:srgbClr val="00ABAB"/>
              </a:buClr>
              <a:buSzTx/>
              <a:buFont typeface="Arial" panose="020B0604020202020204" pitchFamily="34" charset="0"/>
              <a:buChar char="•"/>
              <a:defRPr/>
            </a:pPr>
            <a:r>
              <a:rPr lang="en-US" dirty="0">
                <a:solidFill>
                  <a:prstClr val="black"/>
                </a:solidFill>
                <a:latin typeface="Calibri" panose="020F0502020204030204" pitchFamily="34" charset="0"/>
              </a:rPr>
              <a:t>Business continuity plans will be developed using the recovery requirements identified during BIA already performed by stc.</a:t>
            </a:r>
            <a:endParaRPr kumimoji="0" lang="en-US"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pPr marL="169914" indent="-169914" defTabSz="914400">
              <a:lnSpc>
                <a:spcPct val="100000"/>
              </a:lnSpc>
              <a:spcAft>
                <a:spcPts val="0"/>
              </a:spcAft>
              <a:buClr>
                <a:srgbClr val="00ABAB"/>
              </a:buClr>
              <a:buSzTx/>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Review and enhancement of incident management plans will be performed for all IMPs in stc (a maximum of 100).</a:t>
            </a:r>
          </a:p>
          <a:p>
            <a:pPr marL="169914" indent="-169914" defTabSz="914400">
              <a:lnSpc>
                <a:spcPct val="100000"/>
              </a:lnSpc>
              <a:spcAft>
                <a:spcPts val="0"/>
              </a:spcAft>
              <a:buClr>
                <a:srgbClr val="00ABAB"/>
              </a:buClr>
              <a:buSzTx/>
              <a:buFont typeface="Arial" panose="020B0604020202020204" pitchFamily="34" charset="0"/>
              <a:buChar char="•"/>
              <a:defRPr/>
            </a:pPr>
            <a:r>
              <a:rPr lang="en-US" dirty="0">
                <a:solidFill>
                  <a:prstClr val="black"/>
                </a:solidFill>
                <a:latin typeface="Calibri" panose="020F0502020204030204" pitchFamily="34" charset="0"/>
              </a:rPr>
              <a:t>Review and enhancement of IT DR plan will be limited to one (01) centralized IT DRP, while review and enhancement of technical recovery plans will be limited to a maximum of three-hundred (300) plans.</a:t>
            </a:r>
          </a:p>
          <a:p>
            <a:pPr marL="169914" indent="-169914" defTabSz="914400">
              <a:lnSpc>
                <a:spcPct val="100000"/>
              </a:lnSpc>
              <a:spcAft>
                <a:spcPts val="0"/>
              </a:spcAft>
              <a:buClr>
                <a:srgbClr val="00ABAB"/>
              </a:buClr>
              <a:buSzTx/>
              <a:buFont typeface="Arial" panose="020B0604020202020204" pitchFamily="34" charset="0"/>
              <a:buChar char="•"/>
              <a:defRPr/>
            </a:pPr>
            <a:r>
              <a:rPr lang="en-US" dirty="0">
                <a:solidFill>
                  <a:prstClr val="black"/>
                </a:solidFill>
                <a:latin typeface="Calibri" panose="020F0502020204030204" pitchFamily="34" charset="0"/>
              </a:rPr>
              <a:t>Our scope is limited to development of emergency response plan (ERP) template and a maximum of ten (10) emergency response plans for stc Head Office.</a:t>
            </a:r>
          </a:p>
          <a:p>
            <a:pPr algn="just" defTabSz="914400">
              <a:lnSpc>
                <a:spcPct val="100000"/>
              </a:lnSpc>
              <a:spcAft>
                <a:spcPts val="0"/>
              </a:spcAft>
              <a:buClr>
                <a:srgbClr val="86BC25"/>
              </a:buClr>
              <a:buSzTx/>
              <a:defRPr/>
            </a:pPr>
            <a:r>
              <a:rPr lang="en-US" sz="1100" b="1" dirty="0">
                <a:solidFill>
                  <a:srgbClr val="0097A9"/>
                </a:solidFill>
                <a:latin typeface="Calibri" panose="020F0502020204030204" pitchFamily="34" charset="0"/>
                <a:ea typeface="Verdana" panose="020B0604030504040204" pitchFamily="34" charset="0"/>
                <a:cs typeface="Calibri" panose="020F0502020204030204" pitchFamily="34" charset="0"/>
              </a:rPr>
              <a:t>Phase 4 – BCM Exercising</a:t>
            </a:r>
          </a:p>
          <a:p>
            <a:pPr marL="169914" indent="-169914" defTabSz="914400">
              <a:lnSpc>
                <a:spcPct val="100000"/>
              </a:lnSpc>
              <a:spcAft>
                <a:spcPts val="0"/>
              </a:spcAft>
              <a:buClr>
                <a:srgbClr val="00ABAB"/>
              </a:buClr>
              <a:buSzTx/>
              <a:buFont typeface="Arial" panose="020B0604020202020204" pitchFamily="34" charset="0"/>
              <a:buChar char="•"/>
              <a:defRPr/>
            </a:pPr>
            <a:r>
              <a:rPr lang="en-US" dirty="0">
                <a:solidFill>
                  <a:prstClr val="black"/>
                </a:solidFill>
                <a:latin typeface="Calibri" panose="020F0502020204030204" pitchFamily="34" charset="0"/>
              </a:rPr>
              <a:t>Deloitte will identify a maximum of ten (10) different test scenarios</a:t>
            </a:r>
          </a:p>
          <a:p>
            <a:pPr marL="169914" indent="-169914" defTabSz="914400">
              <a:lnSpc>
                <a:spcPct val="100000"/>
              </a:lnSpc>
              <a:spcAft>
                <a:spcPts val="0"/>
              </a:spcAft>
              <a:buClr>
                <a:srgbClr val="00ABAB"/>
              </a:buClr>
              <a:buSzTx/>
              <a:buFont typeface="Arial" panose="020B0604020202020204" pitchFamily="34" charset="0"/>
              <a:buChar char="•"/>
              <a:defRPr/>
            </a:pPr>
            <a:r>
              <a:rPr lang="en-US" dirty="0">
                <a:solidFill>
                  <a:prstClr val="black"/>
                </a:solidFill>
                <a:latin typeface="Calibri" panose="020F0502020204030204" pitchFamily="34" charset="0"/>
              </a:rPr>
              <a:t>Our scope is limited to conducting a maximum of seven (07) tabletop exercises covering IMPs, BCPs, IT DRP, TRP, CMP and CCP</a:t>
            </a:r>
          </a:p>
          <a:p>
            <a:pPr marL="169914" indent="-169914" defTabSz="914400">
              <a:lnSpc>
                <a:spcPct val="100000"/>
              </a:lnSpc>
              <a:spcAft>
                <a:spcPts val="0"/>
              </a:spcAft>
              <a:buClr>
                <a:srgbClr val="00ABAB"/>
              </a:buClr>
              <a:buSzTx/>
              <a:buFont typeface="Arial" panose="020B0604020202020204" pitchFamily="34" charset="0"/>
              <a:buChar char="•"/>
              <a:defRPr/>
            </a:pPr>
            <a:r>
              <a:rPr lang="en-US" dirty="0">
                <a:solidFill>
                  <a:prstClr val="black"/>
                </a:solidFill>
                <a:latin typeface="Calibri" panose="020F0502020204030204" pitchFamily="34" charset="0"/>
              </a:rPr>
              <a:t>Deloitte will conduct two (02) crisis simulations covering CMP and CCP</a:t>
            </a:r>
          </a:p>
          <a:p>
            <a:pPr marL="169914" indent="-169914" defTabSz="914400">
              <a:lnSpc>
                <a:spcPct val="100000"/>
              </a:lnSpc>
              <a:spcAft>
                <a:spcPts val="0"/>
              </a:spcAft>
              <a:buClr>
                <a:srgbClr val="00ABAB"/>
              </a:buClr>
              <a:buSzTx/>
              <a:buFont typeface="Arial" panose="020B0604020202020204" pitchFamily="34" charset="0"/>
              <a:buChar char="•"/>
              <a:defRPr/>
            </a:pPr>
            <a:r>
              <a:rPr lang="en-US" dirty="0">
                <a:solidFill>
                  <a:prstClr val="black"/>
                </a:solidFill>
                <a:latin typeface="Calibri" panose="020F0502020204030204" pitchFamily="34" charset="0"/>
              </a:rPr>
              <a:t>Deloitte will </a:t>
            </a:r>
            <a:r>
              <a:rPr lang="en-US" sz="1100" kern="1200" dirty="0">
                <a:solidFill>
                  <a:schemeClr val="dk1"/>
                </a:solidFill>
                <a:latin typeface="Calibri" panose="020F0502020204030204" pitchFamily="34" charset="0"/>
                <a:ea typeface="+mn-ea"/>
                <a:cs typeface="Calibri" panose="020F0502020204030204" pitchFamily="34" charset="0"/>
              </a:rPr>
              <a:t>conduct one (01</a:t>
            </a:r>
            <a:r>
              <a:rPr lang="en-US" sz="1100" kern="1200">
                <a:solidFill>
                  <a:schemeClr val="dk1"/>
                </a:solidFill>
                <a:latin typeface="Calibri" panose="020F0502020204030204" pitchFamily="34" charset="0"/>
                <a:ea typeface="+mn-ea"/>
                <a:cs typeface="Calibri" panose="020F0502020204030204" pitchFamily="34" charset="0"/>
              </a:rPr>
              <a:t>) integrated </a:t>
            </a:r>
            <a:r>
              <a:rPr lang="en-US" sz="1100" kern="1200" dirty="0">
                <a:solidFill>
                  <a:schemeClr val="dk1"/>
                </a:solidFill>
                <a:latin typeface="Calibri" panose="020F0502020204030204" pitchFamily="34" charset="0"/>
                <a:ea typeface="+mn-ea"/>
                <a:cs typeface="Calibri" panose="020F0502020204030204" pitchFamily="34" charset="0"/>
              </a:rPr>
              <a:t>simulation covering selected IMPs, BCPs, IT DRP, TRPs, CMP and CCP</a:t>
            </a:r>
          </a:p>
          <a:p>
            <a:pPr marL="169914" indent="-169914" defTabSz="914400">
              <a:lnSpc>
                <a:spcPct val="100000"/>
              </a:lnSpc>
              <a:spcAft>
                <a:spcPts val="0"/>
              </a:spcAft>
              <a:buClr>
                <a:srgbClr val="00ABAB"/>
              </a:buClr>
              <a:buSzTx/>
              <a:buFont typeface="Arial" panose="020B0604020202020204" pitchFamily="34" charset="0"/>
              <a:buChar char="•"/>
              <a:defRPr/>
            </a:pPr>
            <a:r>
              <a:rPr lang="en-US" dirty="0">
                <a:solidFill>
                  <a:prstClr val="black"/>
                </a:solidFill>
                <a:latin typeface="Calibri" panose="020F0502020204030204" pitchFamily="34" charset="0"/>
              </a:rPr>
              <a:t>The scope does not cover performing any IT DR failover exercise.</a:t>
            </a:r>
          </a:p>
          <a:p>
            <a:pPr marL="169914" indent="-169914" defTabSz="914400">
              <a:lnSpc>
                <a:spcPct val="100000"/>
              </a:lnSpc>
              <a:spcAft>
                <a:spcPts val="0"/>
              </a:spcAft>
              <a:buClr>
                <a:srgbClr val="00ABAB"/>
              </a:buClr>
              <a:buSzTx/>
              <a:buFont typeface="Arial" panose="020B0604020202020204" pitchFamily="34" charset="0"/>
              <a:buChar char="•"/>
              <a:defRPr/>
            </a:pPr>
            <a:r>
              <a:rPr lang="en-US" dirty="0">
                <a:solidFill>
                  <a:prstClr val="black"/>
                </a:solidFill>
                <a:latin typeface="Calibri" panose="020F0502020204030204" pitchFamily="34" charset="0"/>
              </a:rPr>
              <a:t>The scope does not cover performing any integrated exercise covering functional execution of any plans.</a:t>
            </a:r>
          </a:p>
        </p:txBody>
      </p:sp>
    </p:spTree>
    <p:extLst>
      <p:ext uri="{BB962C8B-B14F-4D97-AF65-F5344CB8AC3E}">
        <p14:creationId xmlns:p14="http://schemas.microsoft.com/office/powerpoint/2010/main" val="3538802403"/>
      </p:ext>
    </p:extLst>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25"/>
            <a:ext cx="11297263" cy="6861268"/>
          </a:xfrm>
          <a:prstGeom prst="rect">
            <a:avLst/>
          </a:prstGeom>
        </p:spPr>
      </p:pic>
      <p:grpSp>
        <p:nvGrpSpPr>
          <p:cNvPr id="6" name="Group 5">
            <a:extLst>
              <a:ext uri="{FF2B5EF4-FFF2-40B4-BE49-F238E27FC236}">
                <a16:creationId xmlns:a16="http://schemas.microsoft.com/office/drawing/2014/main" id="{B0BFBE09-3C6A-44C7-9D03-289EB3B4D0A7}"/>
              </a:ext>
            </a:extLst>
          </p:cNvPr>
          <p:cNvGrpSpPr/>
          <p:nvPr/>
        </p:nvGrpSpPr>
        <p:grpSpPr>
          <a:xfrm>
            <a:off x="10791565" y="6425836"/>
            <a:ext cx="364450" cy="364450"/>
            <a:chOff x="2624423" y="132075"/>
            <a:chExt cx="864729" cy="864729"/>
          </a:xfrm>
        </p:grpSpPr>
        <p:sp>
          <p:nvSpPr>
            <p:cNvPr id="9" name="Oval 8">
              <a:extLst>
                <a:ext uri="{FF2B5EF4-FFF2-40B4-BE49-F238E27FC236}">
                  <a16:creationId xmlns:a16="http://schemas.microsoft.com/office/drawing/2014/main" id="{55483B00-835E-4566-9353-F7D981928BD8}"/>
                </a:ext>
              </a:extLst>
            </p:cNvPr>
            <p:cNvSpPr/>
            <p:nvPr userDrawn="1"/>
          </p:nvSpPr>
          <p:spPr bwMode="gray">
            <a:xfrm>
              <a:off x="2624423" y="132075"/>
              <a:ext cx="864729" cy="864729"/>
            </a:xfrm>
            <a:prstGeom prst="ellipse">
              <a:avLst/>
            </a:prstGeom>
            <a:solidFill>
              <a:srgbClr val="343434"/>
            </a:solidFill>
            <a:ln w="19050" algn="ctr">
              <a:noFill/>
              <a:miter lim="800000"/>
              <a:headEnd/>
              <a:tailEnd/>
            </a:ln>
          </p:spPr>
          <p:txBody>
            <a:bodyPr wrap="none" lIns="0" tIns="0" rIns="0" bIns="0" rtlCol="0" anchor="ctr"/>
            <a:lstStyle/>
            <a:p>
              <a:pPr algn="ctr" defTabSz="1208241">
                <a:lnSpc>
                  <a:spcPct val="106000"/>
                </a:lnSpc>
                <a:defRPr/>
              </a:pPr>
              <a:endParaRPr lang="en-US" sz="2382" b="1" dirty="0">
                <a:solidFill>
                  <a:prstClr val="white"/>
                </a:solidFill>
                <a:latin typeface="Calibri" panose="020F0502020204030204" pitchFamily="34" charset="0"/>
              </a:endParaRPr>
            </a:p>
          </p:txBody>
        </p:sp>
        <p:grpSp>
          <p:nvGrpSpPr>
            <p:cNvPr id="12" name="Group 22">
              <a:extLst>
                <a:ext uri="{FF2B5EF4-FFF2-40B4-BE49-F238E27FC236}">
                  <a16:creationId xmlns:a16="http://schemas.microsoft.com/office/drawing/2014/main" id="{A0C95259-4342-46A6-B68D-4CF9DEC6145C}"/>
                </a:ext>
              </a:extLst>
            </p:cNvPr>
            <p:cNvGrpSpPr>
              <a:grpSpLocks noChangeAspect="1"/>
            </p:cNvGrpSpPr>
            <p:nvPr userDrawn="1"/>
          </p:nvGrpSpPr>
          <p:grpSpPr bwMode="auto">
            <a:xfrm>
              <a:off x="2678782" y="201682"/>
              <a:ext cx="757994" cy="757994"/>
              <a:chOff x="3448" y="418"/>
              <a:chExt cx="1517" cy="1517"/>
            </a:xfrm>
            <a:solidFill>
              <a:srgbClr val="343434"/>
            </a:solidFill>
          </p:grpSpPr>
          <p:sp>
            <p:nvSpPr>
              <p:cNvPr id="13" name="Freeform 23">
                <a:extLst>
                  <a:ext uri="{FF2B5EF4-FFF2-40B4-BE49-F238E27FC236}">
                    <a16:creationId xmlns:a16="http://schemas.microsoft.com/office/drawing/2014/main" id="{E6E79448-B6DB-4A98-9563-02D545B944F3}"/>
                  </a:ext>
                </a:extLst>
              </p:cNvPr>
              <p:cNvSpPr>
                <a:spLocks noEditPoints="1"/>
              </p:cNvSpPr>
              <p:nvPr/>
            </p:nvSpPr>
            <p:spPr bwMode="auto">
              <a:xfrm>
                <a:off x="3731" y="700"/>
                <a:ext cx="954" cy="888"/>
              </a:xfrm>
              <a:custGeom>
                <a:avLst/>
                <a:gdLst>
                  <a:gd name="T0" fmla="*/ 241 w 402"/>
                  <a:gd name="T1" fmla="*/ 347 h 374"/>
                  <a:gd name="T2" fmla="*/ 334 w 402"/>
                  <a:gd name="T3" fmla="*/ 347 h 374"/>
                  <a:gd name="T4" fmla="*/ 334 w 402"/>
                  <a:gd name="T5" fmla="*/ 174 h 374"/>
                  <a:gd name="T6" fmla="*/ 347 w 402"/>
                  <a:gd name="T7" fmla="*/ 161 h 374"/>
                  <a:gd name="T8" fmla="*/ 351 w 402"/>
                  <a:gd name="T9" fmla="*/ 161 h 374"/>
                  <a:gd name="T10" fmla="*/ 201 w 402"/>
                  <a:gd name="T11" fmla="*/ 32 h 374"/>
                  <a:gd name="T12" fmla="*/ 51 w 402"/>
                  <a:gd name="T13" fmla="*/ 161 h 374"/>
                  <a:gd name="T14" fmla="*/ 55 w 402"/>
                  <a:gd name="T15" fmla="*/ 161 h 374"/>
                  <a:gd name="T16" fmla="*/ 68 w 402"/>
                  <a:gd name="T17" fmla="*/ 174 h 374"/>
                  <a:gd name="T18" fmla="*/ 68 w 402"/>
                  <a:gd name="T19" fmla="*/ 347 h 374"/>
                  <a:gd name="T20" fmla="*/ 161 w 402"/>
                  <a:gd name="T21" fmla="*/ 347 h 374"/>
                  <a:gd name="T22" fmla="*/ 161 w 402"/>
                  <a:gd name="T23" fmla="*/ 280 h 374"/>
                  <a:gd name="T24" fmla="*/ 174 w 402"/>
                  <a:gd name="T25" fmla="*/ 267 h 374"/>
                  <a:gd name="T26" fmla="*/ 228 w 402"/>
                  <a:gd name="T27" fmla="*/ 267 h 374"/>
                  <a:gd name="T28" fmla="*/ 241 w 402"/>
                  <a:gd name="T29" fmla="*/ 280 h 374"/>
                  <a:gd name="T30" fmla="*/ 241 w 402"/>
                  <a:gd name="T31" fmla="*/ 347 h 374"/>
                  <a:gd name="T32" fmla="*/ 347 w 402"/>
                  <a:gd name="T33" fmla="*/ 374 h 374"/>
                  <a:gd name="T34" fmla="*/ 228 w 402"/>
                  <a:gd name="T35" fmla="*/ 374 h 374"/>
                  <a:gd name="T36" fmla="*/ 214 w 402"/>
                  <a:gd name="T37" fmla="*/ 360 h 374"/>
                  <a:gd name="T38" fmla="*/ 214 w 402"/>
                  <a:gd name="T39" fmla="*/ 294 h 374"/>
                  <a:gd name="T40" fmla="*/ 188 w 402"/>
                  <a:gd name="T41" fmla="*/ 294 h 374"/>
                  <a:gd name="T42" fmla="*/ 188 w 402"/>
                  <a:gd name="T43" fmla="*/ 360 h 374"/>
                  <a:gd name="T44" fmla="*/ 174 w 402"/>
                  <a:gd name="T45" fmla="*/ 374 h 374"/>
                  <a:gd name="T46" fmla="*/ 55 w 402"/>
                  <a:gd name="T47" fmla="*/ 374 h 374"/>
                  <a:gd name="T48" fmla="*/ 41 w 402"/>
                  <a:gd name="T49" fmla="*/ 360 h 374"/>
                  <a:gd name="T50" fmla="*/ 41 w 402"/>
                  <a:gd name="T51" fmla="*/ 187 h 374"/>
                  <a:gd name="T52" fmla="*/ 15 w 402"/>
                  <a:gd name="T53" fmla="*/ 187 h 374"/>
                  <a:gd name="T54" fmla="*/ 2 w 402"/>
                  <a:gd name="T55" fmla="*/ 179 h 374"/>
                  <a:gd name="T56" fmla="*/ 6 w 402"/>
                  <a:gd name="T57" fmla="*/ 164 h 374"/>
                  <a:gd name="T58" fmla="*/ 192 w 402"/>
                  <a:gd name="T59" fmla="*/ 4 h 374"/>
                  <a:gd name="T60" fmla="*/ 210 w 402"/>
                  <a:gd name="T61" fmla="*/ 4 h 374"/>
                  <a:gd name="T62" fmla="*/ 396 w 402"/>
                  <a:gd name="T63" fmla="*/ 164 h 374"/>
                  <a:gd name="T64" fmla="*/ 400 w 402"/>
                  <a:gd name="T65" fmla="*/ 179 h 374"/>
                  <a:gd name="T66" fmla="*/ 387 w 402"/>
                  <a:gd name="T67" fmla="*/ 187 h 374"/>
                  <a:gd name="T68" fmla="*/ 361 w 402"/>
                  <a:gd name="T69" fmla="*/ 187 h 374"/>
                  <a:gd name="T70" fmla="*/ 361 w 402"/>
                  <a:gd name="T71" fmla="*/ 360 h 374"/>
                  <a:gd name="T72" fmla="*/ 347 w 402"/>
                  <a:gd name="T7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2" h="374">
                    <a:moveTo>
                      <a:pt x="241" y="347"/>
                    </a:moveTo>
                    <a:cubicBezTo>
                      <a:pt x="334" y="347"/>
                      <a:pt x="334" y="347"/>
                      <a:pt x="334" y="347"/>
                    </a:cubicBezTo>
                    <a:cubicBezTo>
                      <a:pt x="334" y="174"/>
                      <a:pt x="334" y="174"/>
                      <a:pt x="334" y="174"/>
                    </a:cubicBezTo>
                    <a:cubicBezTo>
                      <a:pt x="334" y="167"/>
                      <a:pt x="340" y="161"/>
                      <a:pt x="347" y="161"/>
                    </a:cubicBezTo>
                    <a:cubicBezTo>
                      <a:pt x="351" y="161"/>
                      <a:pt x="351" y="161"/>
                      <a:pt x="351" y="161"/>
                    </a:cubicBezTo>
                    <a:cubicBezTo>
                      <a:pt x="201" y="32"/>
                      <a:pt x="201" y="32"/>
                      <a:pt x="201" y="32"/>
                    </a:cubicBezTo>
                    <a:cubicBezTo>
                      <a:pt x="51" y="161"/>
                      <a:pt x="51" y="161"/>
                      <a:pt x="51" y="161"/>
                    </a:cubicBezTo>
                    <a:cubicBezTo>
                      <a:pt x="55" y="161"/>
                      <a:pt x="55" y="161"/>
                      <a:pt x="55" y="161"/>
                    </a:cubicBezTo>
                    <a:cubicBezTo>
                      <a:pt x="62" y="161"/>
                      <a:pt x="68" y="167"/>
                      <a:pt x="68" y="174"/>
                    </a:cubicBezTo>
                    <a:cubicBezTo>
                      <a:pt x="68" y="347"/>
                      <a:pt x="68" y="347"/>
                      <a:pt x="68" y="347"/>
                    </a:cubicBezTo>
                    <a:cubicBezTo>
                      <a:pt x="161" y="347"/>
                      <a:pt x="161" y="347"/>
                      <a:pt x="161" y="347"/>
                    </a:cubicBezTo>
                    <a:cubicBezTo>
                      <a:pt x="161" y="280"/>
                      <a:pt x="161" y="280"/>
                      <a:pt x="161" y="280"/>
                    </a:cubicBezTo>
                    <a:cubicBezTo>
                      <a:pt x="161" y="273"/>
                      <a:pt x="167" y="267"/>
                      <a:pt x="174" y="267"/>
                    </a:cubicBezTo>
                    <a:cubicBezTo>
                      <a:pt x="228" y="267"/>
                      <a:pt x="228" y="267"/>
                      <a:pt x="228" y="267"/>
                    </a:cubicBezTo>
                    <a:cubicBezTo>
                      <a:pt x="235" y="267"/>
                      <a:pt x="241" y="273"/>
                      <a:pt x="241" y="280"/>
                    </a:cubicBezTo>
                    <a:cubicBezTo>
                      <a:pt x="241" y="347"/>
                      <a:pt x="241" y="347"/>
                      <a:pt x="241" y="347"/>
                    </a:cubicBezTo>
                    <a:close/>
                    <a:moveTo>
                      <a:pt x="347" y="374"/>
                    </a:moveTo>
                    <a:cubicBezTo>
                      <a:pt x="228" y="374"/>
                      <a:pt x="228" y="374"/>
                      <a:pt x="228" y="374"/>
                    </a:cubicBezTo>
                    <a:cubicBezTo>
                      <a:pt x="220" y="374"/>
                      <a:pt x="214" y="368"/>
                      <a:pt x="214" y="360"/>
                    </a:cubicBezTo>
                    <a:cubicBezTo>
                      <a:pt x="214" y="294"/>
                      <a:pt x="214" y="294"/>
                      <a:pt x="214" y="294"/>
                    </a:cubicBezTo>
                    <a:cubicBezTo>
                      <a:pt x="188" y="294"/>
                      <a:pt x="188" y="294"/>
                      <a:pt x="188" y="294"/>
                    </a:cubicBezTo>
                    <a:cubicBezTo>
                      <a:pt x="188" y="360"/>
                      <a:pt x="188" y="360"/>
                      <a:pt x="188" y="360"/>
                    </a:cubicBezTo>
                    <a:cubicBezTo>
                      <a:pt x="188" y="368"/>
                      <a:pt x="182" y="374"/>
                      <a:pt x="174" y="374"/>
                    </a:cubicBezTo>
                    <a:cubicBezTo>
                      <a:pt x="55" y="374"/>
                      <a:pt x="55" y="374"/>
                      <a:pt x="55" y="374"/>
                    </a:cubicBezTo>
                    <a:cubicBezTo>
                      <a:pt x="47" y="374"/>
                      <a:pt x="41" y="368"/>
                      <a:pt x="41" y="360"/>
                    </a:cubicBezTo>
                    <a:cubicBezTo>
                      <a:pt x="41" y="187"/>
                      <a:pt x="41" y="187"/>
                      <a:pt x="41" y="187"/>
                    </a:cubicBezTo>
                    <a:cubicBezTo>
                      <a:pt x="15" y="187"/>
                      <a:pt x="15" y="187"/>
                      <a:pt x="15" y="187"/>
                    </a:cubicBezTo>
                    <a:cubicBezTo>
                      <a:pt x="9" y="187"/>
                      <a:pt x="4" y="184"/>
                      <a:pt x="2" y="179"/>
                    </a:cubicBezTo>
                    <a:cubicBezTo>
                      <a:pt x="0" y="173"/>
                      <a:pt x="2" y="167"/>
                      <a:pt x="6" y="164"/>
                    </a:cubicBezTo>
                    <a:cubicBezTo>
                      <a:pt x="192" y="4"/>
                      <a:pt x="192" y="4"/>
                      <a:pt x="192" y="4"/>
                    </a:cubicBezTo>
                    <a:cubicBezTo>
                      <a:pt x="197" y="0"/>
                      <a:pt x="205" y="0"/>
                      <a:pt x="210" y="4"/>
                    </a:cubicBezTo>
                    <a:cubicBezTo>
                      <a:pt x="396" y="164"/>
                      <a:pt x="396" y="164"/>
                      <a:pt x="396" y="164"/>
                    </a:cubicBezTo>
                    <a:cubicBezTo>
                      <a:pt x="400" y="167"/>
                      <a:pt x="402" y="173"/>
                      <a:pt x="400" y="179"/>
                    </a:cubicBezTo>
                    <a:cubicBezTo>
                      <a:pt x="398" y="184"/>
                      <a:pt x="393" y="187"/>
                      <a:pt x="387" y="187"/>
                    </a:cubicBezTo>
                    <a:cubicBezTo>
                      <a:pt x="361" y="187"/>
                      <a:pt x="361" y="187"/>
                      <a:pt x="361" y="187"/>
                    </a:cubicBezTo>
                    <a:cubicBezTo>
                      <a:pt x="361" y="360"/>
                      <a:pt x="361" y="360"/>
                      <a:pt x="361" y="360"/>
                    </a:cubicBezTo>
                    <a:cubicBezTo>
                      <a:pt x="361" y="368"/>
                      <a:pt x="355" y="374"/>
                      <a:pt x="347" y="37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pPr defTabSz="1208241">
                  <a:defRPr/>
                </a:pPr>
                <a:endParaRPr lang="en-US" sz="2382" dirty="0">
                  <a:solidFill>
                    <a:prstClr val="black"/>
                  </a:solidFill>
                  <a:latin typeface="Calibri" panose="020F0502020204030204" pitchFamily="34" charset="0"/>
                </a:endParaRPr>
              </a:p>
            </p:txBody>
          </p:sp>
          <p:sp>
            <p:nvSpPr>
              <p:cNvPr id="14" name="Freeform 24">
                <a:extLst>
                  <a:ext uri="{FF2B5EF4-FFF2-40B4-BE49-F238E27FC236}">
                    <a16:creationId xmlns:a16="http://schemas.microsoft.com/office/drawing/2014/main" id="{939E9201-1847-488F-940F-2E436A00A10B}"/>
                  </a:ext>
                </a:extLst>
              </p:cNvPr>
              <p:cNvSpPr>
                <a:spLocks noEditPoints="1"/>
              </p:cNvSpPr>
              <p:nvPr/>
            </p:nvSpPr>
            <p:spPr bwMode="auto">
              <a:xfrm>
                <a:off x="3448" y="418"/>
                <a:ext cx="1517" cy="1517"/>
              </a:xfrm>
              <a:custGeom>
                <a:avLst/>
                <a:gdLst>
                  <a:gd name="T0" fmla="*/ 320 w 639"/>
                  <a:gd name="T1" fmla="*/ 0 h 639"/>
                  <a:gd name="T2" fmla="*/ 0 w 639"/>
                  <a:gd name="T3" fmla="*/ 320 h 639"/>
                  <a:gd name="T4" fmla="*/ 320 w 639"/>
                  <a:gd name="T5" fmla="*/ 639 h 639"/>
                  <a:gd name="T6" fmla="*/ 639 w 639"/>
                  <a:gd name="T7" fmla="*/ 320 h 639"/>
                  <a:gd name="T8" fmla="*/ 320 w 639"/>
                  <a:gd name="T9" fmla="*/ 0 h 639"/>
                  <a:gd name="T10" fmla="*/ 320 w 639"/>
                  <a:gd name="T11" fmla="*/ 0 h 639"/>
                  <a:gd name="T12" fmla="*/ 320 w 639"/>
                  <a:gd name="T13" fmla="*/ 27 h 639"/>
                  <a:gd name="T14" fmla="*/ 613 w 639"/>
                  <a:gd name="T15" fmla="*/ 320 h 639"/>
                  <a:gd name="T16" fmla="*/ 320 w 639"/>
                  <a:gd name="T17" fmla="*/ 612 h 639"/>
                  <a:gd name="T18" fmla="*/ 27 w 639"/>
                  <a:gd name="T19" fmla="*/ 320 h 639"/>
                  <a:gd name="T20" fmla="*/ 320 w 639"/>
                  <a:gd name="T21" fmla="*/ 27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9" h="639">
                    <a:moveTo>
                      <a:pt x="320" y="0"/>
                    </a:moveTo>
                    <a:cubicBezTo>
                      <a:pt x="144" y="0"/>
                      <a:pt x="0" y="143"/>
                      <a:pt x="0" y="320"/>
                    </a:cubicBezTo>
                    <a:cubicBezTo>
                      <a:pt x="0" y="496"/>
                      <a:pt x="144" y="639"/>
                      <a:pt x="320" y="639"/>
                    </a:cubicBezTo>
                    <a:cubicBezTo>
                      <a:pt x="496" y="639"/>
                      <a:pt x="639" y="496"/>
                      <a:pt x="639" y="320"/>
                    </a:cubicBezTo>
                    <a:cubicBezTo>
                      <a:pt x="639" y="143"/>
                      <a:pt x="496" y="0"/>
                      <a:pt x="320" y="0"/>
                    </a:cubicBezTo>
                    <a:cubicBezTo>
                      <a:pt x="320" y="0"/>
                      <a:pt x="320" y="0"/>
                      <a:pt x="320" y="0"/>
                    </a:cubicBezTo>
                    <a:close/>
                    <a:moveTo>
                      <a:pt x="320" y="27"/>
                    </a:moveTo>
                    <a:cubicBezTo>
                      <a:pt x="481" y="27"/>
                      <a:pt x="613" y="158"/>
                      <a:pt x="613" y="320"/>
                    </a:cubicBezTo>
                    <a:cubicBezTo>
                      <a:pt x="613" y="481"/>
                      <a:pt x="481" y="612"/>
                      <a:pt x="320" y="612"/>
                    </a:cubicBezTo>
                    <a:cubicBezTo>
                      <a:pt x="158" y="612"/>
                      <a:pt x="27" y="481"/>
                      <a:pt x="27" y="320"/>
                    </a:cubicBezTo>
                    <a:cubicBezTo>
                      <a:pt x="27" y="158"/>
                      <a:pt x="158" y="27"/>
                      <a:pt x="320" y="2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pPr defTabSz="1208241">
                  <a:defRPr/>
                </a:pPr>
                <a:endParaRPr lang="en-US" sz="2382" dirty="0">
                  <a:solidFill>
                    <a:prstClr val="black"/>
                  </a:solidFill>
                  <a:latin typeface="Calibri" panose="020F0502020204030204" pitchFamily="34" charset="0"/>
                </a:endParaRPr>
              </a:p>
            </p:txBody>
          </p:sp>
        </p:grpSp>
      </p:grpSp>
      <p:sp>
        <p:nvSpPr>
          <p:cNvPr id="15" name="Oval 14">
            <a:hlinkClick r:id="rId3" action="ppaction://hlinksldjump"/>
            <a:extLst>
              <a:ext uri="{FF2B5EF4-FFF2-40B4-BE49-F238E27FC236}">
                <a16:creationId xmlns:a16="http://schemas.microsoft.com/office/drawing/2014/main" id="{B201DE4F-2986-47A1-A1B4-FD9A0B785BBF}"/>
              </a:ext>
            </a:extLst>
          </p:cNvPr>
          <p:cNvSpPr/>
          <p:nvPr/>
        </p:nvSpPr>
        <p:spPr bwMode="gray">
          <a:xfrm>
            <a:off x="10751701" y="6426652"/>
            <a:ext cx="423091" cy="423091"/>
          </a:xfrm>
          <a:prstGeom prst="ellipse">
            <a:avLst/>
          </a:prstGeom>
          <a:solidFill>
            <a:srgbClr val="62B5E5">
              <a:alpha val="0"/>
            </a:srgbClr>
          </a:solidFill>
          <a:ln w="19050" algn="ctr">
            <a:noFill/>
            <a:miter lim="800000"/>
            <a:headEnd/>
            <a:tailEnd/>
          </a:ln>
        </p:spPr>
        <p:txBody>
          <a:bodyPr wrap="square" lIns="88071" tIns="88071" rIns="88071" bIns="88071" rtlCol="0" anchor="ctr"/>
          <a:lstStyle/>
          <a:p>
            <a:pPr algn="ctr" defTabSz="1208241">
              <a:lnSpc>
                <a:spcPct val="106000"/>
              </a:lnSpc>
              <a:defRPr/>
            </a:pPr>
            <a:endParaRPr lang="en-US" sz="1582" b="1" dirty="0">
              <a:solidFill>
                <a:prstClr val="white"/>
              </a:solidFill>
              <a:latin typeface="Calibri" panose="020F0502020204030204" pitchFamily="34" charset="0"/>
            </a:endParaRPr>
          </a:p>
        </p:txBody>
      </p:sp>
      <p:sp>
        <p:nvSpPr>
          <p:cNvPr id="17" name="Triangle 28">
            <a:extLst>
              <a:ext uri="{FF2B5EF4-FFF2-40B4-BE49-F238E27FC236}">
                <a16:creationId xmlns:a16="http://schemas.microsoft.com/office/drawing/2014/main" id="{37ED30D5-F2E8-4211-A4E6-109A299B23CF}"/>
              </a:ext>
            </a:extLst>
          </p:cNvPr>
          <p:cNvSpPr/>
          <p:nvPr/>
        </p:nvSpPr>
        <p:spPr>
          <a:xfrm rot="16200000">
            <a:off x="11076609" y="5247031"/>
            <a:ext cx="264966" cy="228419"/>
          </a:xfrm>
          <a:prstGeom prst="triangle">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19" name="Rectangle 18">
            <a:extLst>
              <a:ext uri="{FF2B5EF4-FFF2-40B4-BE49-F238E27FC236}">
                <a16:creationId xmlns:a16="http://schemas.microsoft.com/office/drawing/2014/main" id="{7E2C63DE-C0B5-46DE-81B8-D3664AF147D2}"/>
              </a:ext>
            </a:extLst>
          </p:cNvPr>
          <p:cNvSpPr/>
          <p:nvPr/>
        </p:nvSpPr>
        <p:spPr bwMode="gray">
          <a:xfrm>
            <a:off x="0" y="-19402"/>
            <a:ext cx="11308616" cy="6877401"/>
          </a:xfrm>
          <a:prstGeom prst="rect">
            <a:avLst/>
          </a:prstGeom>
          <a:solidFill>
            <a:schemeClr val="tx1">
              <a:alpha val="48000"/>
            </a:scheme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panose="020F0502020204030204" pitchFamily="34" charset="0"/>
            </a:endParaRPr>
          </a:p>
        </p:txBody>
      </p:sp>
      <p:sp>
        <p:nvSpPr>
          <p:cNvPr id="10" name="Title 1">
            <a:extLst>
              <a:ext uri="{FF2B5EF4-FFF2-40B4-BE49-F238E27FC236}">
                <a16:creationId xmlns:a16="http://schemas.microsoft.com/office/drawing/2014/main" id="{EC016919-2EDD-472D-8BFC-124E277AD105}"/>
              </a:ext>
            </a:extLst>
          </p:cNvPr>
          <p:cNvSpPr>
            <a:spLocks noGrp="1"/>
          </p:cNvSpPr>
          <p:nvPr>
            <p:ph type="title"/>
          </p:nvPr>
        </p:nvSpPr>
        <p:spPr bwMode="gray">
          <a:xfrm>
            <a:off x="522376" y="460105"/>
            <a:ext cx="10321069" cy="1577552"/>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b="0" dirty="0">
                <a:latin typeface="Calibri" panose="020F0502020204030204" pitchFamily="34" charset="0"/>
              </a:rPr>
              <a:t>Our Team</a:t>
            </a:r>
            <a:endParaRPr lang="en-US" b="0" noProof="0" dirty="0">
              <a:latin typeface="Calibri" panose="020F0502020204030204" pitchFamily="34" charset="0"/>
            </a:endParaRPr>
          </a:p>
        </p:txBody>
      </p:sp>
      <p:sp>
        <p:nvSpPr>
          <p:cNvPr id="11" name="Text Placeholder 2">
            <a:extLst>
              <a:ext uri="{FF2B5EF4-FFF2-40B4-BE49-F238E27FC236}">
                <a16:creationId xmlns:a16="http://schemas.microsoft.com/office/drawing/2014/main" id="{6DD4D66A-D889-4ED3-9DF1-AF716327167B}"/>
              </a:ext>
            </a:extLst>
          </p:cNvPr>
          <p:cNvSpPr txBox="1">
            <a:spLocks/>
          </p:cNvSpPr>
          <p:nvPr/>
        </p:nvSpPr>
        <p:spPr bwMode="gray">
          <a:xfrm>
            <a:off x="522376" y="2167362"/>
            <a:ext cx="10321069" cy="1551922"/>
          </a:xfrm>
          <a:prstGeom prst="rect">
            <a:avLst/>
          </a:prstGeom>
        </p:spPr>
        <p:txBody>
          <a:bodyPr vert="horz" lIns="0" tIns="0" rIns="0" bIns="0" rtlCol="0">
            <a:noAutofit/>
          </a:bodyPr>
          <a:lstStyle>
            <a:lvl1pPr marL="0" indent="0" algn="l" defTabSz="1219170" rtl="0" eaLnBrk="1" latinLnBrk="0" hangingPunct="1">
              <a:lnSpc>
                <a:spcPct val="95000"/>
              </a:lnSpc>
              <a:spcBef>
                <a:spcPts val="0"/>
              </a:spcBef>
              <a:spcAft>
                <a:spcPts val="0"/>
              </a:spcAft>
              <a:buSzPct val="100000"/>
              <a:buFontTx/>
              <a:buNone/>
              <a:defRPr sz="3850" b="0" kern="1200">
                <a:solidFill>
                  <a:schemeClr val="bg1"/>
                </a:solidFill>
                <a:latin typeface="+mn-lt"/>
                <a:ea typeface="+mn-ea"/>
                <a:cs typeface="+mn-cs"/>
              </a:defRPr>
            </a:lvl1pPr>
            <a:lvl2pPr marL="609585" indent="0" algn="l" defTabSz="1219170" rtl="0" eaLnBrk="1" latinLnBrk="0" hangingPunct="1">
              <a:spcBef>
                <a:spcPts val="0"/>
              </a:spcBef>
              <a:spcAft>
                <a:spcPts val="1333"/>
              </a:spcAft>
              <a:buClrTx/>
              <a:buSzPct val="100000"/>
              <a:buFont typeface="Arial" panose="020B0604020202020204" pitchFamily="34" charset="0"/>
              <a:buNone/>
              <a:defRPr lang="en-US" sz="2667" b="0" kern="1200">
                <a:solidFill>
                  <a:schemeClr val="tx1">
                    <a:tint val="75000"/>
                  </a:schemeClr>
                </a:solidFill>
                <a:latin typeface="+mn-lt"/>
                <a:ea typeface="+mn-ea"/>
                <a:cs typeface="+mn-cs"/>
              </a:defRPr>
            </a:lvl2pPr>
            <a:lvl3pPr marL="1219170" indent="0" algn="l" defTabSz="1219170" rtl="0" eaLnBrk="1" latinLnBrk="0" hangingPunct="1">
              <a:spcBef>
                <a:spcPts val="0"/>
              </a:spcBef>
              <a:spcAft>
                <a:spcPts val="1333"/>
              </a:spcAft>
              <a:buClrTx/>
              <a:buSzPct val="100000"/>
              <a:buFont typeface="Arial" panose="020B0604020202020204" pitchFamily="34" charset="0"/>
              <a:buNone/>
              <a:defRPr lang="en-US" sz="2400" kern="1200">
                <a:solidFill>
                  <a:schemeClr val="tx1">
                    <a:tint val="75000"/>
                  </a:schemeClr>
                </a:solidFill>
                <a:latin typeface="+mn-lt"/>
                <a:ea typeface="+mn-ea"/>
                <a:cs typeface="+mn-cs"/>
              </a:defRPr>
            </a:lvl3pPr>
            <a:lvl4pPr marL="1828754" indent="0" algn="l" defTabSz="1219170" rtl="0" eaLnBrk="1" latinLnBrk="0" hangingPunct="1">
              <a:spcBef>
                <a:spcPts val="0"/>
              </a:spcBef>
              <a:spcAft>
                <a:spcPts val="1333"/>
              </a:spcAft>
              <a:buClrTx/>
              <a:buSzPct val="100000"/>
              <a:buFont typeface="Arial" panose="020B0604020202020204" pitchFamily="34" charset="0"/>
              <a:buNone/>
              <a:defRPr lang="en-US" sz="2133" kern="1200" baseline="0">
                <a:solidFill>
                  <a:schemeClr val="tx1">
                    <a:tint val="75000"/>
                  </a:schemeClr>
                </a:solidFill>
                <a:latin typeface="+mn-lt"/>
                <a:ea typeface="+mn-ea"/>
                <a:cs typeface="+mn-cs"/>
              </a:defRPr>
            </a:lvl4pPr>
            <a:lvl5pPr marL="2438339" indent="0" algn="l" defTabSz="1064657" rtl="0" eaLnBrk="1" latinLnBrk="0" hangingPunct="1">
              <a:spcBef>
                <a:spcPts val="0"/>
              </a:spcBef>
              <a:spcAft>
                <a:spcPts val="1333"/>
              </a:spcAft>
              <a:buClrTx/>
              <a:buSzPct val="100000"/>
              <a:buFont typeface="Arial" panose="020B0604020202020204" pitchFamily="34" charset="0"/>
              <a:buNone/>
              <a:tabLst/>
              <a:defRPr lang="en-US" sz="2133" kern="1200" baseline="0">
                <a:solidFill>
                  <a:schemeClr val="tx1">
                    <a:tint val="75000"/>
                  </a:schemeClr>
                </a:solidFill>
                <a:latin typeface="+mn-lt"/>
                <a:ea typeface="+mn-ea"/>
                <a:cs typeface="+mn-cs"/>
              </a:defRPr>
            </a:lvl5pPr>
            <a:lvl6pPr marL="3047924"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6pPr>
            <a:lvl7pPr marL="3657509" indent="0" algn="l" defTabSz="1219170" rtl="0" eaLnBrk="1" latinLnBrk="0" hangingPunct="1">
              <a:spcBef>
                <a:spcPts val="0"/>
              </a:spcBef>
              <a:spcAft>
                <a:spcPts val="1333"/>
              </a:spcAft>
              <a:buFont typeface="Verdana" panose="020B0604030504040204" pitchFamily="34" charset="0"/>
              <a:buNone/>
              <a:defRPr sz="2133" kern="1200">
                <a:solidFill>
                  <a:schemeClr val="tx1">
                    <a:tint val="75000"/>
                  </a:schemeClr>
                </a:solidFill>
                <a:latin typeface="+mn-lt"/>
                <a:ea typeface="+mn-ea"/>
                <a:cs typeface="+mn-cs"/>
              </a:defRPr>
            </a:lvl7pPr>
            <a:lvl8pPr marL="4267093"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8pPr>
            <a:lvl9pPr marL="4876678"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9pPr>
          </a:lstStyle>
          <a:p>
            <a:pPr lvl="0"/>
            <a:endParaRPr lang="en-US" sz="1982" dirty="0">
              <a:solidFill>
                <a:prstClr val="white"/>
              </a:solidFill>
              <a:latin typeface="Calibri" panose="020F0502020204030204" pitchFamily="34" charset="0"/>
            </a:endParaRPr>
          </a:p>
        </p:txBody>
      </p:sp>
      <p:sp>
        <p:nvSpPr>
          <p:cNvPr id="18" name="Text Placeholder 2">
            <a:extLst>
              <a:ext uri="{FF2B5EF4-FFF2-40B4-BE49-F238E27FC236}">
                <a16:creationId xmlns:a16="http://schemas.microsoft.com/office/drawing/2014/main" id="{6DD4D66A-D889-4ED3-9DF1-AF716327167B}"/>
              </a:ext>
            </a:extLst>
          </p:cNvPr>
          <p:cNvSpPr txBox="1">
            <a:spLocks/>
          </p:cNvSpPr>
          <p:nvPr/>
        </p:nvSpPr>
        <p:spPr bwMode="gray">
          <a:xfrm>
            <a:off x="553007" y="2297070"/>
            <a:ext cx="10321069" cy="1551922"/>
          </a:xfrm>
          <a:prstGeom prst="rect">
            <a:avLst/>
          </a:prstGeom>
        </p:spPr>
        <p:txBody>
          <a:bodyPr vert="horz" lIns="0" tIns="0" rIns="0" bIns="0" rtlCol="0">
            <a:noAutofit/>
          </a:bodyPr>
          <a:lstStyle>
            <a:lvl1pPr marL="0" indent="0" algn="l" defTabSz="1219170" rtl="0" eaLnBrk="1" latinLnBrk="0" hangingPunct="1">
              <a:lnSpc>
                <a:spcPct val="95000"/>
              </a:lnSpc>
              <a:spcBef>
                <a:spcPts val="0"/>
              </a:spcBef>
              <a:spcAft>
                <a:spcPts val="0"/>
              </a:spcAft>
              <a:buSzPct val="100000"/>
              <a:buFontTx/>
              <a:buNone/>
              <a:defRPr sz="3850" b="0" kern="1200">
                <a:solidFill>
                  <a:schemeClr val="bg1"/>
                </a:solidFill>
                <a:latin typeface="+mn-lt"/>
                <a:ea typeface="+mn-ea"/>
                <a:cs typeface="+mn-cs"/>
              </a:defRPr>
            </a:lvl1pPr>
            <a:lvl2pPr marL="609585" indent="0" algn="l" defTabSz="1219170" rtl="0" eaLnBrk="1" latinLnBrk="0" hangingPunct="1">
              <a:spcBef>
                <a:spcPts val="0"/>
              </a:spcBef>
              <a:spcAft>
                <a:spcPts val="1333"/>
              </a:spcAft>
              <a:buClrTx/>
              <a:buSzPct val="100000"/>
              <a:buFont typeface="Arial" panose="020B0604020202020204" pitchFamily="34" charset="0"/>
              <a:buNone/>
              <a:defRPr lang="en-US" sz="2667" b="0" kern="1200">
                <a:solidFill>
                  <a:schemeClr val="tx1">
                    <a:tint val="75000"/>
                  </a:schemeClr>
                </a:solidFill>
                <a:latin typeface="+mn-lt"/>
                <a:ea typeface="+mn-ea"/>
                <a:cs typeface="+mn-cs"/>
              </a:defRPr>
            </a:lvl2pPr>
            <a:lvl3pPr marL="1219170" indent="0" algn="l" defTabSz="1219170" rtl="0" eaLnBrk="1" latinLnBrk="0" hangingPunct="1">
              <a:spcBef>
                <a:spcPts val="0"/>
              </a:spcBef>
              <a:spcAft>
                <a:spcPts val="1333"/>
              </a:spcAft>
              <a:buClrTx/>
              <a:buSzPct val="100000"/>
              <a:buFont typeface="Arial" panose="020B0604020202020204" pitchFamily="34" charset="0"/>
              <a:buNone/>
              <a:defRPr lang="en-US" sz="2400" kern="1200">
                <a:solidFill>
                  <a:schemeClr val="tx1">
                    <a:tint val="75000"/>
                  </a:schemeClr>
                </a:solidFill>
                <a:latin typeface="+mn-lt"/>
                <a:ea typeface="+mn-ea"/>
                <a:cs typeface="+mn-cs"/>
              </a:defRPr>
            </a:lvl3pPr>
            <a:lvl4pPr marL="1828754" indent="0" algn="l" defTabSz="1219170" rtl="0" eaLnBrk="1" latinLnBrk="0" hangingPunct="1">
              <a:spcBef>
                <a:spcPts val="0"/>
              </a:spcBef>
              <a:spcAft>
                <a:spcPts val="1333"/>
              </a:spcAft>
              <a:buClrTx/>
              <a:buSzPct val="100000"/>
              <a:buFont typeface="Arial" panose="020B0604020202020204" pitchFamily="34" charset="0"/>
              <a:buNone/>
              <a:defRPr lang="en-US" sz="2133" kern="1200" baseline="0">
                <a:solidFill>
                  <a:schemeClr val="tx1">
                    <a:tint val="75000"/>
                  </a:schemeClr>
                </a:solidFill>
                <a:latin typeface="+mn-lt"/>
                <a:ea typeface="+mn-ea"/>
                <a:cs typeface="+mn-cs"/>
              </a:defRPr>
            </a:lvl4pPr>
            <a:lvl5pPr marL="2438339" indent="0" algn="l" defTabSz="1064657" rtl="0" eaLnBrk="1" latinLnBrk="0" hangingPunct="1">
              <a:spcBef>
                <a:spcPts val="0"/>
              </a:spcBef>
              <a:spcAft>
                <a:spcPts val="1333"/>
              </a:spcAft>
              <a:buClrTx/>
              <a:buSzPct val="100000"/>
              <a:buFont typeface="Arial" panose="020B0604020202020204" pitchFamily="34" charset="0"/>
              <a:buNone/>
              <a:tabLst/>
              <a:defRPr lang="en-US" sz="2133" kern="1200" baseline="0">
                <a:solidFill>
                  <a:schemeClr val="tx1">
                    <a:tint val="75000"/>
                  </a:schemeClr>
                </a:solidFill>
                <a:latin typeface="+mn-lt"/>
                <a:ea typeface="+mn-ea"/>
                <a:cs typeface="+mn-cs"/>
              </a:defRPr>
            </a:lvl5pPr>
            <a:lvl6pPr marL="3047924"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6pPr>
            <a:lvl7pPr marL="3657509" indent="0" algn="l" defTabSz="1219170" rtl="0" eaLnBrk="1" latinLnBrk="0" hangingPunct="1">
              <a:spcBef>
                <a:spcPts val="0"/>
              </a:spcBef>
              <a:spcAft>
                <a:spcPts val="1333"/>
              </a:spcAft>
              <a:buFont typeface="Verdana" panose="020B0604030504040204" pitchFamily="34" charset="0"/>
              <a:buNone/>
              <a:defRPr sz="2133" kern="1200">
                <a:solidFill>
                  <a:schemeClr val="tx1">
                    <a:tint val="75000"/>
                  </a:schemeClr>
                </a:solidFill>
                <a:latin typeface="+mn-lt"/>
                <a:ea typeface="+mn-ea"/>
                <a:cs typeface="+mn-cs"/>
              </a:defRPr>
            </a:lvl7pPr>
            <a:lvl8pPr marL="4267093"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8pPr>
            <a:lvl9pPr marL="4876678"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9pPr>
          </a:lstStyle>
          <a:p>
            <a:r>
              <a:rPr lang="en-US" sz="1982" dirty="0">
                <a:latin typeface="Calibri" panose="020F0502020204030204" pitchFamily="34" charset="0"/>
              </a:rPr>
              <a:t>Members of our core team have prior experience with similar organizations and have relevant certifications.</a:t>
            </a:r>
          </a:p>
          <a:p>
            <a:endParaRPr lang="en-US" sz="1982" dirty="0">
              <a:latin typeface="Calibri" panose="020F0502020204030204" pitchFamily="34" charset="0"/>
              <a:ea typeface="Verdana" panose="020B0604030504040204" pitchFamily="34" charset="0"/>
              <a:cs typeface="Calibri" panose="020F0502020204030204" pitchFamily="34" charset="0"/>
            </a:endParaRPr>
          </a:p>
          <a:p>
            <a:r>
              <a:rPr lang="en-US" sz="1982" dirty="0">
                <a:latin typeface="Calibri" panose="020F0502020204030204" pitchFamily="34" charset="0"/>
                <a:ea typeface="Verdana" panose="020B0604030504040204" pitchFamily="34" charset="0"/>
                <a:cs typeface="Calibri" panose="020F0502020204030204" pitchFamily="34" charset="0"/>
              </a:rPr>
              <a:t>We believe it is all about people who make the difference. Therefore, we have carefully structured a multidisciplinary team which has the required technical skills, industry knowledge and previous experience of working on similar projects.</a:t>
            </a:r>
          </a:p>
        </p:txBody>
      </p:sp>
    </p:spTree>
    <p:extLst>
      <p:ext uri="{BB962C8B-B14F-4D97-AF65-F5344CB8AC3E}">
        <p14:creationId xmlns:p14="http://schemas.microsoft.com/office/powerpoint/2010/main" val="2846274507"/>
      </p:ext>
    </p:extLst>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EA765964-1504-43F4-A44C-FD52378F1F4D}"/>
              </a:ext>
            </a:extLst>
          </p:cNvPr>
          <p:cNvSpPr>
            <a:spLocks noGrp="1"/>
          </p:cNvSpPr>
          <p:nvPr>
            <p:ph type="title"/>
          </p:nvPr>
        </p:nvSpPr>
        <p:spPr/>
        <p:txBody>
          <a:bodyPr/>
          <a:lstStyle/>
          <a:p>
            <a:r>
              <a:rPr lang="en-US" sz="2382" dirty="0">
                <a:solidFill>
                  <a:srgbClr val="0076A8"/>
                </a:solidFill>
              </a:rPr>
              <a:t>Our Team</a:t>
            </a:r>
          </a:p>
        </p:txBody>
      </p:sp>
      <p:sp>
        <p:nvSpPr>
          <p:cNvPr id="8" name="object 12"/>
          <p:cNvSpPr txBox="1"/>
          <p:nvPr/>
        </p:nvSpPr>
        <p:spPr>
          <a:xfrm>
            <a:off x="7338533" y="3397519"/>
            <a:ext cx="3609647" cy="251548"/>
          </a:xfrm>
          <a:prstGeom prst="rect">
            <a:avLst/>
          </a:prstGeom>
          <a:solidFill>
            <a:srgbClr val="343434"/>
          </a:solidFill>
          <a:ln>
            <a:solidFill>
              <a:srgbClr val="343434"/>
            </a:solidFill>
          </a:ln>
        </p:spPr>
        <p:style>
          <a:lnRef idx="2">
            <a:schemeClr val="accent3"/>
          </a:lnRef>
          <a:fillRef idx="1">
            <a:schemeClr val="lt1"/>
          </a:fillRef>
          <a:effectRef idx="0">
            <a:schemeClr val="accent3"/>
          </a:effectRef>
          <a:fontRef idx="minor">
            <a:schemeClr val="dk1"/>
          </a:fontRef>
        </p:style>
        <p:txBody>
          <a:bodyPr vert="horz" wrap="square" lIns="0" tIns="45295" rIns="0" bIns="45295" rtlCol="0" anchor="ctr" anchorCtr="0">
            <a:spAutoFit/>
          </a:bodyPr>
          <a:lstStyle/>
          <a:p>
            <a:pPr marL="93767" marR="87473" indent="81180" algn="ctr"/>
            <a:r>
              <a:rPr lang="en-US" sz="991" b="1" dirty="0">
                <a:solidFill>
                  <a:schemeClr val="bg1"/>
                </a:solidFill>
                <a:latin typeface="Calibri" panose="020F0502020204030204" pitchFamily="34" charset="0"/>
                <a:cs typeface="Arial"/>
              </a:rPr>
              <a:t>Project Team</a:t>
            </a:r>
            <a:endParaRPr lang="en-US" sz="991" dirty="0">
              <a:solidFill>
                <a:schemeClr val="bg1"/>
              </a:solidFill>
              <a:latin typeface="Calibri" panose="020F0502020204030204" pitchFamily="34" charset="0"/>
              <a:cs typeface="Arial"/>
            </a:endParaRPr>
          </a:p>
        </p:txBody>
      </p:sp>
      <p:sp>
        <p:nvSpPr>
          <p:cNvPr id="13" name="object 12"/>
          <p:cNvSpPr txBox="1"/>
          <p:nvPr/>
        </p:nvSpPr>
        <p:spPr>
          <a:xfrm>
            <a:off x="7329250" y="4349905"/>
            <a:ext cx="3609647" cy="251548"/>
          </a:xfrm>
          <a:prstGeom prst="rect">
            <a:avLst/>
          </a:prstGeom>
          <a:solidFill>
            <a:srgbClr val="00ABAB"/>
          </a:solidFill>
          <a:ln>
            <a:solidFill>
              <a:srgbClr val="00ABAB"/>
            </a:solidFill>
          </a:ln>
        </p:spPr>
        <p:style>
          <a:lnRef idx="2">
            <a:schemeClr val="accent3"/>
          </a:lnRef>
          <a:fillRef idx="1">
            <a:schemeClr val="lt1"/>
          </a:fillRef>
          <a:effectRef idx="0">
            <a:schemeClr val="accent3"/>
          </a:effectRef>
          <a:fontRef idx="minor">
            <a:schemeClr val="dk1"/>
          </a:fontRef>
        </p:style>
        <p:txBody>
          <a:bodyPr vert="horz" wrap="square" lIns="0" tIns="45295" rIns="0" bIns="45295" rtlCol="0" anchor="ctr" anchorCtr="0">
            <a:spAutoFit/>
          </a:bodyPr>
          <a:lstStyle/>
          <a:p>
            <a:pPr marL="93767" marR="87473" indent="81180" algn="ctr"/>
            <a:r>
              <a:rPr lang="en-US" sz="991" b="1" dirty="0">
                <a:solidFill>
                  <a:schemeClr val="bg1"/>
                </a:solidFill>
                <a:latin typeface="Calibri" panose="020F0502020204030204" pitchFamily="34" charset="0"/>
                <a:cs typeface="Arial"/>
              </a:rPr>
              <a:t>Engagement Advisors</a:t>
            </a:r>
            <a:endParaRPr lang="en-US" sz="991" dirty="0">
              <a:solidFill>
                <a:schemeClr val="bg1"/>
              </a:solidFill>
              <a:latin typeface="Calibri" panose="020F0502020204030204" pitchFamily="34" charset="0"/>
              <a:cs typeface="Arial"/>
            </a:endParaRPr>
          </a:p>
        </p:txBody>
      </p:sp>
      <p:sp>
        <p:nvSpPr>
          <p:cNvPr id="15" name="object 12"/>
          <p:cNvSpPr txBox="1"/>
          <p:nvPr/>
        </p:nvSpPr>
        <p:spPr>
          <a:xfrm>
            <a:off x="7318431" y="1203874"/>
            <a:ext cx="3609647" cy="251548"/>
          </a:xfrm>
          <a:prstGeom prst="rect">
            <a:avLst/>
          </a:prstGeom>
          <a:solidFill>
            <a:srgbClr val="005560"/>
          </a:solidFill>
          <a:ln>
            <a:solidFill>
              <a:srgbClr val="005560"/>
            </a:solidFill>
          </a:ln>
        </p:spPr>
        <p:style>
          <a:lnRef idx="2">
            <a:schemeClr val="accent3"/>
          </a:lnRef>
          <a:fillRef idx="1">
            <a:schemeClr val="lt1"/>
          </a:fillRef>
          <a:effectRef idx="0">
            <a:schemeClr val="accent3"/>
          </a:effectRef>
          <a:fontRef idx="minor">
            <a:schemeClr val="dk1"/>
          </a:fontRef>
        </p:style>
        <p:txBody>
          <a:bodyPr vert="horz" wrap="square" lIns="0" tIns="45295" rIns="0" bIns="45295" rtlCol="0" anchor="ctr" anchorCtr="0">
            <a:spAutoFit/>
          </a:bodyPr>
          <a:lstStyle/>
          <a:p>
            <a:pPr marL="93767" marR="87473" indent="81180" algn="ctr"/>
            <a:r>
              <a:rPr lang="en-US" sz="991" b="1" dirty="0">
                <a:solidFill>
                  <a:schemeClr val="bg1"/>
                </a:solidFill>
                <a:latin typeface="Calibri" panose="020F0502020204030204" pitchFamily="34" charset="0"/>
                <a:cs typeface="Arial"/>
              </a:rPr>
              <a:t>Engagement Leadership</a:t>
            </a:r>
            <a:endParaRPr lang="en-US" sz="991" dirty="0">
              <a:solidFill>
                <a:schemeClr val="bg1"/>
              </a:solidFill>
              <a:latin typeface="Calibri" panose="020F0502020204030204" pitchFamily="34" charset="0"/>
              <a:cs typeface="Arial"/>
            </a:endParaRPr>
          </a:p>
        </p:txBody>
      </p:sp>
      <p:sp>
        <p:nvSpPr>
          <p:cNvPr id="17" name="object 12"/>
          <p:cNvSpPr txBox="1"/>
          <p:nvPr/>
        </p:nvSpPr>
        <p:spPr>
          <a:xfrm>
            <a:off x="7318431" y="2362082"/>
            <a:ext cx="3609647" cy="251548"/>
          </a:xfrm>
          <a:prstGeom prst="rect">
            <a:avLst/>
          </a:prstGeom>
          <a:solidFill>
            <a:srgbClr val="00A3E0"/>
          </a:solidFill>
          <a:ln>
            <a:solidFill>
              <a:srgbClr val="00A3E0"/>
            </a:solidFill>
          </a:ln>
        </p:spPr>
        <p:style>
          <a:lnRef idx="2">
            <a:schemeClr val="accent3"/>
          </a:lnRef>
          <a:fillRef idx="1">
            <a:schemeClr val="lt1"/>
          </a:fillRef>
          <a:effectRef idx="0">
            <a:schemeClr val="accent3"/>
          </a:effectRef>
          <a:fontRef idx="minor">
            <a:schemeClr val="dk1"/>
          </a:fontRef>
        </p:style>
        <p:txBody>
          <a:bodyPr vert="horz" wrap="square" lIns="0" tIns="45295" rIns="0" bIns="45295" rtlCol="0" anchor="ctr" anchorCtr="0">
            <a:spAutoFit/>
          </a:bodyPr>
          <a:lstStyle/>
          <a:p>
            <a:pPr marL="93767" marR="87473" indent="81180" algn="ctr"/>
            <a:r>
              <a:rPr lang="en-US" sz="991" b="1" dirty="0">
                <a:solidFill>
                  <a:schemeClr val="bg1"/>
                </a:solidFill>
                <a:latin typeface="Calibri" panose="020F0502020204030204" pitchFamily="34" charset="0"/>
                <a:cs typeface="Arial"/>
              </a:rPr>
              <a:t>Project Management</a:t>
            </a:r>
            <a:endParaRPr lang="en-US" sz="991" dirty="0">
              <a:solidFill>
                <a:schemeClr val="bg1"/>
              </a:solidFill>
              <a:latin typeface="Calibri" panose="020F0502020204030204" pitchFamily="34" charset="0"/>
              <a:cs typeface="Arial"/>
            </a:endParaRPr>
          </a:p>
        </p:txBody>
      </p:sp>
      <p:sp>
        <p:nvSpPr>
          <p:cNvPr id="19" name="Isosceles Triangle 18"/>
          <p:cNvSpPr/>
          <p:nvPr/>
        </p:nvSpPr>
        <p:spPr bwMode="gray">
          <a:xfrm rot="5400000">
            <a:off x="4972723" y="3194114"/>
            <a:ext cx="4229077" cy="256223"/>
          </a:xfrm>
          <a:prstGeom prst="triangle">
            <a:avLst/>
          </a:prstGeom>
          <a:solidFill>
            <a:srgbClr val="D0D0CE"/>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panose="020F0502020204030204" pitchFamily="34" charset="0"/>
            </a:endParaRPr>
          </a:p>
        </p:txBody>
      </p:sp>
      <p:sp>
        <p:nvSpPr>
          <p:cNvPr id="31" name="Rectangle 30">
            <a:extLst>
              <a:ext uri="{FF2B5EF4-FFF2-40B4-BE49-F238E27FC236}">
                <a16:creationId xmlns:a16="http://schemas.microsoft.com/office/drawing/2014/main" id="{6C33EEDC-FE24-475D-864C-D8156B93E665}"/>
              </a:ext>
            </a:extLst>
          </p:cNvPr>
          <p:cNvSpPr/>
          <p:nvPr/>
        </p:nvSpPr>
        <p:spPr>
          <a:xfrm>
            <a:off x="378075" y="5637670"/>
            <a:ext cx="10324419" cy="890821"/>
          </a:xfrm>
          <a:prstGeom prst="rect">
            <a:avLst/>
          </a:prstGeom>
        </p:spPr>
        <p:txBody>
          <a:bodyPr wrap="square">
            <a:spAutoFit/>
          </a:bodyPr>
          <a:lstStyle/>
          <a:p>
            <a:pPr algn="just">
              <a:lnSpc>
                <a:spcPct val="107000"/>
              </a:lnSpc>
              <a:spcAft>
                <a:spcPts val="500"/>
              </a:spcAft>
            </a:pPr>
            <a:r>
              <a:rPr lang="en-US" sz="900" i="1" dirty="0">
                <a:latin typeface="Calibri" panose="020F0502020204030204" pitchFamily="34" charset="0"/>
                <a:ea typeface="Calibri" panose="020F0502020204030204" pitchFamily="34" charset="0"/>
                <a:cs typeface="Calibri" panose="020F0502020204030204" pitchFamily="34" charset="0"/>
              </a:rPr>
              <a:t>The safety of both our and your personnel is of top priority to us. In light of the evolving global activities that have been, and continue to be, introduced to alleviate the impact of Corona Virus/COVID-19 we may face travel restrictions prior to and during delivery of this engagement. Should this be the case we will work with you to minimize disruption as much as possible, including the deployment of technology solutions to allow our people to work from our offices or remotely.</a:t>
            </a:r>
          </a:p>
          <a:p>
            <a:pPr algn="just">
              <a:lnSpc>
                <a:spcPct val="107000"/>
              </a:lnSpc>
              <a:spcAft>
                <a:spcPts val="791"/>
              </a:spcAft>
            </a:pPr>
            <a:r>
              <a:rPr lang="en-US" sz="900" i="1" dirty="0">
                <a:latin typeface="Calibri" panose="020F0502020204030204" pitchFamily="34" charset="0"/>
                <a:ea typeface="Calibri" panose="020F0502020204030204" pitchFamily="34" charset="0"/>
                <a:cs typeface="Calibri" panose="020F0502020204030204" pitchFamily="34" charset="0"/>
              </a:rPr>
              <a:t>We will continue to monitor the situation across the region and will keep an open channel of communication with you in order to deploy the most effective methods of delivery whilst ensuring the safety and health of both your and our personnel.</a:t>
            </a:r>
          </a:p>
        </p:txBody>
      </p:sp>
      <p:sp>
        <p:nvSpPr>
          <p:cNvPr id="32" name="Triangle 28">
            <a:extLst>
              <a:ext uri="{FF2B5EF4-FFF2-40B4-BE49-F238E27FC236}">
                <a16:creationId xmlns:a16="http://schemas.microsoft.com/office/drawing/2014/main" id="{27759544-2537-44FC-8F14-B7A0C32776C3}"/>
              </a:ext>
            </a:extLst>
          </p:cNvPr>
          <p:cNvSpPr/>
          <p:nvPr/>
        </p:nvSpPr>
        <p:spPr>
          <a:xfrm rot="16200000">
            <a:off x="11076609" y="5247031"/>
            <a:ext cx="264966" cy="228419"/>
          </a:xfrm>
          <a:prstGeom prst="triangle">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cxnSp>
        <p:nvCxnSpPr>
          <p:cNvPr id="33" name="Straight Connector 32">
            <a:extLst>
              <a:ext uri="{FF2B5EF4-FFF2-40B4-BE49-F238E27FC236}">
                <a16:creationId xmlns:a16="http://schemas.microsoft.com/office/drawing/2014/main" id="{95EC7878-A9E0-44FE-AF8F-8BE44DB6D508}"/>
              </a:ext>
            </a:extLst>
          </p:cNvPr>
          <p:cNvCxnSpPr>
            <a:cxnSpLocks/>
            <a:stCxn id="30" idx="0"/>
            <a:endCxn id="37" idx="2"/>
          </p:cNvCxnSpPr>
          <p:nvPr/>
        </p:nvCxnSpPr>
        <p:spPr>
          <a:xfrm flipH="1" flipV="1">
            <a:off x="4959091" y="3487358"/>
            <a:ext cx="1" cy="33523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36" name="Table 35">
            <a:extLst>
              <a:ext uri="{FF2B5EF4-FFF2-40B4-BE49-F238E27FC236}">
                <a16:creationId xmlns:a16="http://schemas.microsoft.com/office/drawing/2014/main" id="{4983C64B-700B-4AC3-B1BC-2C64A869C399}"/>
              </a:ext>
            </a:extLst>
          </p:cNvPr>
          <p:cNvGraphicFramePr>
            <a:graphicFrameLocks noGrp="1"/>
          </p:cNvGraphicFramePr>
          <p:nvPr>
            <p:extLst>
              <p:ext uri="{D42A27DB-BD31-4B8C-83A1-F6EECF244321}">
                <p14:modId xmlns:p14="http://schemas.microsoft.com/office/powerpoint/2010/main" val="3031882322"/>
              </p:ext>
            </p:extLst>
          </p:nvPr>
        </p:nvGraphicFramePr>
        <p:xfrm>
          <a:off x="3385904" y="1306212"/>
          <a:ext cx="3146375" cy="635018"/>
        </p:xfrm>
        <a:graphic>
          <a:graphicData uri="http://schemas.openxmlformats.org/drawingml/2006/table">
            <a:tbl>
              <a:tblPr firstRow="1" bandRow="1">
                <a:tableStyleId>{5C22544A-7EE6-4342-B048-85BDC9FD1C3A}</a:tableStyleId>
              </a:tblPr>
              <a:tblGrid>
                <a:gridCol w="3146375">
                  <a:extLst>
                    <a:ext uri="{9D8B030D-6E8A-4147-A177-3AD203B41FA5}">
                      <a16:colId xmlns:a16="http://schemas.microsoft.com/office/drawing/2014/main" val="2891938392"/>
                    </a:ext>
                  </a:extLst>
                </a:gridCol>
              </a:tblGrid>
              <a:tr h="635018">
                <a:tc>
                  <a:txBody>
                    <a:bodyPr/>
                    <a:lstStyle/>
                    <a:p>
                      <a:pPr marL="0" marR="0" lvl="0" indent="0" algn="ctr" defTabSz="1208241" rtl="0" eaLnBrk="1" fontAlgn="auto" latinLnBrk="0" hangingPunct="1">
                        <a:lnSpc>
                          <a:spcPct val="100000"/>
                        </a:lnSpc>
                        <a:spcBef>
                          <a:spcPts val="0"/>
                        </a:spcBef>
                        <a:spcAft>
                          <a:spcPts val="0"/>
                        </a:spcAft>
                        <a:buClrTx/>
                        <a:buSzTx/>
                        <a:buFontTx/>
                        <a:buNone/>
                        <a:tabLst/>
                        <a:defRPr/>
                      </a:pPr>
                      <a:r>
                        <a:rPr lang="en-US" sz="1100" b="1" dirty="0">
                          <a:solidFill>
                            <a:schemeClr val="bg1"/>
                          </a:solidFill>
                          <a:latin typeface="Calibri" panose="020F0502020204030204" pitchFamily="34" charset="0"/>
                          <a:cs typeface="Calibri" panose="020F0502020204030204" pitchFamily="34" charset="0"/>
                        </a:rPr>
                        <a:t>Tariq Ajmal</a:t>
                      </a:r>
                    </a:p>
                    <a:p>
                      <a:pPr algn="ctr"/>
                      <a:r>
                        <a:rPr lang="en-US" sz="1100" b="0" dirty="0">
                          <a:solidFill>
                            <a:schemeClr val="bg1"/>
                          </a:solidFill>
                          <a:latin typeface="Calibri" panose="020F0502020204030204" pitchFamily="34" charset="0"/>
                          <a:cs typeface="Calibri" panose="020F0502020204030204" pitchFamily="34" charset="0"/>
                        </a:rPr>
                        <a:t>Engagement Partner </a:t>
                      </a:r>
                    </a:p>
                  </a:txBody>
                  <a:tcPr marL="90587" marR="90587" marT="53641" marB="5364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5560"/>
                    </a:solidFill>
                  </a:tcPr>
                </a:tc>
                <a:extLst>
                  <a:ext uri="{0D108BD9-81ED-4DB2-BD59-A6C34878D82A}">
                    <a16:rowId xmlns:a16="http://schemas.microsoft.com/office/drawing/2014/main" val="3879738184"/>
                  </a:ext>
                </a:extLst>
              </a:tr>
            </a:tbl>
          </a:graphicData>
        </a:graphic>
      </p:graphicFrame>
      <p:graphicFrame>
        <p:nvGraphicFramePr>
          <p:cNvPr id="37" name="Table 36">
            <a:extLst>
              <a:ext uri="{FF2B5EF4-FFF2-40B4-BE49-F238E27FC236}">
                <a16:creationId xmlns:a16="http://schemas.microsoft.com/office/drawing/2014/main" id="{DD817137-5EEB-47CE-8B98-B9298B89B36D}"/>
              </a:ext>
            </a:extLst>
          </p:cNvPr>
          <p:cNvGraphicFramePr>
            <a:graphicFrameLocks noGrp="1"/>
          </p:cNvGraphicFramePr>
          <p:nvPr>
            <p:extLst>
              <p:ext uri="{D42A27DB-BD31-4B8C-83A1-F6EECF244321}">
                <p14:modId xmlns:p14="http://schemas.microsoft.com/office/powerpoint/2010/main" val="2578358287"/>
              </p:ext>
            </p:extLst>
          </p:nvPr>
        </p:nvGraphicFramePr>
        <p:xfrm>
          <a:off x="3389636" y="2982997"/>
          <a:ext cx="3138911" cy="504361"/>
        </p:xfrm>
        <a:graphic>
          <a:graphicData uri="http://schemas.openxmlformats.org/drawingml/2006/table">
            <a:tbl>
              <a:tblPr firstRow="1" bandRow="1">
                <a:tableStyleId>{5C22544A-7EE6-4342-B048-85BDC9FD1C3A}</a:tableStyleId>
              </a:tblPr>
              <a:tblGrid>
                <a:gridCol w="3138911">
                  <a:extLst>
                    <a:ext uri="{9D8B030D-6E8A-4147-A177-3AD203B41FA5}">
                      <a16:colId xmlns:a16="http://schemas.microsoft.com/office/drawing/2014/main" val="2891938392"/>
                    </a:ext>
                  </a:extLst>
                </a:gridCol>
              </a:tblGrid>
              <a:tr h="504361">
                <a:tc>
                  <a:txBody>
                    <a:bodyPr/>
                    <a:lstStyle/>
                    <a:p>
                      <a:pPr algn="ctr"/>
                      <a:r>
                        <a:rPr lang="en-US" sz="1100" b="1" dirty="0">
                          <a:solidFill>
                            <a:schemeClr val="bg1"/>
                          </a:solidFill>
                          <a:latin typeface="Calibri" panose="020F0502020204030204" pitchFamily="34" charset="0"/>
                          <a:cs typeface="Calibri" panose="020F0502020204030204" pitchFamily="34" charset="0"/>
                        </a:rPr>
                        <a:t>Syed Waqi Hasan</a:t>
                      </a:r>
                    </a:p>
                    <a:p>
                      <a:pPr algn="ctr"/>
                      <a:r>
                        <a:rPr lang="en-US" sz="1100" b="0" dirty="0">
                          <a:solidFill>
                            <a:schemeClr val="bg1"/>
                          </a:solidFill>
                          <a:latin typeface="Calibri" panose="020F0502020204030204" pitchFamily="34" charset="0"/>
                          <a:cs typeface="Calibri" panose="020F0502020204030204" pitchFamily="34" charset="0"/>
                        </a:rPr>
                        <a:t>Engagement</a:t>
                      </a:r>
                      <a:r>
                        <a:rPr lang="en-US" sz="1100" b="0" baseline="0" dirty="0">
                          <a:solidFill>
                            <a:schemeClr val="bg1"/>
                          </a:solidFill>
                          <a:latin typeface="Calibri" panose="020F0502020204030204" pitchFamily="34" charset="0"/>
                          <a:cs typeface="Calibri" panose="020F0502020204030204" pitchFamily="34" charset="0"/>
                        </a:rPr>
                        <a:t> Manager </a:t>
                      </a:r>
                      <a:endParaRPr lang="en-US" sz="1100" b="0" dirty="0">
                        <a:solidFill>
                          <a:schemeClr val="bg1"/>
                        </a:solidFill>
                        <a:latin typeface="Calibri" panose="020F0502020204030204" pitchFamily="34" charset="0"/>
                        <a:cs typeface="Calibri" panose="020F0502020204030204" pitchFamily="34" charset="0"/>
                      </a:endParaRPr>
                    </a:p>
                  </a:txBody>
                  <a:tcPr marL="90587" marR="90587" marT="53641" marB="5364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A3E0"/>
                    </a:solidFill>
                  </a:tcPr>
                </a:tc>
                <a:extLst>
                  <a:ext uri="{0D108BD9-81ED-4DB2-BD59-A6C34878D82A}">
                    <a16:rowId xmlns:a16="http://schemas.microsoft.com/office/drawing/2014/main" val="3879738184"/>
                  </a:ext>
                </a:extLst>
              </a:tr>
            </a:tbl>
          </a:graphicData>
        </a:graphic>
      </p:graphicFrame>
      <p:graphicFrame>
        <p:nvGraphicFramePr>
          <p:cNvPr id="39" name="Table 38">
            <a:extLst>
              <a:ext uri="{FF2B5EF4-FFF2-40B4-BE49-F238E27FC236}">
                <a16:creationId xmlns:a16="http://schemas.microsoft.com/office/drawing/2014/main" id="{70BF5615-40FC-4221-8D49-264F54BA1883}"/>
              </a:ext>
            </a:extLst>
          </p:cNvPr>
          <p:cNvGraphicFramePr>
            <a:graphicFrameLocks noGrp="1"/>
          </p:cNvGraphicFramePr>
          <p:nvPr>
            <p:extLst>
              <p:ext uri="{D42A27DB-BD31-4B8C-83A1-F6EECF244321}">
                <p14:modId xmlns:p14="http://schemas.microsoft.com/office/powerpoint/2010/main" val="3830927124"/>
              </p:ext>
            </p:extLst>
          </p:nvPr>
        </p:nvGraphicFramePr>
        <p:xfrm>
          <a:off x="3389636" y="2190482"/>
          <a:ext cx="3138911" cy="504361"/>
        </p:xfrm>
        <a:graphic>
          <a:graphicData uri="http://schemas.openxmlformats.org/drawingml/2006/table">
            <a:tbl>
              <a:tblPr firstRow="1" bandRow="1">
                <a:tableStyleId>{5C22544A-7EE6-4342-B048-85BDC9FD1C3A}</a:tableStyleId>
              </a:tblPr>
              <a:tblGrid>
                <a:gridCol w="3138911">
                  <a:extLst>
                    <a:ext uri="{9D8B030D-6E8A-4147-A177-3AD203B41FA5}">
                      <a16:colId xmlns:a16="http://schemas.microsoft.com/office/drawing/2014/main" val="2891938392"/>
                    </a:ext>
                  </a:extLst>
                </a:gridCol>
              </a:tblGrid>
              <a:tr h="504361">
                <a:tc>
                  <a:txBody>
                    <a:bodyPr/>
                    <a:lstStyle/>
                    <a:p>
                      <a:pPr algn="ctr"/>
                      <a:r>
                        <a:rPr lang="en-US" sz="1100" b="1" dirty="0">
                          <a:solidFill>
                            <a:schemeClr val="bg1"/>
                          </a:solidFill>
                          <a:latin typeface="Calibri" panose="020F0502020204030204" pitchFamily="34" charset="0"/>
                          <a:cs typeface="Calibri" panose="020F0502020204030204" pitchFamily="34" charset="0"/>
                        </a:rPr>
                        <a:t>Arsalan Yousuf</a:t>
                      </a:r>
                    </a:p>
                    <a:p>
                      <a:pPr algn="ctr"/>
                      <a:r>
                        <a:rPr lang="en-US" sz="1100" b="0" dirty="0">
                          <a:solidFill>
                            <a:schemeClr val="bg1"/>
                          </a:solidFill>
                          <a:latin typeface="Calibri" panose="020F0502020204030204" pitchFamily="34" charset="0"/>
                          <a:cs typeface="Calibri" panose="020F0502020204030204" pitchFamily="34" charset="0"/>
                        </a:rPr>
                        <a:t>Engagement Leader</a:t>
                      </a:r>
                      <a:r>
                        <a:rPr lang="en-US" sz="1100" b="0" baseline="0" dirty="0">
                          <a:solidFill>
                            <a:schemeClr val="bg1"/>
                          </a:solidFill>
                          <a:latin typeface="Calibri" panose="020F0502020204030204" pitchFamily="34" charset="0"/>
                          <a:cs typeface="Calibri" panose="020F0502020204030204" pitchFamily="34" charset="0"/>
                        </a:rPr>
                        <a:t> </a:t>
                      </a:r>
                      <a:endParaRPr lang="en-US" sz="1100" b="0" dirty="0">
                        <a:solidFill>
                          <a:schemeClr val="bg1"/>
                        </a:solidFill>
                        <a:latin typeface="Calibri" panose="020F0502020204030204" pitchFamily="34" charset="0"/>
                        <a:cs typeface="Calibri" panose="020F0502020204030204" pitchFamily="34" charset="0"/>
                      </a:endParaRPr>
                    </a:p>
                  </a:txBody>
                  <a:tcPr marL="90587" marR="90587" marT="53641" marB="5364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A3E0"/>
                    </a:solidFill>
                  </a:tcPr>
                </a:tc>
                <a:extLst>
                  <a:ext uri="{0D108BD9-81ED-4DB2-BD59-A6C34878D82A}">
                    <a16:rowId xmlns:a16="http://schemas.microsoft.com/office/drawing/2014/main" val="3879738184"/>
                  </a:ext>
                </a:extLst>
              </a:tr>
            </a:tbl>
          </a:graphicData>
        </a:graphic>
      </p:graphicFrame>
      <p:cxnSp>
        <p:nvCxnSpPr>
          <p:cNvPr id="51" name="Straight Connector 50">
            <a:extLst>
              <a:ext uri="{FF2B5EF4-FFF2-40B4-BE49-F238E27FC236}">
                <a16:creationId xmlns:a16="http://schemas.microsoft.com/office/drawing/2014/main" id="{6281D877-2901-4DC0-AEC8-23F3AA9D392C}"/>
              </a:ext>
            </a:extLst>
          </p:cNvPr>
          <p:cNvCxnSpPr>
            <a:stCxn id="58" idx="3"/>
            <a:endCxn id="36" idx="1"/>
          </p:cNvCxnSpPr>
          <p:nvPr/>
        </p:nvCxnSpPr>
        <p:spPr>
          <a:xfrm>
            <a:off x="2692487" y="1620039"/>
            <a:ext cx="693417" cy="3682"/>
          </a:xfrm>
          <a:prstGeom prst="line">
            <a:avLst/>
          </a:prstGeom>
          <a:ln w="19050">
            <a:solidFill>
              <a:schemeClr val="tx2"/>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57" name="Table 56">
            <a:extLst>
              <a:ext uri="{FF2B5EF4-FFF2-40B4-BE49-F238E27FC236}">
                <a16:creationId xmlns:a16="http://schemas.microsoft.com/office/drawing/2014/main" id="{BF78A54B-A187-47E0-B2B6-3E7F0F7B9B54}"/>
              </a:ext>
            </a:extLst>
          </p:cNvPr>
          <p:cNvGraphicFramePr>
            <a:graphicFrameLocks noGrp="1"/>
          </p:cNvGraphicFramePr>
          <p:nvPr>
            <p:extLst>
              <p:ext uri="{D42A27DB-BD31-4B8C-83A1-F6EECF244321}">
                <p14:modId xmlns:p14="http://schemas.microsoft.com/office/powerpoint/2010/main" val="3878325034"/>
              </p:ext>
            </p:extLst>
          </p:nvPr>
        </p:nvGraphicFramePr>
        <p:xfrm>
          <a:off x="750282" y="2143320"/>
          <a:ext cx="1938196" cy="2650406"/>
        </p:xfrm>
        <a:graphic>
          <a:graphicData uri="http://schemas.openxmlformats.org/drawingml/2006/table">
            <a:tbl>
              <a:tblPr firstRow="1" bandRow="1">
                <a:tableStyleId>{5C22544A-7EE6-4342-B048-85BDC9FD1C3A}</a:tableStyleId>
              </a:tblPr>
              <a:tblGrid>
                <a:gridCol w="1938196">
                  <a:extLst>
                    <a:ext uri="{9D8B030D-6E8A-4147-A177-3AD203B41FA5}">
                      <a16:colId xmlns:a16="http://schemas.microsoft.com/office/drawing/2014/main" val="2891938392"/>
                    </a:ext>
                  </a:extLst>
                </a:gridCol>
              </a:tblGrid>
              <a:tr h="2650406">
                <a:tc>
                  <a:txBody>
                    <a:bodyPr/>
                    <a:lstStyle/>
                    <a:p>
                      <a:pPr algn="ctr"/>
                      <a:endParaRPr lang="en-US" sz="900" b="1" baseline="0" dirty="0">
                        <a:solidFill>
                          <a:schemeClr val="tx1"/>
                        </a:solidFill>
                      </a:endParaRPr>
                    </a:p>
                  </a:txBody>
                  <a:tcPr marL="45295" marR="45295" marT="45295" marB="45295" anchor="ctr">
                    <a:lnL w="12700" cap="flat" cmpd="sng" algn="ctr">
                      <a:solidFill>
                        <a:srgbClr val="00ABAB"/>
                      </a:solidFill>
                      <a:prstDash val="solid"/>
                      <a:round/>
                      <a:headEnd type="none" w="med" len="med"/>
                      <a:tailEnd type="none" w="med" len="med"/>
                    </a:lnL>
                    <a:lnR w="12700" cap="flat" cmpd="sng" algn="ctr">
                      <a:solidFill>
                        <a:srgbClr val="00ABAB"/>
                      </a:solidFill>
                      <a:prstDash val="solid"/>
                      <a:round/>
                      <a:headEnd type="none" w="med" len="med"/>
                      <a:tailEnd type="none" w="med" len="med"/>
                    </a:lnR>
                    <a:lnT w="12700" cap="flat" cmpd="sng" algn="ctr">
                      <a:solidFill>
                        <a:srgbClr val="00ABAB"/>
                      </a:solidFill>
                      <a:prstDash val="solid"/>
                      <a:round/>
                      <a:headEnd type="none" w="med" len="med"/>
                      <a:tailEnd type="none" w="med" len="med"/>
                    </a:lnT>
                    <a:lnB w="12700" cap="flat" cmpd="sng" algn="ctr">
                      <a:solidFill>
                        <a:srgbClr val="00ABA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9738184"/>
                  </a:ext>
                </a:extLst>
              </a:tr>
            </a:tbl>
          </a:graphicData>
        </a:graphic>
      </p:graphicFrame>
      <p:graphicFrame>
        <p:nvGraphicFramePr>
          <p:cNvPr id="58" name="Table 57">
            <a:extLst>
              <a:ext uri="{FF2B5EF4-FFF2-40B4-BE49-F238E27FC236}">
                <a16:creationId xmlns:a16="http://schemas.microsoft.com/office/drawing/2014/main" id="{F2F101A8-1EB8-4A9C-B382-6A890A656C73}"/>
              </a:ext>
            </a:extLst>
          </p:cNvPr>
          <p:cNvGraphicFramePr>
            <a:graphicFrameLocks noGrp="1"/>
          </p:cNvGraphicFramePr>
          <p:nvPr>
            <p:extLst>
              <p:ext uri="{D42A27DB-BD31-4B8C-83A1-F6EECF244321}">
                <p14:modId xmlns:p14="http://schemas.microsoft.com/office/powerpoint/2010/main" val="2052530985"/>
              </p:ext>
            </p:extLst>
          </p:nvPr>
        </p:nvGraphicFramePr>
        <p:xfrm>
          <a:off x="754291" y="1351941"/>
          <a:ext cx="1938196" cy="536196"/>
        </p:xfrm>
        <a:graphic>
          <a:graphicData uri="http://schemas.openxmlformats.org/drawingml/2006/table">
            <a:tbl>
              <a:tblPr firstRow="1" bandRow="1">
                <a:tableStyleId>{5C22544A-7EE6-4342-B048-85BDC9FD1C3A}</a:tableStyleId>
              </a:tblPr>
              <a:tblGrid>
                <a:gridCol w="1938196">
                  <a:extLst>
                    <a:ext uri="{9D8B030D-6E8A-4147-A177-3AD203B41FA5}">
                      <a16:colId xmlns:a16="http://schemas.microsoft.com/office/drawing/2014/main" val="2891938392"/>
                    </a:ext>
                  </a:extLst>
                </a:gridCol>
              </a:tblGrid>
              <a:tr h="536196">
                <a:tc>
                  <a:txBody>
                    <a:bodyPr/>
                    <a:lstStyle/>
                    <a:p>
                      <a:pPr marL="0" marR="0" lvl="0" indent="0" algn="ctr" defTabSz="1208241" rtl="0" eaLnBrk="1" fontAlgn="auto" latinLnBrk="0" hangingPunct="1">
                        <a:lnSpc>
                          <a:spcPct val="100000"/>
                        </a:lnSpc>
                        <a:spcBef>
                          <a:spcPts val="0"/>
                        </a:spcBef>
                        <a:spcAft>
                          <a:spcPts val="0"/>
                        </a:spcAft>
                        <a:buClrTx/>
                        <a:buSzTx/>
                        <a:buFontTx/>
                        <a:buNone/>
                        <a:tabLst/>
                        <a:defRPr/>
                      </a:pPr>
                      <a:r>
                        <a:rPr lang="en-US" sz="1100" b="1" dirty="0">
                          <a:solidFill>
                            <a:schemeClr val="bg1"/>
                          </a:solidFill>
                          <a:latin typeface="Calibri" panose="020F0502020204030204" pitchFamily="34" charset="0"/>
                          <a:cs typeface="Calibri" panose="020F0502020204030204" pitchFamily="34" charset="0"/>
                        </a:rPr>
                        <a:t>Nader Farid</a:t>
                      </a:r>
                    </a:p>
                    <a:p>
                      <a:pPr algn="ctr"/>
                      <a:r>
                        <a:rPr lang="en-US" sz="900" b="0" dirty="0">
                          <a:solidFill>
                            <a:schemeClr val="bg1"/>
                          </a:solidFill>
                        </a:rPr>
                        <a:t>Partner, QA </a:t>
                      </a:r>
                    </a:p>
                  </a:txBody>
                  <a:tcPr marL="90587" marR="90587" marT="45295" marB="45295"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5560"/>
                    </a:solidFill>
                  </a:tcPr>
                </a:tc>
                <a:extLst>
                  <a:ext uri="{0D108BD9-81ED-4DB2-BD59-A6C34878D82A}">
                    <a16:rowId xmlns:a16="http://schemas.microsoft.com/office/drawing/2014/main" val="3879738184"/>
                  </a:ext>
                </a:extLst>
              </a:tr>
            </a:tbl>
          </a:graphicData>
        </a:graphic>
      </p:graphicFrame>
      <p:sp>
        <p:nvSpPr>
          <p:cNvPr id="59" name="object 12">
            <a:extLst>
              <a:ext uri="{FF2B5EF4-FFF2-40B4-BE49-F238E27FC236}">
                <a16:creationId xmlns:a16="http://schemas.microsoft.com/office/drawing/2014/main" id="{23F1475D-D06B-4F05-90DE-5B579F173402}"/>
              </a:ext>
            </a:extLst>
          </p:cNvPr>
          <p:cNvSpPr txBox="1"/>
          <p:nvPr/>
        </p:nvSpPr>
        <p:spPr>
          <a:xfrm>
            <a:off x="750286" y="2139686"/>
            <a:ext cx="1938197" cy="251548"/>
          </a:xfrm>
          <a:prstGeom prst="rect">
            <a:avLst/>
          </a:prstGeom>
          <a:solidFill>
            <a:srgbClr val="00ABAB"/>
          </a:solidFill>
          <a:ln w="9525">
            <a:solidFill>
              <a:srgbClr val="00ABAB"/>
            </a:solidFill>
          </a:ln>
        </p:spPr>
        <p:style>
          <a:lnRef idx="2">
            <a:schemeClr val="accent3"/>
          </a:lnRef>
          <a:fillRef idx="1">
            <a:schemeClr val="lt1"/>
          </a:fillRef>
          <a:effectRef idx="0">
            <a:schemeClr val="accent3"/>
          </a:effectRef>
          <a:fontRef idx="minor">
            <a:schemeClr val="dk1"/>
          </a:fontRef>
        </p:style>
        <p:txBody>
          <a:bodyPr vert="horz" wrap="square" lIns="0" tIns="45295" rIns="0" bIns="45295" rtlCol="0" anchor="ctr" anchorCtr="0">
            <a:spAutoFit/>
          </a:bodyPr>
          <a:lstStyle/>
          <a:p>
            <a:pPr marL="93767" marR="87473" indent="81180" algn="ctr"/>
            <a:r>
              <a:rPr lang="en-US" sz="991" b="1" dirty="0">
                <a:solidFill>
                  <a:schemeClr val="bg1"/>
                </a:solidFill>
                <a:latin typeface="Calibri" panose="020F0502020204030204" pitchFamily="34" charset="0"/>
                <a:cs typeface="Arial"/>
              </a:rPr>
              <a:t>Engagement Advisors</a:t>
            </a:r>
            <a:endParaRPr lang="en-US" sz="991" dirty="0">
              <a:solidFill>
                <a:schemeClr val="bg1"/>
              </a:solidFill>
              <a:latin typeface="Calibri" panose="020F0502020204030204" pitchFamily="34" charset="0"/>
              <a:cs typeface="Arial"/>
            </a:endParaRPr>
          </a:p>
        </p:txBody>
      </p:sp>
      <p:sp>
        <p:nvSpPr>
          <p:cNvPr id="60" name="object 12">
            <a:extLst>
              <a:ext uri="{FF2B5EF4-FFF2-40B4-BE49-F238E27FC236}">
                <a16:creationId xmlns:a16="http://schemas.microsoft.com/office/drawing/2014/main" id="{90839D22-D3C4-4111-A83D-C742C5C808C2}"/>
              </a:ext>
            </a:extLst>
          </p:cNvPr>
          <p:cNvSpPr txBox="1"/>
          <p:nvPr/>
        </p:nvSpPr>
        <p:spPr>
          <a:xfrm>
            <a:off x="827397" y="3623006"/>
            <a:ext cx="1790603" cy="426868"/>
          </a:xfrm>
          <a:prstGeom prst="rect">
            <a:avLst/>
          </a:prstGeom>
          <a:solidFill>
            <a:srgbClr val="0097A9"/>
          </a:solidFill>
          <a:ln>
            <a:noFill/>
          </a:ln>
        </p:spPr>
        <p:style>
          <a:lnRef idx="2">
            <a:schemeClr val="accent3"/>
          </a:lnRef>
          <a:fillRef idx="1">
            <a:schemeClr val="lt1"/>
          </a:fillRef>
          <a:effectRef idx="0">
            <a:schemeClr val="accent3"/>
          </a:effectRef>
          <a:fontRef idx="minor">
            <a:schemeClr val="dk1"/>
          </a:fontRef>
        </p:style>
        <p:txBody>
          <a:bodyPr vert="horz" wrap="square" lIns="0" tIns="45295" rIns="0" bIns="45295" rtlCol="0" anchor="ctr" anchorCtr="0">
            <a:spAutoFit/>
          </a:bodyPr>
          <a:lstStyle/>
          <a:p>
            <a:pPr marL="93767" marR="87473" indent="81180" algn="ctr"/>
            <a:r>
              <a:rPr lang="en-US" sz="1091" b="1" dirty="0">
                <a:solidFill>
                  <a:schemeClr val="bg1"/>
                </a:solidFill>
                <a:latin typeface="Calibri" panose="020F0502020204030204" pitchFamily="34" charset="0"/>
                <a:cs typeface="Arial"/>
              </a:rPr>
              <a:t>Chirag Kothari</a:t>
            </a:r>
          </a:p>
          <a:p>
            <a:pPr marL="93767" marR="87473" indent="81180" algn="ctr"/>
            <a:r>
              <a:rPr lang="en-US" sz="1091" b="1" dirty="0">
                <a:solidFill>
                  <a:schemeClr val="bg1"/>
                </a:solidFill>
                <a:latin typeface="Calibri" panose="020F0502020204030204" pitchFamily="34" charset="0"/>
                <a:cs typeface="Arial"/>
              </a:rPr>
              <a:t>IT Disaster Recovery SME</a:t>
            </a:r>
          </a:p>
        </p:txBody>
      </p:sp>
      <p:cxnSp>
        <p:nvCxnSpPr>
          <p:cNvPr id="61" name="Straight Connector 60">
            <a:extLst>
              <a:ext uri="{FF2B5EF4-FFF2-40B4-BE49-F238E27FC236}">
                <a16:creationId xmlns:a16="http://schemas.microsoft.com/office/drawing/2014/main" id="{64E88502-209F-44EA-A5C3-333C37BF573B}"/>
              </a:ext>
            </a:extLst>
          </p:cNvPr>
          <p:cNvCxnSpPr>
            <a:cxnSpLocks/>
            <a:endCxn id="39" idx="1"/>
          </p:cNvCxnSpPr>
          <p:nvPr/>
        </p:nvCxnSpPr>
        <p:spPr>
          <a:xfrm>
            <a:off x="2670048" y="2432304"/>
            <a:ext cx="719588" cy="0"/>
          </a:xfrm>
          <a:prstGeom prst="line">
            <a:avLst/>
          </a:prstGeom>
          <a:ln w="190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FB80F4-8648-431A-B306-0C858CE436A3}"/>
              </a:ext>
            </a:extLst>
          </p:cNvPr>
          <p:cNvCxnSpPr>
            <a:cxnSpLocks/>
            <a:endCxn id="37" idx="1"/>
          </p:cNvCxnSpPr>
          <p:nvPr/>
        </p:nvCxnSpPr>
        <p:spPr>
          <a:xfrm>
            <a:off x="2688478" y="3235177"/>
            <a:ext cx="701158" cy="0"/>
          </a:xfrm>
          <a:prstGeom prst="line">
            <a:avLst/>
          </a:prstGeom>
          <a:ln w="19050">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EFF2413-2B74-4BD3-871C-03BDC8878FB9}"/>
              </a:ext>
            </a:extLst>
          </p:cNvPr>
          <p:cNvSpPr/>
          <p:nvPr/>
        </p:nvSpPr>
        <p:spPr bwMode="gray">
          <a:xfrm>
            <a:off x="3093973" y="3822589"/>
            <a:ext cx="3730237" cy="1552787"/>
          </a:xfrm>
          <a:prstGeom prst="rect">
            <a:avLst/>
          </a:prstGeom>
          <a:noFill/>
          <a:ln w="19050" algn="ctr">
            <a:solidFill>
              <a:schemeClr val="tx1"/>
            </a:solidFill>
            <a:prstDash val="sysDash"/>
            <a:miter lim="800000"/>
            <a:headEnd/>
            <a:tailEnd/>
          </a:ln>
        </p:spPr>
        <p:txBody>
          <a:bodyPr wrap="square" lIns="88071" tIns="88071" rIns="88071" bIns="88071" rtlCol="0" anchor="ctr"/>
          <a:lstStyle/>
          <a:p>
            <a:pPr algn="ctr">
              <a:lnSpc>
                <a:spcPct val="106000"/>
              </a:lnSpc>
              <a:buFont typeface="Wingdings 2" pitchFamily="18" charset="2"/>
              <a:buNone/>
            </a:pPr>
            <a:endParaRPr lang="en-US" sz="991" b="1" dirty="0">
              <a:solidFill>
                <a:schemeClr val="bg1"/>
              </a:solidFill>
              <a:latin typeface="Calibri" panose="020F0502020204030204" pitchFamily="34" charset="0"/>
              <a:cs typeface="Calibri" panose="020F0502020204030204" pitchFamily="34" charset="0"/>
            </a:endParaRPr>
          </a:p>
        </p:txBody>
      </p:sp>
      <p:sp>
        <p:nvSpPr>
          <p:cNvPr id="44" name="TextBox 43">
            <a:extLst>
              <a:ext uri="{FF2B5EF4-FFF2-40B4-BE49-F238E27FC236}">
                <a16:creationId xmlns:a16="http://schemas.microsoft.com/office/drawing/2014/main" id="{58F576B5-6E1C-4542-B0CF-60007CE401B7}"/>
              </a:ext>
            </a:extLst>
          </p:cNvPr>
          <p:cNvSpPr txBox="1"/>
          <p:nvPr/>
        </p:nvSpPr>
        <p:spPr>
          <a:xfrm>
            <a:off x="7354593" y="1447886"/>
            <a:ext cx="3584298" cy="914717"/>
          </a:xfrm>
          <a:prstGeom prst="rect">
            <a:avLst/>
          </a:prstGeom>
          <a:noFill/>
        </p:spPr>
        <p:txBody>
          <a:bodyPr wrap="square" rtlCol="0">
            <a:spAutoFit/>
          </a:bodyPr>
          <a:lstStyle/>
          <a:p>
            <a:pPr marL="169914" indent="-169914">
              <a:buSzPct val="100000"/>
              <a:buFont typeface="Arial" panose="020B0604020202020204" pitchFamily="34" charset="0"/>
              <a:buChar char="•"/>
              <a:defRPr/>
            </a:pPr>
            <a:r>
              <a:rPr lang="en-US" sz="891" dirty="0">
                <a:latin typeface="Calibri" panose="020F0502020204030204" pitchFamily="34" charset="0"/>
              </a:rPr>
              <a:t>Ensure objectives are met within timing and scope outlined</a:t>
            </a:r>
          </a:p>
          <a:p>
            <a:pPr marL="169914" indent="-169914">
              <a:buSzPct val="100000"/>
              <a:buFont typeface="Arial" panose="020B0604020202020204" pitchFamily="34" charset="0"/>
              <a:buChar char="•"/>
              <a:defRPr/>
            </a:pPr>
            <a:r>
              <a:rPr lang="en-US" sz="891" dirty="0">
                <a:latin typeface="Calibri" panose="020F0502020204030204" pitchFamily="34" charset="0"/>
              </a:rPr>
              <a:t>Provide overall guidance and technical expertise</a:t>
            </a:r>
          </a:p>
          <a:p>
            <a:pPr marL="169914" indent="-169914">
              <a:buSzPct val="100000"/>
              <a:buFont typeface="Arial" panose="020B0604020202020204" pitchFamily="34" charset="0"/>
              <a:buChar char="•"/>
              <a:defRPr/>
            </a:pPr>
            <a:r>
              <a:rPr lang="en-US" sz="891" dirty="0">
                <a:latin typeface="Calibri" panose="020F0502020204030204" pitchFamily="34" charset="0"/>
              </a:rPr>
              <a:t>Ensure project runs smoothly and in accordance with approved delivery framework.</a:t>
            </a:r>
          </a:p>
          <a:p>
            <a:pPr marL="169914" indent="-169914">
              <a:buSzPct val="100000"/>
              <a:buFont typeface="Arial" panose="020B0604020202020204" pitchFamily="34" charset="0"/>
              <a:buChar char="•"/>
              <a:defRPr/>
            </a:pPr>
            <a:r>
              <a:rPr lang="en-US" sz="891" dirty="0">
                <a:latin typeface="Calibri" panose="020F0502020204030204" pitchFamily="34" charset="0"/>
              </a:rPr>
              <a:t>Review Deliverables and work progress throughout the life of the project</a:t>
            </a:r>
          </a:p>
        </p:txBody>
      </p:sp>
      <p:sp>
        <p:nvSpPr>
          <p:cNvPr id="45" name="TextBox 44">
            <a:extLst>
              <a:ext uri="{FF2B5EF4-FFF2-40B4-BE49-F238E27FC236}">
                <a16:creationId xmlns:a16="http://schemas.microsoft.com/office/drawing/2014/main" id="{D19C9665-E88E-4D27-9F9F-A230C3A32A41}"/>
              </a:ext>
            </a:extLst>
          </p:cNvPr>
          <p:cNvSpPr txBox="1"/>
          <p:nvPr/>
        </p:nvSpPr>
        <p:spPr>
          <a:xfrm>
            <a:off x="7354597" y="3694683"/>
            <a:ext cx="3516851" cy="640303"/>
          </a:xfrm>
          <a:prstGeom prst="rect">
            <a:avLst/>
          </a:prstGeom>
          <a:noFill/>
        </p:spPr>
        <p:txBody>
          <a:bodyPr wrap="square" rtlCol="0">
            <a:spAutoFit/>
          </a:bodyPr>
          <a:lstStyle/>
          <a:p>
            <a:pPr marL="169914" indent="-169914">
              <a:buSzPct val="100000"/>
              <a:buFont typeface="Arial" panose="020B0604020202020204" pitchFamily="34" charset="0"/>
              <a:buChar char="•"/>
              <a:defRPr/>
            </a:pPr>
            <a:r>
              <a:rPr lang="en-US" sz="891" dirty="0">
                <a:latin typeface="Calibri" panose="020F0502020204030204" pitchFamily="34" charset="0"/>
              </a:rPr>
              <a:t>Schedule, conduct, and document interviews and workshops</a:t>
            </a:r>
          </a:p>
          <a:p>
            <a:pPr marL="169914" indent="-169914">
              <a:buSzPct val="100000"/>
              <a:buFont typeface="Arial" panose="020B0604020202020204" pitchFamily="34" charset="0"/>
              <a:buChar char="•"/>
              <a:defRPr/>
            </a:pPr>
            <a:r>
              <a:rPr lang="en-US" sz="891" dirty="0">
                <a:latin typeface="Calibri" panose="020F0502020204030204" pitchFamily="34" charset="0"/>
              </a:rPr>
              <a:t>Prepare deliverables and drafts</a:t>
            </a:r>
          </a:p>
          <a:p>
            <a:pPr marL="169914" indent="-169914">
              <a:buSzPct val="100000"/>
              <a:buFont typeface="Arial" panose="020B0604020202020204" pitchFamily="34" charset="0"/>
              <a:buChar char="•"/>
              <a:defRPr/>
            </a:pPr>
            <a:r>
              <a:rPr lang="en-US" sz="891" dirty="0">
                <a:latin typeface="Calibri" panose="020F0502020204030204" pitchFamily="34" charset="0"/>
              </a:rPr>
              <a:t>Conduct fieldwork and delivery activities</a:t>
            </a:r>
          </a:p>
          <a:p>
            <a:pPr marL="169914" indent="-169914">
              <a:buSzPct val="100000"/>
              <a:buFont typeface="Arial" panose="020B0604020202020204" pitchFamily="34" charset="0"/>
              <a:buChar char="•"/>
              <a:defRPr/>
            </a:pPr>
            <a:r>
              <a:rPr lang="en-US" sz="891" dirty="0">
                <a:latin typeface="Calibri" panose="020F0502020204030204" pitchFamily="34" charset="0"/>
              </a:rPr>
              <a:t>Execute project activities</a:t>
            </a:r>
          </a:p>
        </p:txBody>
      </p:sp>
      <p:sp>
        <p:nvSpPr>
          <p:cNvPr id="47" name="TextBox 46">
            <a:extLst>
              <a:ext uri="{FF2B5EF4-FFF2-40B4-BE49-F238E27FC236}">
                <a16:creationId xmlns:a16="http://schemas.microsoft.com/office/drawing/2014/main" id="{EA759A3B-73D6-4785-91DF-847F7303F405}"/>
              </a:ext>
            </a:extLst>
          </p:cNvPr>
          <p:cNvSpPr txBox="1"/>
          <p:nvPr/>
        </p:nvSpPr>
        <p:spPr>
          <a:xfrm>
            <a:off x="7354594" y="4677968"/>
            <a:ext cx="3227468" cy="365887"/>
          </a:xfrm>
          <a:prstGeom prst="rect">
            <a:avLst/>
          </a:prstGeom>
          <a:noFill/>
        </p:spPr>
        <p:txBody>
          <a:bodyPr wrap="square" rtlCol="0">
            <a:spAutoFit/>
          </a:bodyPr>
          <a:lstStyle/>
          <a:p>
            <a:pPr marL="169914" indent="-169914">
              <a:buSzPct val="100000"/>
              <a:buFont typeface="Arial" panose="020B0604020202020204" pitchFamily="34" charset="0"/>
              <a:buChar char="•"/>
              <a:defRPr/>
            </a:pPr>
            <a:r>
              <a:rPr lang="en-US" sz="891" dirty="0">
                <a:latin typeface="Calibri" panose="020F0502020204030204" pitchFamily="34" charset="0"/>
              </a:rPr>
              <a:t>Provide insight into industry risks and trends</a:t>
            </a:r>
          </a:p>
          <a:p>
            <a:pPr marL="169914" indent="-169914">
              <a:buSzPct val="100000"/>
              <a:buFont typeface="Arial" panose="020B0604020202020204" pitchFamily="34" charset="0"/>
              <a:buChar char="•"/>
              <a:defRPr/>
            </a:pPr>
            <a:r>
              <a:rPr lang="en-US" sz="891" dirty="0">
                <a:latin typeface="Calibri" panose="020F0502020204030204" pitchFamily="34" charset="0"/>
              </a:rPr>
              <a:t>Provide insights into technical areas of expertise</a:t>
            </a:r>
          </a:p>
        </p:txBody>
      </p:sp>
      <p:graphicFrame>
        <p:nvGraphicFramePr>
          <p:cNvPr id="48" name="object 10">
            <a:extLst>
              <a:ext uri="{FF2B5EF4-FFF2-40B4-BE49-F238E27FC236}">
                <a16:creationId xmlns:a16="http://schemas.microsoft.com/office/drawing/2014/main" id="{594F4907-13BB-44AB-8F4C-31FD3D7DCC16}"/>
              </a:ext>
            </a:extLst>
          </p:cNvPr>
          <p:cNvGraphicFramePr>
            <a:graphicFrameLocks noGrp="1"/>
          </p:cNvGraphicFramePr>
          <p:nvPr>
            <p:extLst>
              <p:ext uri="{D42A27DB-BD31-4B8C-83A1-F6EECF244321}">
                <p14:modId xmlns:p14="http://schemas.microsoft.com/office/powerpoint/2010/main" val="557186402"/>
              </p:ext>
            </p:extLst>
          </p:nvPr>
        </p:nvGraphicFramePr>
        <p:xfrm>
          <a:off x="7350330" y="2681612"/>
          <a:ext cx="3609647" cy="685800"/>
        </p:xfrm>
        <a:graphic>
          <a:graphicData uri="http://schemas.openxmlformats.org/drawingml/2006/table">
            <a:tbl>
              <a:tblPr firstRow="1" bandRow="1">
                <a:tableStyleId>{2D5ABB26-0587-4C30-8999-92F81FD0307C}</a:tableStyleId>
              </a:tblPr>
              <a:tblGrid>
                <a:gridCol w="3609647">
                  <a:extLst>
                    <a:ext uri="{9D8B030D-6E8A-4147-A177-3AD203B41FA5}">
                      <a16:colId xmlns:a16="http://schemas.microsoft.com/office/drawing/2014/main" val="20000"/>
                    </a:ext>
                  </a:extLst>
                </a:gridCol>
              </a:tblGrid>
              <a:tr h="685086">
                <a:tc>
                  <a:txBody>
                    <a:bodyPr/>
                    <a:lstStyle/>
                    <a:p>
                      <a:pPr marL="171450" indent="-171450">
                        <a:spcAft>
                          <a:spcPts val="0"/>
                        </a:spcAft>
                        <a:buSzPct val="100000"/>
                        <a:buFont typeface="Arial" panose="020B0604020202020204" pitchFamily="34" charset="0"/>
                        <a:buChar char="•"/>
                      </a:pPr>
                      <a:r>
                        <a:rPr lang="en-US" sz="900" kern="1200" baseline="0" dirty="0">
                          <a:solidFill>
                            <a:schemeClr val="tx1"/>
                          </a:solidFill>
                          <a:latin typeface="Calibri" panose="020F0502020204030204" pitchFamily="34" charset="0"/>
                          <a:ea typeface="+mn-ea"/>
                          <a:cs typeface="+mn-cs"/>
                        </a:rPr>
                        <a:t>Project managers will be responsible for delivering the overall scope and objectives of the engagement in accordance with quality expectations</a:t>
                      </a:r>
                    </a:p>
                    <a:p>
                      <a:pPr marL="171450" indent="-171450">
                        <a:spcAft>
                          <a:spcPts val="0"/>
                        </a:spcAft>
                        <a:buSzPct val="100000"/>
                        <a:buFont typeface="Arial" panose="020B0604020202020204" pitchFamily="34" charset="0"/>
                        <a:buChar char="•"/>
                      </a:pPr>
                      <a:r>
                        <a:rPr lang="en-US" sz="900" kern="1200" baseline="0" dirty="0">
                          <a:solidFill>
                            <a:schemeClr val="tx1"/>
                          </a:solidFill>
                          <a:latin typeface="Calibri" panose="020F0502020204030204" pitchFamily="34" charset="0"/>
                          <a:ea typeface="+mn-ea"/>
                          <a:cs typeface="+mn-cs"/>
                        </a:rPr>
                        <a:t>Responsible for ongoing status reporting and issue escalation and resolution</a:t>
                      </a:r>
                    </a:p>
                  </a:txBody>
                  <a:tcPr marL="90587" marR="0" marT="0" marB="0">
                    <a:lnT w="3048">
                      <a:noFill/>
                      <a:prstDash val="solid"/>
                    </a:lnT>
                  </a:tcPr>
                </a:tc>
                <a:extLst>
                  <a:ext uri="{0D108BD9-81ED-4DB2-BD59-A6C34878D82A}">
                    <a16:rowId xmlns:a16="http://schemas.microsoft.com/office/drawing/2014/main" val="10000"/>
                  </a:ext>
                </a:extLst>
              </a:tr>
            </a:tbl>
          </a:graphicData>
        </a:graphic>
      </p:graphicFrame>
      <p:sp>
        <p:nvSpPr>
          <p:cNvPr id="34" name="object 12">
            <a:extLst>
              <a:ext uri="{FF2B5EF4-FFF2-40B4-BE49-F238E27FC236}">
                <a16:creationId xmlns:a16="http://schemas.microsoft.com/office/drawing/2014/main" id="{1D6A7262-3EAA-4096-8A72-A81A28A75944}"/>
              </a:ext>
            </a:extLst>
          </p:cNvPr>
          <p:cNvSpPr txBox="1"/>
          <p:nvPr/>
        </p:nvSpPr>
        <p:spPr>
          <a:xfrm>
            <a:off x="819935" y="4153272"/>
            <a:ext cx="1790603" cy="426868"/>
          </a:xfrm>
          <a:prstGeom prst="rect">
            <a:avLst/>
          </a:prstGeom>
          <a:solidFill>
            <a:srgbClr val="0097A9"/>
          </a:solidFill>
          <a:ln>
            <a:noFill/>
          </a:ln>
        </p:spPr>
        <p:style>
          <a:lnRef idx="2">
            <a:schemeClr val="accent3"/>
          </a:lnRef>
          <a:fillRef idx="1">
            <a:schemeClr val="lt1"/>
          </a:fillRef>
          <a:effectRef idx="0">
            <a:schemeClr val="accent3"/>
          </a:effectRef>
          <a:fontRef idx="minor">
            <a:schemeClr val="dk1"/>
          </a:fontRef>
        </p:style>
        <p:txBody>
          <a:bodyPr vert="horz" wrap="square" lIns="0" tIns="45295" rIns="0" bIns="45295" rtlCol="0" anchor="ctr" anchorCtr="0">
            <a:spAutoFit/>
          </a:bodyPr>
          <a:lstStyle/>
          <a:p>
            <a:pPr marL="93767" marR="87473" indent="81180" algn="ctr"/>
            <a:r>
              <a:rPr lang="en-US" sz="1091" b="1" dirty="0">
                <a:solidFill>
                  <a:schemeClr val="bg1"/>
                </a:solidFill>
                <a:latin typeface="Calibri" panose="020F0502020204030204" pitchFamily="34" charset="0"/>
                <a:cs typeface="Arial"/>
              </a:rPr>
              <a:t>Esam Shana’a</a:t>
            </a:r>
          </a:p>
          <a:p>
            <a:pPr marL="93767" marR="87473" indent="81180" algn="ctr"/>
            <a:r>
              <a:rPr lang="en-US" sz="1091" b="1" dirty="0">
                <a:solidFill>
                  <a:schemeClr val="bg1"/>
                </a:solidFill>
                <a:latin typeface="Calibri" panose="020F0502020204030204" pitchFamily="34" charset="0"/>
                <a:cs typeface="Arial"/>
              </a:rPr>
              <a:t>Business Continuity SME</a:t>
            </a:r>
          </a:p>
        </p:txBody>
      </p:sp>
      <p:sp>
        <p:nvSpPr>
          <p:cNvPr id="38" name="Rectangle 37">
            <a:extLst>
              <a:ext uri="{FF2B5EF4-FFF2-40B4-BE49-F238E27FC236}">
                <a16:creationId xmlns:a16="http://schemas.microsoft.com/office/drawing/2014/main" id="{01D63077-5AB8-4FFB-AF43-B2F9818E68E7}"/>
              </a:ext>
            </a:extLst>
          </p:cNvPr>
          <p:cNvSpPr/>
          <p:nvPr/>
        </p:nvSpPr>
        <p:spPr bwMode="gray">
          <a:xfrm>
            <a:off x="1" y="0"/>
            <a:ext cx="165462" cy="6858000"/>
          </a:xfrm>
          <a:prstGeom prst="rect">
            <a:avLst/>
          </a:prstGeom>
          <a:solidFill>
            <a:srgbClr val="0076A8"/>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cxnSp>
        <p:nvCxnSpPr>
          <p:cNvPr id="42" name="Straight Connector 41">
            <a:extLst>
              <a:ext uri="{FF2B5EF4-FFF2-40B4-BE49-F238E27FC236}">
                <a16:creationId xmlns:a16="http://schemas.microsoft.com/office/drawing/2014/main" id="{BB7D3599-BE39-4A9E-A23F-C92F88C12B5C}"/>
              </a:ext>
            </a:extLst>
          </p:cNvPr>
          <p:cNvCxnSpPr>
            <a:cxnSpLocks/>
            <a:stCxn id="37" idx="0"/>
            <a:endCxn id="39" idx="2"/>
          </p:cNvCxnSpPr>
          <p:nvPr/>
        </p:nvCxnSpPr>
        <p:spPr>
          <a:xfrm flipV="1">
            <a:off x="4959091" y="2694843"/>
            <a:ext cx="0" cy="28815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8D072A9-C96D-444C-90D8-92B0D7799CDE}"/>
              </a:ext>
            </a:extLst>
          </p:cNvPr>
          <p:cNvCxnSpPr>
            <a:cxnSpLocks/>
            <a:stCxn id="39" idx="0"/>
            <a:endCxn id="36" idx="2"/>
          </p:cNvCxnSpPr>
          <p:nvPr/>
        </p:nvCxnSpPr>
        <p:spPr>
          <a:xfrm flipV="1">
            <a:off x="4959091" y="1941230"/>
            <a:ext cx="0" cy="24925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2" name="Table 1">
            <a:extLst>
              <a:ext uri="{FF2B5EF4-FFF2-40B4-BE49-F238E27FC236}">
                <a16:creationId xmlns:a16="http://schemas.microsoft.com/office/drawing/2014/main" id="{49A8A68B-64DD-830A-E941-6EB3B885E13C}"/>
              </a:ext>
            </a:extLst>
          </p:cNvPr>
          <p:cNvGraphicFramePr>
            <a:graphicFrameLocks noGrp="1"/>
          </p:cNvGraphicFramePr>
          <p:nvPr>
            <p:extLst>
              <p:ext uri="{D42A27DB-BD31-4B8C-83A1-F6EECF244321}">
                <p14:modId xmlns:p14="http://schemas.microsoft.com/office/powerpoint/2010/main" val="4175193302"/>
              </p:ext>
            </p:extLst>
          </p:nvPr>
        </p:nvGraphicFramePr>
        <p:xfrm>
          <a:off x="4381170" y="4659702"/>
          <a:ext cx="1155535" cy="539290"/>
        </p:xfrm>
        <a:graphic>
          <a:graphicData uri="http://schemas.openxmlformats.org/drawingml/2006/table">
            <a:tbl>
              <a:tblPr firstRow="1" bandRow="1">
                <a:tableStyleId>{5C22544A-7EE6-4342-B048-85BDC9FD1C3A}</a:tableStyleId>
              </a:tblPr>
              <a:tblGrid>
                <a:gridCol w="1155535">
                  <a:extLst>
                    <a:ext uri="{9D8B030D-6E8A-4147-A177-3AD203B41FA5}">
                      <a16:colId xmlns:a16="http://schemas.microsoft.com/office/drawing/2014/main" val="2891938392"/>
                    </a:ext>
                  </a:extLst>
                </a:gridCol>
              </a:tblGrid>
              <a:tr h="539290">
                <a:tc>
                  <a:txBody>
                    <a:bodyPr/>
                    <a:lstStyle/>
                    <a:p>
                      <a:pPr algn="ctr"/>
                      <a:r>
                        <a:rPr lang="en-US" sz="1000" b="0" dirty="0">
                          <a:solidFill>
                            <a:schemeClr val="bg1"/>
                          </a:solidFill>
                          <a:latin typeface="Calibri" panose="020F0502020204030204" pitchFamily="34" charset="0"/>
                          <a:cs typeface="Calibri" panose="020F0502020204030204" pitchFamily="34" charset="0"/>
                        </a:rPr>
                        <a:t>Jason Massaad</a:t>
                      </a:r>
                    </a:p>
                    <a:p>
                      <a:pPr algn="ctr"/>
                      <a:r>
                        <a:rPr lang="en-US" sz="1000" b="0" dirty="0">
                          <a:solidFill>
                            <a:schemeClr val="bg1"/>
                          </a:solidFill>
                          <a:latin typeface="Calibri" panose="020F0502020204030204" pitchFamily="34" charset="0"/>
                          <a:cs typeface="Calibri" panose="020F0502020204030204" pitchFamily="34" charset="0"/>
                        </a:rPr>
                        <a:t>Consultant</a:t>
                      </a:r>
                    </a:p>
                  </a:txBody>
                  <a:tcPr marL="69138" marR="69138" marT="45295" marB="45295"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43434"/>
                    </a:solidFill>
                  </a:tcPr>
                </a:tc>
                <a:extLst>
                  <a:ext uri="{0D108BD9-81ED-4DB2-BD59-A6C34878D82A}">
                    <a16:rowId xmlns:a16="http://schemas.microsoft.com/office/drawing/2014/main" val="3879738184"/>
                  </a:ext>
                </a:extLst>
              </a:tr>
            </a:tbl>
          </a:graphicData>
        </a:graphic>
      </p:graphicFrame>
      <p:sp>
        <p:nvSpPr>
          <p:cNvPr id="3" name="object 12">
            <a:extLst>
              <a:ext uri="{FF2B5EF4-FFF2-40B4-BE49-F238E27FC236}">
                <a16:creationId xmlns:a16="http://schemas.microsoft.com/office/drawing/2014/main" id="{2B9A47BA-EC6C-0EC5-ED70-53892FD305FE}"/>
              </a:ext>
            </a:extLst>
          </p:cNvPr>
          <p:cNvSpPr txBox="1"/>
          <p:nvPr/>
        </p:nvSpPr>
        <p:spPr>
          <a:xfrm>
            <a:off x="835886" y="2549720"/>
            <a:ext cx="1790603" cy="426868"/>
          </a:xfrm>
          <a:prstGeom prst="rect">
            <a:avLst/>
          </a:prstGeom>
          <a:solidFill>
            <a:srgbClr val="0097A9"/>
          </a:solidFill>
          <a:ln>
            <a:noFill/>
          </a:ln>
        </p:spPr>
        <p:style>
          <a:lnRef idx="2">
            <a:schemeClr val="accent3"/>
          </a:lnRef>
          <a:fillRef idx="1">
            <a:schemeClr val="lt1"/>
          </a:fillRef>
          <a:effectRef idx="0">
            <a:schemeClr val="accent3"/>
          </a:effectRef>
          <a:fontRef idx="minor">
            <a:schemeClr val="dk1"/>
          </a:fontRef>
        </p:style>
        <p:txBody>
          <a:bodyPr vert="horz" wrap="square" lIns="0" tIns="45295" rIns="0" bIns="45295" rtlCol="0" anchor="ctr" anchorCtr="0">
            <a:spAutoFit/>
          </a:bodyPr>
          <a:lstStyle/>
          <a:p>
            <a:pPr marL="93767" marR="87473" indent="81180" algn="ctr"/>
            <a:r>
              <a:rPr lang="en-US" sz="1091" b="1" dirty="0">
                <a:solidFill>
                  <a:schemeClr val="bg1"/>
                </a:solidFill>
                <a:latin typeface="Calibri" panose="020F0502020204030204" pitchFamily="34" charset="0"/>
                <a:cs typeface="Arial"/>
              </a:rPr>
              <a:t>Katie Diacon</a:t>
            </a:r>
          </a:p>
          <a:p>
            <a:pPr marL="93767" marR="87473" indent="81180" algn="ctr"/>
            <a:r>
              <a:rPr lang="en-US" sz="1091" b="1" dirty="0">
                <a:solidFill>
                  <a:schemeClr val="bg1"/>
                </a:solidFill>
                <a:latin typeface="Calibri" panose="020F0502020204030204" pitchFamily="34" charset="0"/>
                <a:cs typeface="Arial"/>
              </a:rPr>
              <a:t>Crisis Management SME</a:t>
            </a:r>
          </a:p>
        </p:txBody>
      </p:sp>
      <p:sp>
        <p:nvSpPr>
          <p:cNvPr id="4" name="object 12">
            <a:extLst>
              <a:ext uri="{FF2B5EF4-FFF2-40B4-BE49-F238E27FC236}">
                <a16:creationId xmlns:a16="http://schemas.microsoft.com/office/drawing/2014/main" id="{4DB89301-1D88-E74A-9091-C345FCFACFA9}"/>
              </a:ext>
            </a:extLst>
          </p:cNvPr>
          <p:cNvSpPr txBox="1"/>
          <p:nvPr/>
        </p:nvSpPr>
        <p:spPr>
          <a:xfrm>
            <a:off x="828424" y="3079986"/>
            <a:ext cx="1790603" cy="426868"/>
          </a:xfrm>
          <a:prstGeom prst="rect">
            <a:avLst/>
          </a:prstGeom>
          <a:solidFill>
            <a:srgbClr val="0097A9"/>
          </a:solidFill>
          <a:ln>
            <a:noFill/>
          </a:ln>
        </p:spPr>
        <p:style>
          <a:lnRef idx="2">
            <a:schemeClr val="accent3"/>
          </a:lnRef>
          <a:fillRef idx="1">
            <a:schemeClr val="lt1"/>
          </a:fillRef>
          <a:effectRef idx="0">
            <a:schemeClr val="accent3"/>
          </a:effectRef>
          <a:fontRef idx="minor">
            <a:schemeClr val="dk1"/>
          </a:fontRef>
        </p:style>
        <p:txBody>
          <a:bodyPr vert="horz" wrap="square" lIns="0" tIns="45295" rIns="0" bIns="45295" rtlCol="0" anchor="ctr" anchorCtr="0">
            <a:spAutoFit/>
          </a:bodyPr>
          <a:lstStyle/>
          <a:p>
            <a:pPr marL="93767" marR="87473" indent="81180" algn="ctr"/>
            <a:r>
              <a:rPr lang="en-US" sz="1091" b="1" dirty="0">
                <a:solidFill>
                  <a:schemeClr val="bg1"/>
                </a:solidFill>
                <a:latin typeface="Calibri" panose="020F0502020204030204" pitchFamily="34" charset="0"/>
                <a:cs typeface="Arial"/>
              </a:rPr>
              <a:t>Maarten Smulders</a:t>
            </a:r>
          </a:p>
          <a:p>
            <a:pPr marL="93767" marR="87473" indent="81180" algn="ctr"/>
            <a:r>
              <a:rPr lang="en-US" sz="1091" b="1" dirty="0">
                <a:solidFill>
                  <a:schemeClr val="bg1"/>
                </a:solidFill>
                <a:latin typeface="Calibri" panose="020F0502020204030204" pitchFamily="34" charset="0"/>
                <a:cs typeface="Arial"/>
              </a:rPr>
              <a:t>IT Disaster Recovery SME</a:t>
            </a:r>
          </a:p>
        </p:txBody>
      </p:sp>
      <p:graphicFrame>
        <p:nvGraphicFramePr>
          <p:cNvPr id="5" name="Table 4">
            <a:extLst>
              <a:ext uri="{FF2B5EF4-FFF2-40B4-BE49-F238E27FC236}">
                <a16:creationId xmlns:a16="http://schemas.microsoft.com/office/drawing/2014/main" id="{B27F6E6B-0A7A-0B72-E661-95E9A95A89D1}"/>
              </a:ext>
            </a:extLst>
          </p:cNvPr>
          <p:cNvGraphicFramePr>
            <a:graphicFrameLocks noGrp="1"/>
          </p:cNvGraphicFramePr>
          <p:nvPr>
            <p:extLst>
              <p:ext uri="{D42A27DB-BD31-4B8C-83A1-F6EECF244321}">
                <p14:modId xmlns:p14="http://schemas.microsoft.com/office/powerpoint/2010/main" val="2287339287"/>
              </p:ext>
            </p:extLst>
          </p:nvPr>
        </p:nvGraphicFramePr>
        <p:xfrm>
          <a:off x="5604219" y="4662035"/>
          <a:ext cx="1155535" cy="539290"/>
        </p:xfrm>
        <a:graphic>
          <a:graphicData uri="http://schemas.openxmlformats.org/drawingml/2006/table">
            <a:tbl>
              <a:tblPr firstRow="1" bandRow="1">
                <a:tableStyleId>{5C22544A-7EE6-4342-B048-85BDC9FD1C3A}</a:tableStyleId>
              </a:tblPr>
              <a:tblGrid>
                <a:gridCol w="1155535">
                  <a:extLst>
                    <a:ext uri="{9D8B030D-6E8A-4147-A177-3AD203B41FA5}">
                      <a16:colId xmlns:a16="http://schemas.microsoft.com/office/drawing/2014/main" val="2891938392"/>
                    </a:ext>
                  </a:extLst>
                </a:gridCol>
              </a:tblGrid>
              <a:tr h="539290">
                <a:tc>
                  <a:txBody>
                    <a:bodyPr/>
                    <a:lstStyle/>
                    <a:p>
                      <a:pPr algn="ctr"/>
                      <a:r>
                        <a:rPr lang="en-US" sz="1000" b="0" dirty="0">
                          <a:solidFill>
                            <a:schemeClr val="bg1"/>
                          </a:solidFill>
                          <a:latin typeface="Calibri" panose="020F0502020204030204" pitchFamily="34" charset="0"/>
                          <a:cs typeface="Calibri" panose="020F0502020204030204" pitchFamily="34" charset="0"/>
                        </a:rPr>
                        <a:t>Lujain Alfawzan</a:t>
                      </a:r>
                    </a:p>
                    <a:p>
                      <a:pPr algn="ctr"/>
                      <a:r>
                        <a:rPr lang="en-US" sz="1000" b="0" dirty="0">
                          <a:solidFill>
                            <a:schemeClr val="bg1"/>
                          </a:solidFill>
                          <a:latin typeface="Calibri" panose="020F0502020204030204" pitchFamily="34" charset="0"/>
                          <a:cs typeface="Calibri" panose="020F0502020204030204" pitchFamily="34" charset="0"/>
                        </a:rPr>
                        <a:t>Business Analyst</a:t>
                      </a:r>
                    </a:p>
                  </a:txBody>
                  <a:tcPr marL="69138" marR="69138" marT="45295" marB="45295"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43434"/>
                    </a:solidFill>
                  </a:tcPr>
                </a:tc>
                <a:extLst>
                  <a:ext uri="{0D108BD9-81ED-4DB2-BD59-A6C34878D82A}">
                    <a16:rowId xmlns:a16="http://schemas.microsoft.com/office/drawing/2014/main" val="3879738184"/>
                  </a:ext>
                </a:extLst>
              </a:tr>
            </a:tbl>
          </a:graphicData>
        </a:graphic>
      </p:graphicFrame>
      <p:graphicFrame>
        <p:nvGraphicFramePr>
          <p:cNvPr id="7" name="Table 6">
            <a:extLst>
              <a:ext uri="{FF2B5EF4-FFF2-40B4-BE49-F238E27FC236}">
                <a16:creationId xmlns:a16="http://schemas.microsoft.com/office/drawing/2014/main" id="{984FCB45-F16F-EE53-6FB4-6C3233318116}"/>
              </a:ext>
            </a:extLst>
          </p:cNvPr>
          <p:cNvGraphicFramePr>
            <a:graphicFrameLocks noGrp="1"/>
          </p:cNvGraphicFramePr>
          <p:nvPr>
            <p:extLst>
              <p:ext uri="{D42A27DB-BD31-4B8C-83A1-F6EECF244321}">
                <p14:modId xmlns:p14="http://schemas.microsoft.com/office/powerpoint/2010/main" val="3563747405"/>
              </p:ext>
            </p:extLst>
          </p:nvPr>
        </p:nvGraphicFramePr>
        <p:xfrm>
          <a:off x="3158121" y="4666648"/>
          <a:ext cx="1155535" cy="539290"/>
        </p:xfrm>
        <a:graphic>
          <a:graphicData uri="http://schemas.openxmlformats.org/drawingml/2006/table">
            <a:tbl>
              <a:tblPr firstRow="1" bandRow="1">
                <a:tableStyleId>{5C22544A-7EE6-4342-B048-85BDC9FD1C3A}</a:tableStyleId>
              </a:tblPr>
              <a:tblGrid>
                <a:gridCol w="1155535">
                  <a:extLst>
                    <a:ext uri="{9D8B030D-6E8A-4147-A177-3AD203B41FA5}">
                      <a16:colId xmlns:a16="http://schemas.microsoft.com/office/drawing/2014/main" val="2891938392"/>
                    </a:ext>
                  </a:extLst>
                </a:gridCol>
              </a:tblGrid>
              <a:tr h="539290">
                <a:tc>
                  <a:txBody>
                    <a:bodyPr/>
                    <a:lstStyle/>
                    <a:p>
                      <a:pPr algn="ctr"/>
                      <a:r>
                        <a:rPr lang="en-US" sz="1000" b="0" dirty="0">
                          <a:solidFill>
                            <a:schemeClr val="bg1"/>
                          </a:solidFill>
                          <a:latin typeface="Calibri" panose="020F0502020204030204" pitchFamily="34" charset="0"/>
                          <a:cs typeface="Calibri" panose="020F0502020204030204" pitchFamily="34" charset="0"/>
                        </a:rPr>
                        <a:t>Suprotim Ghosh</a:t>
                      </a:r>
                    </a:p>
                    <a:p>
                      <a:pPr algn="ctr"/>
                      <a:r>
                        <a:rPr lang="en-US" sz="1000" b="0" dirty="0">
                          <a:solidFill>
                            <a:schemeClr val="bg1"/>
                          </a:solidFill>
                          <a:latin typeface="Calibri" panose="020F0502020204030204" pitchFamily="34" charset="0"/>
                          <a:cs typeface="Calibri" panose="020F0502020204030204" pitchFamily="34" charset="0"/>
                        </a:rPr>
                        <a:t>Assistant Manager</a:t>
                      </a:r>
                    </a:p>
                  </a:txBody>
                  <a:tcPr marL="69138" marR="69138" marT="45295" marB="45295"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43434"/>
                    </a:solidFill>
                  </a:tcPr>
                </a:tc>
                <a:extLst>
                  <a:ext uri="{0D108BD9-81ED-4DB2-BD59-A6C34878D82A}">
                    <a16:rowId xmlns:a16="http://schemas.microsoft.com/office/drawing/2014/main" val="3879738184"/>
                  </a:ext>
                </a:extLst>
              </a:tr>
            </a:tbl>
          </a:graphicData>
        </a:graphic>
      </p:graphicFrame>
      <p:graphicFrame>
        <p:nvGraphicFramePr>
          <p:cNvPr id="14" name="Table 13">
            <a:extLst>
              <a:ext uri="{FF2B5EF4-FFF2-40B4-BE49-F238E27FC236}">
                <a16:creationId xmlns:a16="http://schemas.microsoft.com/office/drawing/2014/main" id="{F59F681C-D873-3565-C8B7-B32DDDA9D0E0}"/>
              </a:ext>
            </a:extLst>
          </p:cNvPr>
          <p:cNvGraphicFramePr>
            <a:graphicFrameLocks noGrp="1"/>
          </p:cNvGraphicFramePr>
          <p:nvPr>
            <p:extLst>
              <p:ext uri="{D42A27DB-BD31-4B8C-83A1-F6EECF244321}">
                <p14:modId xmlns:p14="http://schemas.microsoft.com/office/powerpoint/2010/main" val="300390485"/>
              </p:ext>
            </p:extLst>
          </p:nvPr>
        </p:nvGraphicFramePr>
        <p:xfrm>
          <a:off x="4381170" y="3981129"/>
          <a:ext cx="1155535" cy="539290"/>
        </p:xfrm>
        <a:graphic>
          <a:graphicData uri="http://schemas.openxmlformats.org/drawingml/2006/table">
            <a:tbl>
              <a:tblPr firstRow="1" bandRow="1">
                <a:tableStyleId>{5C22544A-7EE6-4342-B048-85BDC9FD1C3A}</a:tableStyleId>
              </a:tblPr>
              <a:tblGrid>
                <a:gridCol w="1155535">
                  <a:extLst>
                    <a:ext uri="{9D8B030D-6E8A-4147-A177-3AD203B41FA5}">
                      <a16:colId xmlns:a16="http://schemas.microsoft.com/office/drawing/2014/main" val="2891938392"/>
                    </a:ext>
                  </a:extLst>
                </a:gridCol>
              </a:tblGrid>
              <a:tr h="539290">
                <a:tc>
                  <a:txBody>
                    <a:bodyPr/>
                    <a:lstStyle/>
                    <a:p>
                      <a:pPr algn="ctr"/>
                      <a:r>
                        <a:rPr lang="en-US" sz="1000" b="0" dirty="0">
                          <a:solidFill>
                            <a:schemeClr val="bg1"/>
                          </a:solidFill>
                          <a:latin typeface="Calibri" panose="020F0502020204030204" pitchFamily="34" charset="0"/>
                          <a:cs typeface="Calibri" panose="020F0502020204030204" pitchFamily="34" charset="0"/>
                        </a:rPr>
                        <a:t>Tanzeel Afzal</a:t>
                      </a:r>
                    </a:p>
                    <a:p>
                      <a:pPr algn="ctr"/>
                      <a:r>
                        <a:rPr lang="en-US" sz="1000" b="0" dirty="0">
                          <a:solidFill>
                            <a:schemeClr val="bg1"/>
                          </a:solidFill>
                          <a:latin typeface="Calibri" panose="020F0502020204030204" pitchFamily="34" charset="0"/>
                          <a:cs typeface="Calibri" panose="020F0502020204030204" pitchFamily="34" charset="0"/>
                        </a:rPr>
                        <a:t>Assistant Manager</a:t>
                      </a:r>
                    </a:p>
                  </a:txBody>
                  <a:tcPr marL="69138" marR="69138" marT="45295" marB="45295"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43434"/>
                    </a:solidFill>
                  </a:tcPr>
                </a:tc>
                <a:extLst>
                  <a:ext uri="{0D108BD9-81ED-4DB2-BD59-A6C34878D82A}">
                    <a16:rowId xmlns:a16="http://schemas.microsoft.com/office/drawing/2014/main" val="3879738184"/>
                  </a:ext>
                </a:extLst>
              </a:tr>
            </a:tbl>
          </a:graphicData>
        </a:graphic>
      </p:graphicFrame>
      <p:graphicFrame>
        <p:nvGraphicFramePr>
          <p:cNvPr id="16" name="Table 15">
            <a:extLst>
              <a:ext uri="{FF2B5EF4-FFF2-40B4-BE49-F238E27FC236}">
                <a16:creationId xmlns:a16="http://schemas.microsoft.com/office/drawing/2014/main" id="{CE863CC5-46E6-7694-4274-18243F121F83}"/>
              </a:ext>
            </a:extLst>
          </p:cNvPr>
          <p:cNvGraphicFramePr>
            <a:graphicFrameLocks noGrp="1"/>
          </p:cNvGraphicFramePr>
          <p:nvPr>
            <p:extLst>
              <p:ext uri="{D42A27DB-BD31-4B8C-83A1-F6EECF244321}">
                <p14:modId xmlns:p14="http://schemas.microsoft.com/office/powerpoint/2010/main" val="4061327414"/>
              </p:ext>
            </p:extLst>
          </p:nvPr>
        </p:nvGraphicFramePr>
        <p:xfrm>
          <a:off x="5604219" y="3983462"/>
          <a:ext cx="1155535" cy="539290"/>
        </p:xfrm>
        <a:graphic>
          <a:graphicData uri="http://schemas.openxmlformats.org/drawingml/2006/table">
            <a:tbl>
              <a:tblPr firstRow="1" bandRow="1">
                <a:tableStyleId>{5C22544A-7EE6-4342-B048-85BDC9FD1C3A}</a:tableStyleId>
              </a:tblPr>
              <a:tblGrid>
                <a:gridCol w="1155535">
                  <a:extLst>
                    <a:ext uri="{9D8B030D-6E8A-4147-A177-3AD203B41FA5}">
                      <a16:colId xmlns:a16="http://schemas.microsoft.com/office/drawing/2014/main" val="2891938392"/>
                    </a:ext>
                  </a:extLst>
                </a:gridCol>
              </a:tblGrid>
              <a:tr h="539290">
                <a:tc>
                  <a:txBody>
                    <a:bodyPr/>
                    <a:lstStyle/>
                    <a:p>
                      <a:pPr algn="ctr"/>
                      <a:r>
                        <a:rPr lang="en-US" sz="1000" b="0" dirty="0">
                          <a:solidFill>
                            <a:schemeClr val="bg1"/>
                          </a:solidFill>
                          <a:latin typeface="Calibri" panose="020F0502020204030204" pitchFamily="34" charset="0"/>
                          <a:cs typeface="Calibri" panose="020F0502020204030204" pitchFamily="34" charset="0"/>
                        </a:rPr>
                        <a:t>Nitesh Naik</a:t>
                      </a:r>
                    </a:p>
                    <a:p>
                      <a:pPr algn="ctr"/>
                      <a:r>
                        <a:rPr lang="en-US" sz="1000" b="0" dirty="0">
                          <a:solidFill>
                            <a:schemeClr val="bg1"/>
                          </a:solidFill>
                          <a:latin typeface="Calibri" panose="020F0502020204030204" pitchFamily="34" charset="0"/>
                          <a:cs typeface="Calibri" panose="020F0502020204030204" pitchFamily="34" charset="0"/>
                        </a:rPr>
                        <a:t>Assistant Manager</a:t>
                      </a:r>
                    </a:p>
                  </a:txBody>
                  <a:tcPr marL="69138" marR="69138" marT="45295" marB="45295"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43434"/>
                    </a:solidFill>
                  </a:tcPr>
                </a:tc>
                <a:extLst>
                  <a:ext uri="{0D108BD9-81ED-4DB2-BD59-A6C34878D82A}">
                    <a16:rowId xmlns:a16="http://schemas.microsoft.com/office/drawing/2014/main" val="3879738184"/>
                  </a:ext>
                </a:extLst>
              </a:tr>
            </a:tbl>
          </a:graphicData>
        </a:graphic>
      </p:graphicFrame>
      <p:graphicFrame>
        <p:nvGraphicFramePr>
          <p:cNvPr id="18" name="Table 17">
            <a:extLst>
              <a:ext uri="{FF2B5EF4-FFF2-40B4-BE49-F238E27FC236}">
                <a16:creationId xmlns:a16="http://schemas.microsoft.com/office/drawing/2014/main" id="{2F2F5E81-D3B8-95A6-F919-B8EBCD38500D}"/>
              </a:ext>
            </a:extLst>
          </p:cNvPr>
          <p:cNvGraphicFramePr>
            <a:graphicFrameLocks noGrp="1"/>
          </p:cNvGraphicFramePr>
          <p:nvPr>
            <p:extLst>
              <p:ext uri="{D42A27DB-BD31-4B8C-83A1-F6EECF244321}">
                <p14:modId xmlns:p14="http://schemas.microsoft.com/office/powerpoint/2010/main" val="426552052"/>
              </p:ext>
            </p:extLst>
          </p:nvPr>
        </p:nvGraphicFramePr>
        <p:xfrm>
          <a:off x="3158121" y="3988075"/>
          <a:ext cx="1155535" cy="539290"/>
        </p:xfrm>
        <a:graphic>
          <a:graphicData uri="http://schemas.openxmlformats.org/drawingml/2006/table">
            <a:tbl>
              <a:tblPr firstRow="1" bandRow="1">
                <a:tableStyleId>{5C22544A-7EE6-4342-B048-85BDC9FD1C3A}</a:tableStyleId>
              </a:tblPr>
              <a:tblGrid>
                <a:gridCol w="1155535">
                  <a:extLst>
                    <a:ext uri="{9D8B030D-6E8A-4147-A177-3AD203B41FA5}">
                      <a16:colId xmlns:a16="http://schemas.microsoft.com/office/drawing/2014/main" val="2891938392"/>
                    </a:ext>
                  </a:extLst>
                </a:gridCol>
              </a:tblGrid>
              <a:tr h="539290">
                <a:tc>
                  <a:txBody>
                    <a:bodyPr/>
                    <a:lstStyle/>
                    <a:p>
                      <a:pPr algn="ctr"/>
                      <a:r>
                        <a:rPr lang="en-US" sz="1000" b="0" dirty="0">
                          <a:solidFill>
                            <a:schemeClr val="bg1"/>
                          </a:solidFill>
                          <a:latin typeface="Calibri" panose="020F0502020204030204" pitchFamily="34" charset="0"/>
                          <a:cs typeface="Calibri" panose="020F0502020204030204" pitchFamily="34" charset="0"/>
                        </a:rPr>
                        <a:t>Deepak Sinha</a:t>
                      </a:r>
                    </a:p>
                    <a:p>
                      <a:pPr algn="ctr"/>
                      <a:r>
                        <a:rPr lang="en-US" sz="1000" b="0" dirty="0">
                          <a:solidFill>
                            <a:schemeClr val="bg1"/>
                          </a:solidFill>
                          <a:latin typeface="Calibri" panose="020F0502020204030204" pitchFamily="34" charset="0"/>
                          <a:cs typeface="Calibri" panose="020F0502020204030204" pitchFamily="34" charset="0"/>
                        </a:rPr>
                        <a:t>Deputy Manager</a:t>
                      </a:r>
                    </a:p>
                  </a:txBody>
                  <a:tcPr marL="69138" marR="69138" marT="45295" marB="45295"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43434"/>
                    </a:solidFill>
                  </a:tcPr>
                </a:tc>
                <a:extLst>
                  <a:ext uri="{0D108BD9-81ED-4DB2-BD59-A6C34878D82A}">
                    <a16:rowId xmlns:a16="http://schemas.microsoft.com/office/drawing/2014/main" val="3879738184"/>
                  </a:ext>
                </a:extLst>
              </a:tr>
            </a:tbl>
          </a:graphicData>
        </a:graphic>
      </p:graphicFrame>
    </p:spTree>
    <p:extLst>
      <p:ext uri="{BB962C8B-B14F-4D97-AF65-F5344CB8AC3E}">
        <p14:creationId xmlns:p14="http://schemas.microsoft.com/office/powerpoint/2010/main" val="148524804"/>
      </p:ext>
    </p:extLst>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C41A44B-0B30-43EB-9E2B-128B3267AAC9}"/>
              </a:ext>
            </a:extLst>
          </p:cNvPr>
          <p:cNvSpPr/>
          <p:nvPr/>
        </p:nvSpPr>
        <p:spPr bwMode="gray">
          <a:xfrm>
            <a:off x="-19017" y="0"/>
            <a:ext cx="3032552" cy="6857999"/>
          </a:xfrm>
          <a:prstGeom prst="rect">
            <a:avLst/>
          </a:prstGeom>
          <a:solidFill>
            <a:srgbClr val="0076A8"/>
          </a:solidFill>
          <a:ln w="19050" algn="ctr">
            <a:solidFill>
              <a:srgbClr val="0076A8"/>
            </a:solid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Light" panose="020F0302020204030204" pitchFamily="34" charset="0"/>
            </a:endParaRPr>
          </a:p>
        </p:txBody>
      </p:sp>
      <p:sp>
        <p:nvSpPr>
          <p:cNvPr id="10" name="Rectangle 9"/>
          <p:cNvSpPr/>
          <p:nvPr/>
        </p:nvSpPr>
        <p:spPr>
          <a:xfrm>
            <a:off x="158404" y="2011307"/>
            <a:ext cx="2855131" cy="585196"/>
          </a:xfrm>
          <a:prstGeom prst="rect">
            <a:avLst/>
          </a:prstGeom>
        </p:spPr>
        <p:txBody>
          <a:bodyPr wrap="square" lIns="0" tIns="0" rIns="0" bIns="0">
            <a:spAutoFit/>
          </a:bodyPr>
          <a:lstStyle/>
          <a:p>
            <a:pPr algn="ctr" defTabSz="1208233" eaLnBrk="0" hangingPunct="0">
              <a:lnSpc>
                <a:spcPct val="110000"/>
              </a:lnSpc>
              <a:spcAft>
                <a:spcPct val="0"/>
              </a:spcAft>
            </a:pPr>
            <a:r>
              <a:rPr lang="en-US" sz="2381" dirty="0">
                <a:solidFill>
                  <a:prstClr val="white"/>
                </a:solidFill>
                <a:latin typeface="Calibri Light" panose="020F0302020204030204" pitchFamily="34" charset="0"/>
                <a:cs typeface="Arial" panose="020B0604020202020204" pitchFamily="34" charset="0"/>
              </a:rPr>
              <a:t>Nader Farid</a:t>
            </a:r>
          </a:p>
          <a:p>
            <a:pPr algn="ctr" defTabSz="1208233" eaLnBrk="0" hangingPunct="0">
              <a:lnSpc>
                <a:spcPct val="110000"/>
              </a:lnSpc>
              <a:spcAft>
                <a:spcPct val="0"/>
              </a:spcAft>
            </a:pPr>
            <a:r>
              <a:rPr lang="en-US" sz="1091" dirty="0">
                <a:solidFill>
                  <a:prstClr val="white"/>
                </a:solidFill>
                <a:latin typeface="Calibri Light" panose="020F0302020204030204" pitchFamily="34" charset="0"/>
                <a:cs typeface="Arial" panose="020B0604020202020204" pitchFamily="34" charset="0"/>
              </a:rPr>
              <a:t>Partner</a:t>
            </a:r>
          </a:p>
        </p:txBody>
      </p:sp>
      <p:sp>
        <p:nvSpPr>
          <p:cNvPr id="11" name="Title 1"/>
          <p:cNvSpPr txBox="1">
            <a:spLocks/>
          </p:cNvSpPr>
          <p:nvPr/>
        </p:nvSpPr>
        <p:spPr>
          <a:xfrm>
            <a:off x="3218086" y="327008"/>
            <a:ext cx="7286397" cy="466096"/>
          </a:xfrm>
          <a:prstGeom prst="rect">
            <a:avLst/>
          </a:prstGeom>
        </p:spPr>
        <p:txBody>
          <a:bodyPr vert="horz" lIns="0" tIns="0" rIns="0" bIns="0" rtlCol="0" anchor="t" anchorCtr="0">
            <a:noAutofit/>
          </a:bodyPr>
          <a:lstStyle>
            <a:lvl1pPr algn="l" defTabSz="916686" rtl="0" eaLnBrk="1" latinLnBrk="0" hangingPunct="1">
              <a:spcBef>
                <a:spcPct val="0"/>
              </a:spcBef>
              <a:buNone/>
              <a:defRPr sz="2807" kern="1200">
                <a:solidFill>
                  <a:schemeClr val="accent1"/>
                </a:solidFill>
                <a:latin typeface="+mj-lt"/>
                <a:ea typeface="+mj-ea"/>
                <a:cs typeface="+mj-cs"/>
              </a:defRPr>
            </a:lvl1pPr>
          </a:lstStyle>
          <a:p>
            <a:pPr defTabSz="905920"/>
            <a:r>
              <a:rPr lang="en-US" sz="2981" dirty="0">
                <a:solidFill>
                  <a:srgbClr val="0076A8"/>
                </a:solidFill>
                <a:latin typeface="Calibri Light" panose="020F0302020204030204" pitchFamily="34" charset="0"/>
                <a:cs typeface="Arial" panose="020B0604020202020204" pitchFamily="34" charset="0"/>
              </a:rPr>
              <a:t>Engagement Partner</a:t>
            </a:r>
          </a:p>
        </p:txBody>
      </p:sp>
      <p:sp>
        <p:nvSpPr>
          <p:cNvPr id="16" name="Rectangle 3"/>
          <p:cNvSpPr txBox="1">
            <a:spLocks noChangeArrowheads="1"/>
          </p:cNvSpPr>
          <p:nvPr/>
        </p:nvSpPr>
        <p:spPr bwMode="auto">
          <a:xfrm>
            <a:off x="3218083" y="1008865"/>
            <a:ext cx="7760136" cy="1133550"/>
          </a:xfrm>
          <a:prstGeom prst="rect">
            <a:avLst/>
          </a:prstGeom>
          <a:noFill/>
          <a:ln w="9525">
            <a:noFill/>
            <a:miter lim="800000"/>
            <a:headEnd/>
            <a:tailEnd/>
          </a:ln>
        </p:spPr>
        <p:txBody>
          <a:bodyPr lIns="108257" tIns="54130" rIns="0" bIns="54130"/>
          <a:lstStyle/>
          <a:p>
            <a:pPr algn="just" defTabSz="1208233" fontAlgn="base">
              <a:spcBef>
                <a:spcPts val="300"/>
              </a:spcBef>
              <a:spcAft>
                <a:spcPts val="300"/>
              </a:spcAft>
            </a:pPr>
            <a:r>
              <a:rPr lang="en-US" sz="991" dirty="0">
                <a:solidFill>
                  <a:srgbClr val="575757"/>
                </a:solidFill>
                <a:latin typeface="Calibri Light" panose="020F0302020204030204" pitchFamily="34" charset="0"/>
              </a:rPr>
              <a:t>Nader is a Partner in Risk Advisory leading Cyber and Technology Risk practice in KSA. Nader has more than 20 years of experience in the field of Information Security &amp; Technology Risk covering IT Governance, IT Risk Management, Information Security Management, Infrastructure &amp; Operations Security, Business Continuity and ERP Process Controls.</a:t>
            </a:r>
          </a:p>
          <a:p>
            <a:pPr algn="just" defTabSz="1208233" fontAlgn="base">
              <a:spcBef>
                <a:spcPts val="300"/>
              </a:spcBef>
              <a:spcAft>
                <a:spcPts val="300"/>
              </a:spcAft>
            </a:pPr>
            <a:r>
              <a:rPr lang="en-US" sz="991" dirty="0">
                <a:solidFill>
                  <a:srgbClr val="575757"/>
                </a:solidFill>
                <a:latin typeface="Calibri Light" panose="020F0302020204030204" pitchFamily="34" charset="0"/>
              </a:rPr>
              <a:t>Nader has led and managed a wide range of Information Technology and Security Risk Management engagements for a number of iconic clients in the ME across various industries including; Financial Services, Manufacturing, Utilities, Telecoms and the Public Sector. </a:t>
            </a:r>
            <a:endPar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endParaRPr>
          </a:p>
          <a:p>
            <a:pPr algn="just" defTabSz="1208233" fontAlgn="base">
              <a:spcBef>
                <a:spcPts val="300"/>
              </a:spcBef>
              <a:spcAft>
                <a:spcPts val="300"/>
              </a:spcAft>
            </a:pPr>
            <a:endPar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endParaRPr>
          </a:p>
          <a:p>
            <a:pPr defTabSz="1208233">
              <a:spcBef>
                <a:spcPts val="300"/>
              </a:spcBef>
              <a:spcAft>
                <a:spcPts val="300"/>
              </a:spcAft>
              <a:buClr>
                <a:srgbClr val="000066"/>
              </a:buClr>
            </a:pPr>
            <a:endParaRPr lang="en-US" sz="990" dirty="0">
              <a:solidFill>
                <a:srgbClr val="313131"/>
              </a:solidFill>
              <a:latin typeface="Calibri Light" panose="020F0302020204030204" pitchFamily="34" charset="0"/>
              <a:ea typeface="Verdana" panose="020B0604030504040204" pitchFamily="34" charset="0"/>
              <a:cs typeface="Calibri Light" panose="020F0302020204030204" pitchFamily="34" charset="0"/>
            </a:endParaRPr>
          </a:p>
        </p:txBody>
      </p:sp>
      <p:sp>
        <p:nvSpPr>
          <p:cNvPr id="19" name="Rectangle 18"/>
          <p:cNvSpPr/>
          <p:nvPr/>
        </p:nvSpPr>
        <p:spPr>
          <a:xfrm>
            <a:off x="400768" y="2736591"/>
            <a:ext cx="2370395" cy="2340155"/>
          </a:xfrm>
          <a:prstGeom prst="rect">
            <a:avLst/>
          </a:prstGeom>
        </p:spPr>
        <p:txBody>
          <a:bodyPr wrap="square">
            <a:spAutoFit/>
          </a:bodyPr>
          <a:lstStyle/>
          <a:p>
            <a:pPr indent="-159701" defTabSz="948386">
              <a:lnSpc>
                <a:spcPts val="1014"/>
              </a:lnSpc>
              <a:spcBef>
                <a:spcPts val="590"/>
              </a:spcBef>
              <a:buClr>
                <a:srgbClr val="000066"/>
              </a:buClr>
              <a:buSzPct val="75000"/>
              <a:tabLst>
                <a:tab pos="1312455" algn="l"/>
              </a:tabLst>
              <a:defRPr/>
            </a:pPr>
            <a:r>
              <a:rPr lang="en-US" sz="1091" dirty="0">
                <a:solidFill>
                  <a:schemeClr val="bg1"/>
                </a:solidFill>
                <a:latin typeface="Calibri Light" panose="020F0302020204030204" pitchFamily="34" charset="0"/>
                <a:ea typeface="Verdana" panose="020B0604030504040204" pitchFamily="34" charset="0"/>
                <a:cs typeface="Calibri Light" panose="020F0302020204030204" pitchFamily="34" charset="0"/>
              </a:rPr>
              <a:t>Professional and Technical Qualification</a:t>
            </a:r>
          </a:p>
          <a:p>
            <a:pPr indent="-159701" defTabSz="948386">
              <a:lnSpc>
                <a:spcPts val="1014"/>
              </a:lnSpc>
              <a:buClr>
                <a:srgbClr val="000066"/>
              </a:buClr>
              <a:buSzPct val="75000"/>
              <a:tabLst>
                <a:tab pos="1312455" algn="l"/>
              </a:tabLst>
              <a:defRPr/>
            </a:pPr>
            <a:endParaRPr lang="en-GB" sz="990" dirty="0">
              <a:solidFill>
                <a:srgbClr val="00A1DE"/>
              </a:solidFill>
              <a:latin typeface="Calibri Light" panose="020F0302020204030204" pitchFamily="34" charset="0"/>
              <a:ea typeface="Verdana" panose="020B0604030504040204" pitchFamily="34" charset="0"/>
              <a:cs typeface="Calibri Light" panose="020F0302020204030204" pitchFamily="34" charset="0"/>
            </a:endParaRP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chemeClr val="bg1"/>
                </a:solidFill>
                <a:latin typeface="Calibri Light" panose="020F0302020204030204" pitchFamily="34" charset="0"/>
                <a:ea typeface="Verdana" panose="020B0604030504040204" pitchFamily="34" charset="0"/>
                <a:cs typeface="Calibri Light" panose="020F0302020204030204" pitchFamily="34" charset="0"/>
              </a:rPr>
              <a:t>Bachelor of Science Degree in Computer Information Systems from California State University of Fresno, USA. </a:t>
            </a: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chemeClr val="bg1"/>
                </a:solidFill>
                <a:latin typeface="Calibri Light" panose="020F0302020204030204" pitchFamily="34" charset="0"/>
                <a:ea typeface="Verdana" panose="020B0604030504040204" pitchFamily="34" charset="0"/>
                <a:cs typeface="Calibri Light" panose="020F0302020204030204" pitchFamily="34" charset="0"/>
              </a:rPr>
              <a:t>Certified Information System Auditor [CISA]. </a:t>
            </a: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chemeClr val="bg1"/>
                </a:solidFill>
                <a:latin typeface="Calibri Light" panose="020F0302020204030204" pitchFamily="34" charset="0"/>
                <a:ea typeface="Verdana" panose="020B0604030504040204" pitchFamily="34" charset="0"/>
                <a:cs typeface="Calibri Light" panose="020F0302020204030204" pitchFamily="34" charset="0"/>
              </a:rPr>
              <a:t>Certified in Risk and Information Systems Control [CRISC]</a:t>
            </a: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chemeClr val="bg1"/>
                </a:solidFill>
                <a:latin typeface="Calibri Light" panose="020F0302020204030204" pitchFamily="34" charset="0"/>
                <a:ea typeface="Verdana" panose="020B0604030504040204" pitchFamily="34" charset="0"/>
                <a:cs typeface="Calibri Light" panose="020F0302020204030204" pitchFamily="34" charset="0"/>
              </a:rPr>
              <a:t>Member of the Information Systems Audit and Control Association </a:t>
            </a:r>
            <a:r>
              <a:rPr lang="en-US" sz="1041" dirty="0">
                <a:solidFill>
                  <a:srgbClr val="FFFFFF"/>
                </a:solidFill>
                <a:latin typeface="Calibri Light" panose="020F0302020204030204" pitchFamily="34" charset="0"/>
                <a:ea typeface="Verdana" panose="020B0604030504040204" pitchFamily="34" charset="0"/>
                <a:cs typeface="Calibri Light" panose="020F0302020204030204" pitchFamily="34" charset="0"/>
              </a:rPr>
              <a:t>(ISACA)</a:t>
            </a:r>
          </a:p>
        </p:txBody>
      </p:sp>
      <p:graphicFrame>
        <p:nvGraphicFramePr>
          <p:cNvPr id="15" name="Table 14"/>
          <p:cNvGraphicFramePr>
            <a:graphicFrameLocks noGrp="1"/>
          </p:cNvGraphicFramePr>
          <p:nvPr>
            <p:extLst>
              <p:ext uri="{D42A27DB-BD31-4B8C-83A1-F6EECF244321}">
                <p14:modId xmlns:p14="http://schemas.microsoft.com/office/powerpoint/2010/main" val="211182297"/>
              </p:ext>
            </p:extLst>
          </p:nvPr>
        </p:nvGraphicFramePr>
        <p:xfrm>
          <a:off x="3218079" y="5177320"/>
          <a:ext cx="8402716" cy="1349332"/>
        </p:xfrm>
        <a:graphic>
          <a:graphicData uri="http://schemas.openxmlformats.org/drawingml/2006/table">
            <a:tbl>
              <a:tblPr firstRow="1" firstCol="1" bandRow="1"/>
              <a:tblGrid>
                <a:gridCol w="3699717">
                  <a:extLst>
                    <a:ext uri="{9D8B030D-6E8A-4147-A177-3AD203B41FA5}">
                      <a16:colId xmlns:a16="http://schemas.microsoft.com/office/drawing/2014/main" val="20000"/>
                    </a:ext>
                  </a:extLst>
                </a:gridCol>
                <a:gridCol w="4702999">
                  <a:extLst>
                    <a:ext uri="{9D8B030D-6E8A-4147-A177-3AD203B41FA5}">
                      <a16:colId xmlns:a16="http://schemas.microsoft.com/office/drawing/2014/main" val="20001"/>
                    </a:ext>
                  </a:extLst>
                </a:gridCol>
              </a:tblGrid>
              <a:tr h="1347984">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0" marR="0" lvl="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GB" sz="1000" dirty="0">
                          <a:solidFill>
                            <a:srgbClr val="005587"/>
                          </a:solidFill>
                          <a:latin typeface="Calibri Light" panose="020F0302020204030204" pitchFamily="34" charset="0"/>
                          <a:ea typeface="Verdana" panose="020B0604030504040204" pitchFamily="34" charset="0"/>
                          <a:cs typeface="Calibri Light" panose="020F0302020204030204" pitchFamily="34" charset="0"/>
                        </a:rPr>
                        <a:t>Key Clients</a:t>
                      </a:r>
                    </a:p>
                    <a:p>
                      <a:pPr marL="0" marR="0" lvl="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endPar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endParaRP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SAMBA – KSA</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Bank AlBilad – KSA</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NCB - KSA</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AlAwal Bank – KSA</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Saudi Aramco – KSA</a:t>
                      </a:r>
                    </a:p>
                  </a:txBody>
                  <a:tcPr marL="72116" marR="72116" marT="26966" marB="26966">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0" lvl="0" indent="0" algn="l" defTabSz="914400" rtl="0" eaLnBrk="1" latinLnBrk="0" hangingPunct="1">
                        <a:spcBef>
                          <a:spcPts val="300"/>
                        </a:spcBef>
                        <a:spcAft>
                          <a:spcPts val="0"/>
                        </a:spcAft>
                        <a:buFont typeface="Arial" panose="020B0604020202020204" pitchFamily="34" charset="0"/>
                        <a:buNone/>
                      </a:pPr>
                      <a:endPar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endParaRPr>
                    </a:p>
                    <a:p>
                      <a:pPr marL="0" lvl="0" indent="0" algn="l" defTabSz="914400" rtl="0" eaLnBrk="1" latinLnBrk="0" hangingPunct="1">
                        <a:spcBef>
                          <a:spcPts val="300"/>
                        </a:spcBef>
                        <a:spcAft>
                          <a:spcPts val="0"/>
                        </a:spcAft>
                        <a:buFont typeface="Arial" panose="020B0604020202020204" pitchFamily="34" charset="0"/>
                        <a:buNone/>
                      </a:pPr>
                      <a:endPar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endParaRPr>
                    </a:p>
                    <a:p>
                      <a:pPr marL="171450" lvl="0" indent="-171450" algn="l" defTabSz="914400" rtl="0" eaLnBrk="1" latinLnBrk="0" hangingPunct="1">
                        <a:spcBef>
                          <a:spcPts val="300"/>
                        </a:spcBef>
                        <a:spcAft>
                          <a:spcPts val="0"/>
                        </a:spcAft>
                        <a:buFont typeface="Arial" panose="020B0604020202020204" pitchFamily="34" charset="0"/>
                        <a:buChar cha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ELM – KSA</a:t>
                      </a:r>
                    </a:p>
                    <a:p>
                      <a:pPr marL="171450" lvl="0" indent="-171450" algn="l" defTabSz="914400" rtl="0" eaLnBrk="1" latinLnBrk="0" hangingPunct="1">
                        <a:spcBef>
                          <a:spcPts val="300"/>
                        </a:spcBef>
                        <a:spcAft>
                          <a:spcPts val="0"/>
                        </a:spcAft>
                        <a:buFont typeface="Arial" panose="020B0604020202020204" pitchFamily="34" charset="0"/>
                        <a:buChar cha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NADEC – KSA</a:t>
                      </a:r>
                    </a:p>
                    <a:p>
                      <a:pPr marL="171450" lvl="0" indent="-171450" algn="l" defTabSz="914400" rtl="0" eaLnBrk="1" latinLnBrk="0" hangingPunct="1">
                        <a:spcBef>
                          <a:spcPts val="300"/>
                        </a:spcBef>
                        <a:spcAft>
                          <a:spcPts val="0"/>
                        </a:spcAft>
                        <a:buFont typeface="Arial" panose="020B0604020202020204" pitchFamily="34" charset="0"/>
                        <a:buChar cha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STC -KSA</a:t>
                      </a:r>
                    </a:p>
                    <a:p>
                      <a:pPr marL="171450" lvl="0" indent="-171450" algn="l" defTabSz="914400" rtl="0" eaLnBrk="1" latinLnBrk="0" hangingPunct="1">
                        <a:spcBef>
                          <a:spcPts val="300"/>
                        </a:spcBef>
                        <a:spcAft>
                          <a:spcPts val="0"/>
                        </a:spcAft>
                        <a:buFont typeface="Arial" panose="020B0604020202020204" pitchFamily="34" charset="0"/>
                        <a:buChar cha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Bupa Arabia – KSA</a:t>
                      </a:r>
                    </a:p>
                    <a:p>
                      <a:pPr marL="171450" lvl="0" indent="-171450" algn="l" defTabSz="914400" rtl="0" eaLnBrk="1" latinLnBrk="0" hangingPunct="1">
                        <a:spcBef>
                          <a:spcPts val="300"/>
                        </a:spcBef>
                        <a:spcAft>
                          <a:spcPts val="0"/>
                        </a:spcAft>
                        <a:buFont typeface="Arial" panose="020B0604020202020204" pitchFamily="34" charset="0"/>
                        <a:buChar cha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Al-Jazira Takaful - KSA</a:t>
                      </a:r>
                    </a:p>
                  </a:txBody>
                  <a:tcPr marL="72116" marR="72116" marT="26966" marB="26966">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3" name="Rectangle 3"/>
          <p:cNvSpPr txBox="1">
            <a:spLocks noChangeArrowheads="1"/>
          </p:cNvSpPr>
          <p:nvPr/>
        </p:nvSpPr>
        <p:spPr bwMode="auto">
          <a:xfrm>
            <a:off x="3168632" y="2144767"/>
            <a:ext cx="7809582" cy="2931977"/>
          </a:xfrm>
          <a:prstGeom prst="rect">
            <a:avLst/>
          </a:prstGeom>
          <a:noFill/>
          <a:ln w="9525">
            <a:noFill/>
            <a:miter lim="800000"/>
            <a:headEnd/>
            <a:tailEnd/>
          </a:ln>
        </p:spPr>
        <p:txBody>
          <a:bodyPr lIns="108257" tIns="54130" rIns="0" bIns="54130"/>
          <a:lstStyle/>
          <a:p>
            <a:pPr marL="190131" indent="-190131">
              <a:spcBef>
                <a:spcPts val="590"/>
              </a:spcBef>
              <a:spcAft>
                <a:spcPts val="590"/>
              </a:spcAft>
            </a:pPr>
            <a:r>
              <a:rPr lang="en-US" sz="990" dirty="0">
                <a:solidFill>
                  <a:srgbClr val="005587"/>
                </a:solidFill>
                <a:latin typeface="Calibri Light" panose="020F0302020204030204" pitchFamily="34" charset="0"/>
                <a:ea typeface="Verdana" panose="020B0604030504040204" pitchFamily="34" charset="0"/>
                <a:cs typeface="Calibri Light" panose="020F0302020204030204" pitchFamily="34" charset="0"/>
              </a:rPr>
              <a:t>Key Relevant Engagements – Outline</a:t>
            </a:r>
          </a:p>
          <a:p>
            <a:pPr marL="0" lvl="1" algn="just">
              <a:buSzPts val="1000"/>
              <a:tabLst>
                <a:tab pos="225959" algn="l"/>
              </a:tabLst>
              <a:defRPr/>
            </a:pPr>
            <a:r>
              <a:rPr lang="en-US" sz="991" dirty="0">
                <a:solidFill>
                  <a:srgbClr val="575757"/>
                </a:solidFill>
                <a:latin typeface="Calibri Light" panose="020F0302020204030204" pitchFamily="34" charset="0"/>
              </a:rPr>
              <a:t>Nader has been involved in various engagements related to end to end information security programme covering current state assessment; strategic and technical risk assessment; strategy and roadmap; governance; policies and procedures, business continuity management; training &amp; awareness; and testing. Some of his relevant project experience includes:</a:t>
            </a:r>
          </a:p>
          <a:p>
            <a:pPr marL="169913" lvl="1" indent="-169913" algn="just" defTabSz="1208233" fontAlgn="base">
              <a:spcBef>
                <a:spcPts val="300"/>
              </a:spcBef>
              <a:spcAft>
                <a:spcPts val="300"/>
              </a:spcAft>
              <a:buClr>
                <a:srgbClr val="000066"/>
              </a:buClr>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Project Manager for the Business Continuity and Disaster Recovery assessment and documentation for one of the world’s largest National Oil Companies.</a:t>
            </a:r>
          </a:p>
          <a:p>
            <a:pPr marL="169913" lvl="1" indent="-169913" algn="just" defTabSz="1208233" fontAlgn="base">
              <a:spcBef>
                <a:spcPts val="300"/>
              </a:spcBef>
              <a:spcAft>
                <a:spcPts val="300"/>
              </a:spcAft>
              <a:buClr>
                <a:srgbClr val="000066"/>
              </a:buClr>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Led the SAP Post implementation and Cyber security review for a leading chemicals manufacturing client in KSA. The areas in scope included, IT Governance, IT Operations, ERP automated controls, user access and IT Security (vulnerability assessment and attack &amp; penetration).</a:t>
            </a:r>
          </a:p>
          <a:p>
            <a:pPr marL="169913" lvl="1" indent="-169913" algn="just" defTabSz="1208233" fontAlgn="base">
              <a:spcBef>
                <a:spcPts val="300"/>
              </a:spcBef>
              <a:spcAft>
                <a:spcPts val="300"/>
              </a:spcAft>
              <a:buClr>
                <a:srgbClr val="000066"/>
              </a:buClr>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Led the IT Internal Audit and Applications Controls review for a leading utilities company based out of AL-Jubail Industrial City, KSA. The scope encompassed review of IT Governance, IT Security as well as ERP functional and user security Controls. </a:t>
            </a:r>
          </a:p>
          <a:p>
            <a:pPr marL="169913" lvl="1" indent="-169913" algn="just" defTabSz="1208233" fontAlgn="base">
              <a:spcBef>
                <a:spcPts val="300"/>
              </a:spcBef>
              <a:spcAft>
                <a:spcPts val="300"/>
              </a:spcAft>
              <a:buClr>
                <a:srgbClr val="000066"/>
              </a:buClr>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Led an IT internal audit co-sourcing engagement for a leading telecom service provider in the Kingdom Bahrain covering IT, Networks and ERP systems Audits.</a:t>
            </a:r>
          </a:p>
          <a:p>
            <a:pPr marL="169913" lvl="1" indent="-169913" algn="just" defTabSz="1208233" fontAlgn="base">
              <a:spcBef>
                <a:spcPts val="300"/>
              </a:spcBef>
              <a:spcAft>
                <a:spcPts val="300"/>
              </a:spcAft>
              <a:buClr>
                <a:srgbClr val="000066"/>
              </a:buClr>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Led several internal audit outsourcing engagements for a number of leading clients in KSA. Some of the key areas covered during these engagements include; Finance &amp; Accounts, Revenue &amp; expenditures, HR &amp; Admin, Procurement, Patient Services, as well as IT and Cyber Security.</a:t>
            </a:r>
          </a:p>
          <a:p>
            <a:pPr marL="169913" lvl="1" indent="-169913" algn="just" defTabSz="1208233" fontAlgn="base">
              <a:spcBef>
                <a:spcPts val="300"/>
              </a:spcBef>
              <a:spcAft>
                <a:spcPts val="300"/>
              </a:spcAft>
              <a:buClr>
                <a:srgbClr val="000066"/>
              </a:buClr>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Project Manager for a large transformation engagement for a leading Paper Manufacturing client in Saudi Arabia. The scope encompassed Strategy Articulation, Organization restructuring as well as development of the client’s Process, Policies &amp; procedures, and Compensation schemes.</a:t>
            </a:r>
          </a:p>
        </p:txBody>
      </p:sp>
      <p:pic>
        <p:nvPicPr>
          <p:cNvPr id="18" name="Picture 17">
            <a:extLst>
              <a:ext uri="{FF2B5EF4-FFF2-40B4-BE49-F238E27FC236}">
                <a16:creationId xmlns:a16="http://schemas.microsoft.com/office/drawing/2014/main" id="{7C249095-A1A5-43A4-94AD-C4C94B7CC231}"/>
              </a:ext>
            </a:extLst>
          </p:cNvPr>
          <p:cNvPicPr/>
          <p:nvPr/>
        </p:nvPicPr>
        <p:blipFill rotWithShape="1">
          <a:blip r:embed="rId2">
            <a:extLst>
              <a:ext uri="{28A0092B-C50C-407E-A947-70E740481C1C}">
                <a14:useLocalDpi xmlns:a14="http://schemas.microsoft.com/office/drawing/2010/main" val="0"/>
              </a:ext>
            </a:extLst>
          </a:blip>
          <a:srcRect l="19157" t="9039" r="13995" b="25109"/>
          <a:stretch/>
        </p:blipFill>
        <p:spPr bwMode="auto">
          <a:xfrm rot="20684821">
            <a:off x="755307" y="327010"/>
            <a:ext cx="1543913" cy="1520865"/>
          </a:xfrm>
          <a:prstGeom prst="ellipse">
            <a:avLst/>
          </a:prstGeom>
          <a:noFill/>
          <a:ln>
            <a:noFill/>
          </a:ln>
        </p:spPr>
      </p:pic>
      <p:sp>
        <p:nvSpPr>
          <p:cNvPr id="14" name="Triangle 28">
            <a:extLst>
              <a:ext uri="{FF2B5EF4-FFF2-40B4-BE49-F238E27FC236}">
                <a16:creationId xmlns:a16="http://schemas.microsoft.com/office/drawing/2014/main" id="{04DDF01F-7014-4D8B-8442-C5B040D7EFDA}"/>
              </a:ext>
            </a:extLst>
          </p:cNvPr>
          <p:cNvSpPr/>
          <p:nvPr/>
        </p:nvSpPr>
        <p:spPr>
          <a:xfrm rot="16200000">
            <a:off x="11076609" y="5247031"/>
            <a:ext cx="264966" cy="228419"/>
          </a:xfrm>
          <a:prstGeom prst="triangle">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Tree>
    <p:extLst>
      <p:ext uri="{BB962C8B-B14F-4D97-AF65-F5344CB8AC3E}">
        <p14:creationId xmlns:p14="http://schemas.microsoft.com/office/powerpoint/2010/main" val="229414909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10B8A3-852E-4138-A1AD-7EB32225B119}"/>
              </a:ext>
            </a:extLst>
          </p:cNvPr>
          <p:cNvSpPr/>
          <p:nvPr/>
        </p:nvSpPr>
        <p:spPr bwMode="gray">
          <a:xfrm>
            <a:off x="0" y="0"/>
            <a:ext cx="3013535" cy="6858000"/>
          </a:xfrm>
          <a:prstGeom prst="rect">
            <a:avLst/>
          </a:prstGeom>
          <a:solidFill>
            <a:srgbClr val="0076A8"/>
          </a:solidFill>
          <a:ln w="19050" algn="ctr">
            <a:solidFill>
              <a:srgbClr val="0076A8"/>
            </a:solid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Light" panose="020F0302020204030204" pitchFamily="34" charset="0"/>
            </a:endParaRPr>
          </a:p>
        </p:txBody>
      </p:sp>
      <p:sp>
        <p:nvSpPr>
          <p:cNvPr id="10" name="Rectangle 9"/>
          <p:cNvSpPr/>
          <p:nvPr/>
        </p:nvSpPr>
        <p:spPr>
          <a:xfrm>
            <a:off x="158404" y="2009776"/>
            <a:ext cx="2855131" cy="586732"/>
          </a:xfrm>
          <a:prstGeom prst="rect">
            <a:avLst/>
          </a:prstGeom>
        </p:spPr>
        <p:txBody>
          <a:bodyPr wrap="square" lIns="0" tIns="0" rIns="0" bIns="0">
            <a:spAutoFit/>
          </a:bodyPr>
          <a:lstStyle/>
          <a:p>
            <a:pPr algn="ctr" defTabSz="1208233" eaLnBrk="0" hangingPunct="0">
              <a:lnSpc>
                <a:spcPct val="110000"/>
              </a:lnSpc>
              <a:spcAft>
                <a:spcPct val="0"/>
              </a:spcAft>
            </a:pPr>
            <a:r>
              <a:rPr lang="en-US" sz="2381" dirty="0">
                <a:solidFill>
                  <a:prstClr val="white"/>
                </a:solidFill>
                <a:latin typeface="Calibri Light" panose="020F0302020204030204" pitchFamily="34" charset="0"/>
                <a:cs typeface="Arial" panose="020B0604020202020204" pitchFamily="34" charset="0"/>
              </a:rPr>
              <a:t>Tariq M. Ajmal</a:t>
            </a:r>
            <a:br>
              <a:rPr lang="en-US" sz="3172" dirty="0">
                <a:solidFill>
                  <a:prstClr val="white"/>
                </a:solidFill>
                <a:latin typeface="Calibri Light" panose="020F0302020204030204" pitchFamily="34" charset="0"/>
                <a:cs typeface="Arial" panose="020B0604020202020204" pitchFamily="34" charset="0"/>
              </a:rPr>
            </a:br>
            <a:r>
              <a:rPr lang="en-US" sz="1091" dirty="0">
                <a:solidFill>
                  <a:prstClr val="white"/>
                </a:solidFill>
                <a:latin typeface="Calibri Light" panose="020F0302020204030204" pitchFamily="34" charset="0"/>
                <a:cs typeface="Arial" panose="020B0604020202020204" pitchFamily="34" charset="0"/>
              </a:rPr>
              <a:t>Partner</a:t>
            </a:r>
          </a:p>
        </p:txBody>
      </p:sp>
      <p:sp>
        <p:nvSpPr>
          <p:cNvPr id="11" name="Title 1"/>
          <p:cNvSpPr txBox="1">
            <a:spLocks/>
          </p:cNvSpPr>
          <p:nvPr/>
        </p:nvSpPr>
        <p:spPr>
          <a:xfrm>
            <a:off x="3218086" y="327008"/>
            <a:ext cx="7286397" cy="466096"/>
          </a:xfrm>
          <a:prstGeom prst="rect">
            <a:avLst/>
          </a:prstGeom>
        </p:spPr>
        <p:txBody>
          <a:bodyPr vert="horz" lIns="0" tIns="0" rIns="0" bIns="0" rtlCol="0" anchor="t" anchorCtr="0">
            <a:noAutofit/>
          </a:bodyPr>
          <a:lstStyle>
            <a:lvl1pPr algn="l" defTabSz="916686" rtl="0" eaLnBrk="1" latinLnBrk="0" hangingPunct="1">
              <a:spcBef>
                <a:spcPct val="0"/>
              </a:spcBef>
              <a:buNone/>
              <a:defRPr sz="2807" kern="1200">
                <a:solidFill>
                  <a:schemeClr val="accent1"/>
                </a:solidFill>
                <a:latin typeface="+mj-lt"/>
                <a:ea typeface="+mj-ea"/>
                <a:cs typeface="+mj-cs"/>
              </a:defRPr>
            </a:lvl1pPr>
          </a:lstStyle>
          <a:p>
            <a:pPr defTabSz="905920"/>
            <a:r>
              <a:rPr lang="en-US" sz="2981" dirty="0">
                <a:solidFill>
                  <a:srgbClr val="0076A8"/>
                </a:solidFill>
                <a:latin typeface="Calibri Light" panose="020F0302020204030204" pitchFamily="34" charset="0"/>
                <a:cs typeface="Arial" panose="020B0604020202020204" pitchFamily="34" charset="0"/>
              </a:rPr>
              <a:t>Engagement QA Partner</a:t>
            </a:r>
          </a:p>
        </p:txBody>
      </p:sp>
      <p:sp>
        <p:nvSpPr>
          <p:cNvPr id="16" name="Rectangle 3"/>
          <p:cNvSpPr txBox="1">
            <a:spLocks noChangeArrowheads="1"/>
          </p:cNvSpPr>
          <p:nvPr/>
        </p:nvSpPr>
        <p:spPr bwMode="auto">
          <a:xfrm>
            <a:off x="3218083" y="1008859"/>
            <a:ext cx="7790670" cy="2256501"/>
          </a:xfrm>
          <a:prstGeom prst="rect">
            <a:avLst/>
          </a:prstGeom>
          <a:noFill/>
          <a:ln w="9525">
            <a:noFill/>
            <a:miter lim="800000"/>
            <a:headEnd/>
            <a:tailEnd/>
          </a:ln>
        </p:spPr>
        <p:txBody>
          <a:bodyPr lIns="108257" tIns="54130" rIns="0" bIns="54130"/>
          <a:lstStyle/>
          <a:p>
            <a:pPr algn="just" defTabSz="906197">
              <a:spcBef>
                <a:spcPts val="300"/>
              </a:spcBef>
              <a:spcAft>
                <a:spcPts val="591"/>
              </a:spcAft>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Tariq has more than 20 years of experience in the field of Information &amp; Technology Risk covering IT Governance, Project Risk, Cyber Security, Resiliency &amp; Crisis Management, IT and Business Process Controls as well as helping organization comply with requirements such as Sarbanes Oxley, ISO, CobiT, ITIL, ADSIC, etc. Tariq’s experience spans various industries and clients in Middle East and North America. </a:t>
            </a:r>
          </a:p>
          <a:p>
            <a:pPr defTabSz="1208233">
              <a:spcBef>
                <a:spcPts val="300"/>
              </a:spcBef>
              <a:spcAft>
                <a:spcPts val="300"/>
              </a:spcAft>
            </a:pPr>
            <a:r>
              <a:rPr lang="en-US" sz="990" dirty="0">
                <a:solidFill>
                  <a:srgbClr val="005587"/>
                </a:solidFill>
                <a:latin typeface="Calibri Light" panose="020F0302020204030204" pitchFamily="34" charset="0"/>
                <a:ea typeface="Verdana" panose="020B0604030504040204" pitchFamily="34" charset="0"/>
                <a:cs typeface="Calibri Light" panose="020F0302020204030204" pitchFamily="34" charset="0"/>
              </a:rPr>
              <a:t>Key Relevant Engagements – Outline</a:t>
            </a:r>
          </a:p>
          <a:p>
            <a:pPr defTabSz="1208233">
              <a:spcBef>
                <a:spcPts val="300"/>
              </a:spcBef>
              <a:spcAft>
                <a:spcPts val="300"/>
              </a:spcAft>
              <a:buClr>
                <a:srgbClr val="000066"/>
              </a:buCl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Tariq has performed, managed and directed engagements in a wide range of data processing environments, ranging from highly complex mainframe systems to stand alone PC and LAN based systems.  His project experience includes:</a:t>
            </a:r>
          </a:p>
          <a:p>
            <a:pPr marL="169913" indent="-169913" algn="just" defTabSz="1208233" fontAlgn="base">
              <a:spcBef>
                <a:spcPts val="300"/>
              </a:spcBef>
              <a:spcAft>
                <a:spcPts val="300"/>
              </a:spcAft>
              <a:buClr>
                <a:srgbClr val="000066"/>
              </a:buClr>
              <a:buFont typeface="Arial" panose="020B0604020202020204" pitchFamily="34" charset="0"/>
              <a:buChar cha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IT Governance assessments and implementations (including IT Risk Management, Project and Portfolio Management, IT and Business Alignment, IT Compliance Management).</a:t>
            </a:r>
          </a:p>
          <a:p>
            <a:pPr marL="169913" indent="-169913" algn="just" defTabSz="1208233" fontAlgn="base">
              <a:spcBef>
                <a:spcPts val="300"/>
              </a:spcBef>
              <a:spcAft>
                <a:spcPts val="300"/>
              </a:spcAft>
              <a:buClr>
                <a:srgbClr val="000066"/>
              </a:buClr>
              <a:buFont typeface="Arial" panose="020B0604020202020204" pitchFamily="34" charset="0"/>
              <a:buChar cha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IT control design and risk identification / mitigation reviews.</a:t>
            </a:r>
          </a:p>
          <a:p>
            <a:pPr marL="169913" indent="-169913" algn="just" defTabSz="1208233" fontAlgn="base">
              <a:spcBef>
                <a:spcPts val="300"/>
              </a:spcBef>
              <a:spcAft>
                <a:spcPts val="300"/>
              </a:spcAft>
              <a:buClr>
                <a:srgbClr val="000066"/>
              </a:buClr>
              <a:buFont typeface="Arial" panose="020B0604020202020204" pitchFamily="34" charset="0"/>
              <a:buChar cha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Business process reviews covering both operational and support processes.</a:t>
            </a:r>
          </a:p>
          <a:p>
            <a:pPr marL="169913" indent="-169913" algn="just" defTabSz="1208233" fontAlgn="base">
              <a:spcBef>
                <a:spcPts val="300"/>
              </a:spcBef>
              <a:spcAft>
                <a:spcPts val="300"/>
              </a:spcAft>
              <a:buClr>
                <a:srgbClr val="000066"/>
              </a:buClr>
              <a:buFont typeface="Arial" panose="020B0604020202020204" pitchFamily="34" charset="0"/>
              <a:buChar cha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Third party reviews and reporting (such as SAS 70 / SSEA16, CICA Sec. 5900, ISAE 3402 / ISAE 3000 / WebTrust etc.) for outsourced business processes and infrastructure.</a:t>
            </a:r>
          </a:p>
          <a:p>
            <a:pPr marL="169913" indent="-169913" algn="just" defTabSz="1208233" fontAlgn="base">
              <a:spcBef>
                <a:spcPts val="300"/>
              </a:spcBef>
              <a:spcAft>
                <a:spcPts val="300"/>
              </a:spcAft>
              <a:buClr>
                <a:srgbClr val="000066"/>
              </a:buClr>
              <a:buFont typeface="Arial" panose="020B0604020202020204" pitchFamily="34" charset="0"/>
              <a:buChar cha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Application (SAP, Oracle, JD Edwards, Great Plains, People Soft, Baan, Maximo, Banking, Insurance, Telecom etc.) pre and post implementation reviews covering application functionality controls, security controls (technical and segregation of duties) and implementation project reviews.</a:t>
            </a:r>
          </a:p>
          <a:p>
            <a:pPr marL="169913" indent="-169913" algn="just" defTabSz="1208233" fontAlgn="base">
              <a:spcBef>
                <a:spcPts val="300"/>
              </a:spcBef>
              <a:spcAft>
                <a:spcPts val="300"/>
              </a:spcAft>
              <a:buClr>
                <a:srgbClr val="000066"/>
              </a:buClr>
              <a:buFont typeface="Arial" panose="020B0604020202020204" pitchFamily="34" charset="0"/>
              <a:buChar cha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Database (Oracle, SQL), operating systems / platforms (IBM Mainframe, RACF, Top Secret, AS400, Windows, UNIX, etc.) and network configuration and security reviews.</a:t>
            </a:r>
          </a:p>
          <a:p>
            <a:pPr marL="169913" indent="-169913" algn="just" defTabSz="1208233" fontAlgn="base">
              <a:spcBef>
                <a:spcPts val="300"/>
              </a:spcBef>
              <a:spcAft>
                <a:spcPts val="300"/>
              </a:spcAft>
              <a:buClr>
                <a:srgbClr val="000066"/>
              </a:buClr>
              <a:buFont typeface="Arial" panose="020B0604020202020204" pitchFamily="34" charset="0"/>
              <a:buChar cha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Data conversion reviews including data quality and integrity reviews.</a:t>
            </a:r>
          </a:p>
          <a:p>
            <a:pPr marL="169913" indent="-169913" algn="just" defTabSz="1208233" fontAlgn="base">
              <a:spcBef>
                <a:spcPts val="300"/>
              </a:spcBef>
              <a:spcAft>
                <a:spcPts val="300"/>
              </a:spcAft>
              <a:buClr>
                <a:srgbClr val="000066"/>
              </a:buClr>
              <a:buFont typeface="Arial" panose="020B0604020202020204" pitchFamily="34" charset="0"/>
              <a:buChar cha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Development and implementation of Integrated Management System (IMS) based on PAS99 covering various ISO standards such as ISO14000 (Environment), OHSAS18000 (Health &amp; Safety), ISO20000 (IT Service), ISO27001 (Information Security) and ISO22301 (Business Continuity Management).</a:t>
            </a:r>
          </a:p>
          <a:p>
            <a:pPr defTabSz="1208233">
              <a:spcBef>
                <a:spcPts val="590"/>
              </a:spcBef>
              <a:spcAft>
                <a:spcPts val="590"/>
              </a:spcAft>
              <a:buClr>
                <a:srgbClr val="000066"/>
              </a:buClr>
            </a:pPr>
            <a:r>
              <a:rPr lang="en-GB" sz="990" dirty="0">
                <a:solidFill>
                  <a:srgbClr val="005587"/>
                </a:solidFill>
                <a:latin typeface="Calibri Light" panose="020F0302020204030204" pitchFamily="34" charset="0"/>
                <a:ea typeface="Verdana" panose="020B0604030504040204" pitchFamily="34" charset="0"/>
                <a:cs typeface="Calibri Light" panose="020F0302020204030204" pitchFamily="34" charset="0"/>
              </a:rPr>
              <a:t>Key Clients</a:t>
            </a:r>
          </a:p>
          <a:p>
            <a:pPr defTabSz="1208233">
              <a:spcBef>
                <a:spcPts val="590"/>
              </a:spcBef>
              <a:spcAft>
                <a:spcPts val="590"/>
              </a:spcAft>
              <a:buClr>
                <a:srgbClr val="000066"/>
              </a:buClr>
            </a:pPr>
            <a:endParaRPr lang="en-US" sz="990" dirty="0">
              <a:solidFill>
                <a:srgbClr val="313131"/>
              </a:solidFill>
              <a:latin typeface="Calibri Light" panose="020F0302020204030204" pitchFamily="34" charset="0"/>
              <a:ea typeface="Verdana" panose="020B0604030504040204" pitchFamily="34" charset="0"/>
              <a:cs typeface="Calibri Light" panose="020F0302020204030204" pitchFamily="34" charset="0"/>
            </a:endParaRPr>
          </a:p>
          <a:p>
            <a:pPr marL="190131" indent="-190131" defTabSz="1208233">
              <a:spcBef>
                <a:spcPts val="300"/>
              </a:spcBef>
              <a:spcAft>
                <a:spcPts val="300"/>
              </a:spcAft>
              <a:buClr>
                <a:srgbClr val="000066"/>
              </a:buClr>
              <a:buFontTx/>
              <a:buChar char="•"/>
            </a:pPr>
            <a:endParaRPr lang="en-US" sz="990" dirty="0">
              <a:solidFill>
                <a:srgbClr val="313131"/>
              </a:solidFill>
              <a:latin typeface="Calibri Light" panose="020F0302020204030204" pitchFamily="34" charset="0"/>
              <a:ea typeface="Verdana" panose="020B0604030504040204" pitchFamily="34" charset="0"/>
              <a:cs typeface="Calibri Light" panose="020F0302020204030204" pitchFamily="34" charset="0"/>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307" y="327008"/>
            <a:ext cx="1543913" cy="1540832"/>
          </a:xfrm>
          <a:prstGeom prst="ellipse">
            <a:avLst/>
          </a:prstGeom>
        </p:spPr>
      </p:pic>
      <p:graphicFrame>
        <p:nvGraphicFramePr>
          <p:cNvPr id="18" name="Table 17"/>
          <p:cNvGraphicFramePr>
            <a:graphicFrameLocks noGrp="1"/>
          </p:cNvGraphicFramePr>
          <p:nvPr/>
        </p:nvGraphicFramePr>
        <p:xfrm>
          <a:off x="3262259" y="5506540"/>
          <a:ext cx="8155171" cy="853062"/>
        </p:xfrm>
        <a:graphic>
          <a:graphicData uri="http://schemas.openxmlformats.org/drawingml/2006/table">
            <a:tbl>
              <a:tblPr firstRow="1" firstCol="1" bandRow="1"/>
              <a:tblGrid>
                <a:gridCol w="3590723">
                  <a:extLst>
                    <a:ext uri="{9D8B030D-6E8A-4147-A177-3AD203B41FA5}">
                      <a16:colId xmlns:a16="http://schemas.microsoft.com/office/drawing/2014/main" val="20000"/>
                    </a:ext>
                  </a:extLst>
                </a:gridCol>
                <a:gridCol w="4564448">
                  <a:extLst>
                    <a:ext uri="{9D8B030D-6E8A-4147-A177-3AD203B41FA5}">
                      <a16:colId xmlns:a16="http://schemas.microsoft.com/office/drawing/2014/main" val="20001"/>
                    </a:ext>
                  </a:extLst>
                </a:gridCol>
              </a:tblGrid>
              <a:tr h="853062">
                <a:tc>
                  <a:txBody>
                    <a:bodyPr/>
                    <a:lstStyle/>
                    <a:p>
                      <a:pPr marL="171450" marR="0" lvl="0" indent="-171450" algn="l" defTabSz="916686" rtl="0" eaLnBrk="1" latinLnBrk="0" hangingPunct="1">
                        <a:spcBef>
                          <a:spcPts val="0"/>
                        </a:spcBef>
                        <a:spcAft>
                          <a:spcPts val="0"/>
                        </a:spcAft>
                        <a:buClr>
                          <a:schemeClr val="tx1"/>
                        </a:buClr>
                        <a:buFont typeface="Arial" panose="020B0604020202020204" pitchFamily="34" charset="0"/>
                        <a:buChar char="•"/>
                        <a:tabLst>
                          <a:tab pos="226695" algn="l"/>
                        </a:tabLst>
                      </a:pPr>
                      <a:r>
                        <a:rPr lang="en-GB" sz="1000" kern="120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Abu Dhabi Investment Authority - UAE</a:t>
                      </a:r>
                      <a:endParaRPr lang="en-US" sz="1000" kern="1200" dirty="0">
                        <a:solidFill>
                          <a:srgbClr val="575757"/>
                        </a:solidFill>
                        <a:latin typeface="Calibri Light" panose="020F0302020204030204" pitchFamily="34" charset="0"/>
                        <a:ea typeface="Verdana" panose="020B0604030504040204" pitchFamily="34" charset="0"/>
                        <a:cs typeface="Calibri Light" panose="020F0302020204030204" pitchFamily="34" charset="0"/>
                      </a:endParaRPr>
                    </a:p>
                    <a:p>
                      <a:pPr marL="171450" marR="0" lvl="0" indent="-171450" algn="l" defTabSz="916686" rtl="0" eaLnBrk="1" latinLnBrk="0" hangingPunct="1">
                        <a:spcBef>
                          <a:spcPts val="0"/>
                        </a:spcBef>
                        <a:spcAft>
                          <a:spcPts val="0"/>
                        </a:spcAft>
                        <a:buClr>
                          <a:schemeClr val="tx1"/>
                        </a:buClr>
                        <a:buFont typeface="Arial" panose="020B0604020202020204" pitchFamily="34" charset="0"/>
                        <a:buChar char="•"/>
                        <a:tabLst>
                          <a:tab pos="226695" algn="l"/>
                        </a:tabLst>
                      </a:pPr>
                      <a:r>
                        <a:rPr lang="en-US" sz="1000" kern="120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Abu Dhabi National Oil Company (ADNOC)</a:t>
                      </a:r>
                    </a:p>
                    <a:p>
                      <a:pPr marL="171450" marR="0" lvl="0" indent="-171450" algn="l" defTabSz="916686" rtl="0" eaLnBrk="1" latinLnBrk="0" hangingPunct="1">
                        <a:spcBef>
                          <a:spcPts val="0"/>
                        </a:spcBef>
                        <a:spcAft>
                          <a:spcPts val="0"/>
                        </a:spcAft>
                        <a:buClr>
                          <a:schemeClr val="tx1"/>
                        </a:buClr>
                        <a:buFont typeface="Arial" panose="020B0604020202020204" pitchFamily="34" charset="0"/>
                        <a:buChar char="•"/>
                        <a:tabLst>
                          <a:tab pos="226695" algn="l"/>
                        </a:tabLst>
                      </a:pPr>
                      <a:r>
                        <a:rPr lang="en-US" sz="1000" kern="120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ADGAS</a:t>
                      </a:r>
                    </a:p>
                    <a:p>
                      <a:pPr marL="171450" marR="0" lvl="0" indent="-171450" algn="l" defTabSz="916686" rtl="0" eaLnBrk="1" latinLnBrk="0" hangingPunct="1">
                        <a:spcBef>
                          <a:spcPts val="0"/>
                        </a:spcBef>
                        <a:spcAft>
                          <a:spcPts val="0"/>
                        </a:spcAft>
                        <a:buClr>
                          <a:schemeClr val="tx1"/>
                        </a:buClr>
                        <a:buFont typeface="Arial" panose="020B0604020202020204" pitchFamily="34" charset="0"/>
                        <a:buChar char="•"/>
                        <a:tabLst>
                          <a:tab pos="226695" algn="l"/>
                        </a:tabLst>
                      </a:pPr>
                      <a:r>
                        <a:rPr lang="en-US" sz="1000" kern="120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GASCO</a:t>
                      </a:r>
                    </a:p>
                    <a:p>
                      <a:pPr marL="171450" marR="0" lvl="0" indent="-171450" algn="l" defTabSz="916686" rtl="0" eaLnBrk="1" latinLnBrk="0" hangingPunct="1">
                        <a:spcBef>
                          <a:spcPts val="0"/>
                        </a:spcBef>
                        <a:spcAft>
                          <a:spcPts val="0"/>
                        </a:spcAft>
                        <a:buClr>
                          <a:schemeClr val="tx1"/>
                        </a:buClr>
                        <a:buFont typeface="Arial" panose="020B0604020202020204" pitchFamily="34" charset="0"/>
                        <a:buChar char="•"/>
                        <a:tabLst>
                          <a:tab pos="226695" algn="l"/>
                        </a:tabLst>
                      </a:pPr>
                      <a:r>
                        <a:rPr lang="en-GB" sz="1000" kern="120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Dubai Financial Services Authority (DFSA) – UAE</a:t>
                      </a:r>
                    </a:p>
                  </a:txBody>
                  <a:tcPr marL="67917" marR="67917"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1219170" rtl="0" eaLnBrk="1" fontAlgn="auto" latinLnBrk="0" hangingPunct="1">
                        <a:lnSpc>
                          <a:spcPct val="100000"/>
                        </a:lnSpc>
                        <a:spcBef>
                          <a:spcPts val="0"/>
                        </a:spcBef>
                        <a:spcAft>
                          <a:spcPts val="0"/>
                        </a:spcAft>
                        <a:buClr>
                          <a:schemeClr val="tx1"/>
                        </a:buClr>
                        <a:buSzTx/>
                        <a:buFont typeface="Arial" panose="020B0604020202020204" pitchFamily="34" charset="0"/>
                        <a:buChar char="•"/>
                        <a:tabLst>
                          <a:tab pos="226695" algn="l"/>
                        </a:tabLst>
                        <a:defRPr/>
                      </a:pPr>
                      <a:r>
                        <a:rPr lang="en-GB" sz="1000" kern="120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Emirates NBD</a:t>
                      </a:r>
                    </a:p>
                    <a:p>
                      <a:pPr marL="171450" marR="0" lvl="0" indent="-171450" algn="l" rtl="0" eaLnBrk="1" latinLnBrk="0" hangingPunct="1">
                        <a:spcBef>
                          <a:spcPts val="0"/>
                        </a:spcBef>
                        <a:spcAft>
                          <a:spcPts val="0"/>
                        </a:spcAft>
                        <a:buClr>
                          <a:schemeClr val="tx1"/>
                        </a:buClr>
                        <a:buFont typeface="Arial" panose="020B0604020202020204" pitchFamily="34" charset="0"/>
                        <a:buChar char="•"/>
                        <a:tabLst>
                          <a:tab pos="226695" algn="l"/>
                        </a:tabLst>
                      </a:pPr>
                      <a:r>
                        <a:rPr lang="en-GB" sz="1000" kern="120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National Bank of Abu Dhabi – UAE</a:t>
                      </a:r>
                    </a:p>
                    <a:p>
                      <a:pPr marL="171450" marR="0" lvl="0" indent="-171450" algn="l" rtl="0" eaLnBrk="1" latinLnBrk="0" hangingPunct="1">
                        <a:spcBef>
                          <a:spcPts val="0"/>
                        </a:spcBef>
                        <a:spcAft>
                          <a:spcPts val="0"/>
                        </a:spcAft>
                        <a:buClr>
                          <a:schemeClr val="tx1"/>
                        </a:buClr>
                        <a:buFont typeface="Arial" panose="020B0604020202020204" pitchFamily="34" charset="0"/>
                        <a:buChar char="•"/>
                        <a:tabLst>
                          <a:tab pos="226695" algn="l"/>
                        </a:tabLst>
                      </a:pPr>
                      <a:r>
                        <a:rPr lang="en-GB" sz="1000" kern="120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Mubadala – UAE</a:t>
                      </a:r>
                    </a:p>
                    <a:p>
                      <a:pPr marL="171450" marR="0" lvl="0" indent="-171450" algn="l" rtl="0" eaLnBrk="1" latinLnBrk="0" hangingPunct="1">
                        <a:spcBef>
                          <a:spcPts val="0"/>
                        </a:spcBef>
                        <a:spcAft>
                          <a:spcPts val="0"/>
                        </a:spcAft>
                        <a:buClr>
                          <a:schemeClr val="tx1"/>
                        </a:buClr>
                        <a:buFont typeface="Arial" panose="020B0604020202020204" pitchFamily="34" charset="0"/>
                        <a:buChar char="•"/>
                        <a:tabLst>
                          <a:tab pos="226695" algn="l"/>
                        </a:tabLst>
                      </a:pPr>
                      <a:r>
                        <a:rPr lang="en-GB" sz="1000" kern="120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Qatargas</a:t>
                      </a:r>
                    </a:p>
                    <a:p>
                      <a:pPr marL="171450" marR="0" lvl="0" indent="-171450" algn="l" rtl="0" eaLnBrk="1" latinLnBrk="0" hangingPunct="1">
                        <a:spcBef>
                          <a:spcPts val="0"/>
                        </a:spcBef>
                        <a:spcAft>
                          <a:spcPts val="0"/>
                        </a:spcAft>
                        <a:buClr>
                          <a:schemeClr val="tx1"/>
                        </a:buClr>
                        <a:buFont typeface="Arial" panose="020B0604020202020204" pitchFamily="34" charset="0"/>
                        <a:buChar char="•"/>
                        <a:tabLst>
                          <a:tab pos="226695" algn="l"/>
                        </a:tabLst>
                      </a:pPr>
                      <a:r>
                        <a:rPr lang="en-GB" sz="1000" kern="120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RasGas</a:t>
                      </a:r>
                      <a:endParaRPr lang="en-US" sz="1000" kern="1200" dirty="0">
                        <a:solidFill>
                          <a:srgbClr val="575757"/>
                        </a:solidFill>
                        <a:latin typeface="Calibri Light" panose="020F0302020204030204" pitchFamily="34" charset="0"/>
                        <a:ea typeface="Verdana" panose="020B0604030504040204" pitchFamily="34" charset="0"/>
                        <a:cs typeface="Calibri Light" panose="020F0302020204030204" pitchFamily="34" charset="0"/>
                      </a:endParaRPr>
                    </a:p>
                  </a:txBody>
                  <a:tcPr marL="67917" marR="67917"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9" name="Rectangle 18"/>
          <p:cNvSpPr/>
          <p:nvPr/>
        </p:nvSpPr>
        <p:spPr>
          <a:xfrm>
            <a:off x="400769" y="2738438"/>
            <a:ext cx="2370395" cy="3545804"/>
          </a:xfrm>
          <a:prstGeom prst="rect">
            <a:avLst/>
          </a:prstGeom>
        </p:spPr>
        <p:txBody>
          <a:bodyPr wrap="square">
            <a:spAutoFit/>
          </a:bodyPr>
          <a:lstStyle/>
          <a:p>
            <a:pPr indent="-159701" defTabSz="948386">
              <a:lnSpc>
                <a:spcPts val="1014"/>
              </a:lnSpc>
              <a:spcBef>
                <a:spcPts val="590"/>
              </a:spcBef>
              <a:buClr>
                <a:srgbClr val="000066"/>
              </a:buClr>
              <a:buSzPct val="75000"/>
              <a:tabLst>
                <a:tab pos="1312455" algn="l"/>
              </a:tabLst>
              <a:defRPr/>
            </a:pPr>
            <a:r>
              <a:rPr lang="en-US" sz="1091" dirty="0">
                <a:solidFill>
                  <a:srgbClr val="FFFFFF"/>
                </a:solidFill>
                <a:latin typeface="Calibri Light" panose="020F0302020204030204" pitchFamily="34" charset="0"/>
                <a:ea typeface="Verdana" panose="020B0604030504040204" pitchFamily="34" charset="0"/>
                <a:cs typeface="Calibri Light" panose="020F0302020204030204" pitchFamily="34" charset="0"/>
              </a:rPr>
              <a:t>Professional and Technical Qualification</a:t>
            </a:r>
          </a:p>
          <a:p>
            <a:pPr indent="-159701" defTabSz="948386">
              <a:lnSpc>
                <a:spcPts val="1014"/>
              </a:lnSpc>
              <a:buClr>
                <a:srgbClr val="000066"/>
              </a:buClr>
              <a:buSzPct val="75000"/>
              <a:tabLst>
                <a:tab pos="1312455" algn="l"/>
              </a:tabLst>
              <a:defRPr/>
            </a:pPr>
            <a:endParaRPr lang="en-GB" sz="990" dirty="0">
              <a:solidFill>
                <a:srgbClr val="00A1DE"/>
              </a:solidFill>
              <a:latin typeface="Calibri Light" panose="020F0302020204030204" pitchFamily="34" charset="0"/>
              <a:ea typeface="Verdana" panose="020B0604030504040204" pitchFamily="34" charset="0"/>
              <a:cs typeface="Calibri Light" panose="020F0302020204030204" pitchFamily="34" charset="0"/>
            </a:endParaRP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chemeClr val="bg1"/>
                </a:solidFill>
                <a:latin typeface="Calibri Light" panose="020F0302020204030204" pitchFamily="34" charset="0"/>
                <a:ea typeface="Verdana" panose="020B0604030504040204" pitchFamily="34" charset="0"/>
                <a:cs typeface="Calibri Light" panose="020F0302020204030204" pitchFamily="34" charset="0"/>
              </a:rPr>
              <a:t>CISA - Certified Information </a:t>
            </a:r>
            <a:r>
              <a:rPr lang="en-US" sz="1041" dirty="0">
                <a:solidFill>
                  <a:schemeClr val="bg1"/>
                </a:solidFill>
                <a:latin typeface="Calibri Light" panose="020F0302020204030204" pitchFamily="34" charset="0"/>
                <a:ea typeface="Verdana" panose="020B0604030504040204" pitchFamily="34" charset="0"/>
              </a:rPr>
              <a:t>Systems Auditor, Member Information Systems Audit and Control Association (ISACA), USA</a:t>
            </a: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CGEIT - Certified in the Governance of Enterprise IT, ISACA</a:t>
            </a: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CA - Chartered Accountant (Canada), Member Canadian Institute of Chartered Accountants (CICA), Canada</a:t>
            </a: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MMPA - Master of Management &amp; Professional Accounting, Rotman School of Management University of Toronto, Toronto</a:t>
            </a: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B. Com. Joint Honours in Economics and Accounting, McGill University, Montreal</a:t>
            </a:r>
          </a:p>
        </p:txBody>
      </p:sp>
      <p:sp>
        <p:nvSpPr>
          <p:cNvPr id="12" name="Triangle 28">
            <a:extLst>
              <a:ext uri="{FF2B5EF4-FFF2-40B4-BE49-F238E27FC236}">
                <a16:creationId xmlns:a16="http://schemas.microsoft.com/office/drawing/2014/main" id="{F5FE7B6B-23B6-45CD-BF8D-35DA5D8B20DD}"/>
              </a:ext>
            </a:extLst>
          </p:cNvPr>
          <p:cNvSpPr/>
          <p:nvPr/>
        </p:nvSpPr>
        <p:spPr>
          <a:xfrm rot="16200000">
            <a:off x="11076609" y="5247031"/>
            <a:ext cx="264966" cy="228419"/>
          </a:xfrm>
          <a:prstGeom prst="triangle">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Tree>
    <p:extLst>
      <p:ext uri="{BB962C8B-B14F-4D97-AF65-F5344CB8AC3E}">
        <p14:creationId xmlns:p14="http://schemas.microsoft.com/office/powerpoint/2010/main" val="215055430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B87900A-F1D0-42E5-B0CC-17D3F88FA4EE}"/>
              </a:ext>
            </a:extLst>
          </p:cNvPr>
          <p:cNvSpPr/>
          <p:nvPr/>
        </p:nvSpPr>
        <p:spPr bwMode="gray">
          <a:xfrm>
            <a:off x="5249" y="0"/>
            <a:ext cx="3024389" cy="6858000"/>
          </a:xfrm>
          <a:prstGeom prst="rect">
            <a:avLst/>
          </a:prstGeom>
          <a:solidFill>
            <a:srgbClr val="0076A8"/>
          </a:solidFill>
          <a:ln w="19050" algn="ctr">
            <a:solidFill>
              <a:srgbClr val="0076A8"/>
            </a:solid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Light" panose="020F0302020204030204" pitchFamily="34" charset="0"/>
            </a:endParaRPr>
          </a:p>
        </p:txBody>
      </p:sp>
      <p:sp>
        <p:nvSpPr>
          <p:cNvPr id="10" name="Rectangle 9"/>
          <p:cNvSpPr/>
          <p:nvPr/>
        </p:nvSpPr>
        <p:spPr>
          <a:xfrm>
            <a:off x="89875" y="1984623"/>
            <a:ext cx="2855131" cy="587232"/>
          </a:xfrm>
          <a:prstGeom prst="rect">
            <a:avLst/>
          </a:prstGeom>
        </p:spPr>
        <p:txBody>
          <a:bodyPr wrap="square" lIns="0" tIns="0" rIns="0" bIns="0">
            <a:spAutoFit/>
          </a:bodyPr>
          <a:lstStyle/>
          <a:p>
            <a:pPr algn="ctr" defTabSz="1208233" eaLnBrk="0" hangingPunct="0">
              <a:lnSpc>
                <a:spcPct val="110000"/>
              </a:lnSpc>
              <a:spcAft>
                <a:spcPct val="0"/>
              </a:spcAft>
            </a:pPr>
            <a:r>
              <a:rPr lang="en-US" sz="2381" dirty="0">
                <a:solidFill>
                  <a:prstClr val="white"/>
                </a:solidFill>
                <a:latin typeface="Calibri Light" panose="020F0302020204030204" pitchFamily="34" charset="0"/>
                <a:cs typeface="Arial" panose="020B0604020202020204" pitchFamily="34" charset="0"/>
              </a:rPr>
              <a:t>Arsalan Yousuf</a:t>
            </a:r>
          </a:p>
          <a:p>
            <a:pPr algn="ctr" defTabSz="1208233" eaLnBrk="0" hangingPunct="0">
              <a:lnSpc>
                <a:spcPct val="110000"/>
              </a:lnSpc>
              <a:spcAft>
                <a:spcPct val="0"/>
              </a:spcAft>
            </a:pPr>
            <a:r>
              <a:rPr lang="en-US" sz="1094" dirty="0">
                <a:solidFill>
                  <a:prstClr val="white"/>
                </a:solidFill>
                <a:latin typeface="Calibri Light" panose="020F0302020204030204" pitchFamily="34" charset="0"/>
                <a:cs typeface="Arial" panose="020B0604020202020204" pitchFamily="34" charset="0"/>
              </a:rPr>
              <a:t>Director</a:t>
            </a:r>
          </a:p>
        </p:txBody>
      </p:sp>
      <p:sp>
        <p:nvSpPr>
          <p:cNvPr id="16" name="Rectangle 3"/>
          <p:cNvSpPr txBox="1">
            <a:spLocks noChangeArrowheads="1"/>
          </p:cNvSpPr>
          <p:nvPr/>
        </p:nvSpPr>
        <p:spPr bwMode="auto">
          <a:xfrm>
            <a:off x="3218077" y="1008862"/>
            <a:ext cx="7739779" cy="906505"/>
          </a:xfrm>
          <a:prstGeom prst="rect">
            <a:avLst/>
          </a:prstGeom>
          <a:noFill/>
          <a:ln w="9525">
            <a:noFill/>
            <a:miter lim="800000"/>
            <a:headEnd/>
            <a:tailEnd/>
          </a:ln>
        </p:spPr>
        <p:txBody>
          <a:bodyPr lIns="108257" tIns="54130" rIns="0" bIns="54130" anchor="t"/>
          <a:lstStyle/>
          <a:p>
            <a:pPr algn="just" defTabSz="1208233" fontAlgn="base">
              <a:spcBef>
                <a:spcPts val="300"/>
              </a:spcBef>
              <a:spcAft>
                <a:spcPts val="300"/>
              </a:spcAft>
            </a:pPr>
            <a:r>
              <a:rPr lang="en-US" sz="943" dirty="0">
                <a:solidFill>
                  <a:srgbClr val="575757"/>
                </a:solidFill>
                <a:latin typeface="Calibri Light" panose="020F0302020204030204" pitchFamily="34" charset="0"/>
              </a:rPr>
              <a:t>Arsalan is Director in Deloitte’s Cyber and Strategic Risk Advisory Services practice based in Riyadh. With an overall experience of 18+ years, he has in-depth knowledge &amp; experience in the field of Crisis Management, Resiliency and Business Continuity, working on several different engagements for development, implementation and assessment of BCM based on ISO 22301, ISO 22361, BS 67000, SAMA BCM Framework and industry best practices. Arsalan holds a Masters’ Degree in Computer Science, and industry recognized certifications like Certificate of the BCI (CBCI), Certified Information Security Manager (CISM) and Certified Information Systems Auditor (CISA).</a:t>
            </a:r>
          </a:p>
        </p:txBody>
      </p:sp>
      <p:sp>
        <p:nvSpPr>
          <p:cNvPr id="19" name="Rectangle 18"/>
          <p:cNvSpPr/>
          <p:nvPr/>
        </p:nvSpPr>
        <p:spPr>
          <a:xfrm>
            <a:off x="332245" y="2736588"/>
            <a:ext cx="2370395" cy="3369447"/>
          </a:xfrm>
          <a:prstGeom prst="rect">
            <a:avLst/>
          </a:prstGeom>
        </p:spPr>
        <p:txBody>
          <a:bodyPr wrap="square" lIns="90818" tIns="45410" rIns="90818" bIns="45410" anchor="t">
            <a:spAutoFit/>
          </a:bodyPr>
          <a:lstStyle/>
          <a:p>
            <a:pPr indent="-159629" defTabSz="948386">
              <a:lnSpc>
                <a:spcPts val="1014"/>
              </a:lnSpc>
              <a:spcBef>
                <a:spcPts val="590"/>
              </a:spcBef>
              <a:buClr>
                <a:srgbClr val="000066"/>
              </a:buClr>
              <a:buSzPct val="75000"/>
              <a:tabLst>
                <a:tab pos="1312455" algn="l"/>
              </a:tabLst>
              <a:defRPr/>
            </a:pPr>
            <a:r>
              <a:rPr lang="en-US" sz="1091" dirty="0">
                <a:solidFill>
                  <a:schemeClr val="bg1"/>
                </a:solidFill>
                <a:latin typeface="Calibri Light" panose="020F0302020204030204" pitchFamily="34" charset="0"/>
                <a:ea typeface="Verdana" panose="020B0604030504040204" pitchFamily="34" charset="0"/>
                <a:cs typeface="Calibri Light" panose="020F0302020204030204" pitchFamily="34" charset="0"/>
              </a:rPr>
              <a:t>Professional and Technical Qualification</a:t>
            </a:r>
            <a:endParaRPr lang="en-US" sz="2388" dirty="0">
              <a:solidFill>
                <a:schemeClr val="bg1"/>
              </a:solidFill>
              <a:latin typeface="Calibri Light" panose="020F0302020204030204" pitchFamily="34" charset="0"/>
            </a:endParaRPr>
          </a:p>
          <a:p>
            <a:pPr marL="154122" lvl="2" indent="-152780" defTabSz="771834" fontAlgn="base">
              <a:lnSpc>
                <a:spcPts val="1014"/>
              </a:lnSpc>
              <a:spcBef>
                <a:spcPts val="300"/>
              </a:spcBef>
              <a:spcAft>
                <a:spcPts val="300"/>
              </a:spcAft>
              <a:buClr>
                <a:srgbClr val="00A3E0"/>
              </a:buClr>
              <a:buSzPct val="100000"/>
              <a:buFont typeface="Wingdings" pitchFamily="2" charset="2"/>
              <a:buChar char="§"/>
              <a:tabLst>
                <a:tab pos="4824662" algn="l"/>
              </a:tabLst>
              <a:defRPr/>
            </a:pPr>
            <a:endParaRPr lang="en-GB" sz="1041" dirty="0">
              <a:solidFill>
                <a:srgbClr val="FFFFFF"/>
              </a:solidFill>
              <a:latin typeface="Calibri Light" panose="020F0302020204030204" pitchFamily="34" charset="0"/>
              <a:ea typeface="Verdana" panose="020B0604030504040204" pitchFamily="34" charset="0"/>
            </a:endParaRP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MS Computer Science &amp; Networks – National University of Computers &amp; Emerging Sciences, Islamabad, Pakistan</a:t>
            </a: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BS Computer Science – Department of Computer Science, University of Karachi, Pakistan</a:t>
            </a: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Certified ISO 22301:2019 Lead Implementer</a:t>
            </a: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Certificate of the BCI (CBCI) with Merit </a:t>
            </a: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Certified Information Security Manager (CISM)</a:t>
            </a: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Certified Information Systems Auditor (CISA)</a:t>
            </a:r>
          </a:p>
        </p:txBody>
      </p:sp>
      <p:graphicFrame>
        <p:nvGraphicFramePr>
          <p:cNvPr id="15" name="Table 14"/>
          <p:cNvGraphicFramePr>
            <a:graphicFrameLocks noGrp="1"/>
          </p:cNvGraphicFramePr>
          <p:nvPr>
            <p:extLst>
              <p:ext uri="{D42A27DB-BD31-4B8C-83A1-F6EECF244321}">
                <p14:modId xmlns:p14="http://schemas.microsoft.com/office/powerpoint/2010/main" val="1849065598"/>
              </p:ext>
            </p:extLst>
          </p:nvPr>
        </p:nvGraphicFramePr>
        <p:xfrm>
          <a:off x="3218079" y="4646884"/>
          <a:ext cx="8402716" cy="2111332"/>
        </p:xfrm>
        <a:graphic>
          <a:graphicData uri="http://schemas.openxmlformats.org/drawingml/2006/table">
            <a:tbl>
              <a:tblPr firstRow="1" firstCol="1" bandRow="1"/>
              <a:tblGrid>
                <a:gridCol w="3699717">
                  <a:extLst>
                    <a:ext uri="{9D8B030D-6E8A-4147-A177-3AD203B41FA5}">
                      <a16:colId xmlns:a16="http://schemas.microsoft.com/office/drawing/2014/main" val="20000"/>
                    </a:ext>
                  </a:extLst>
                </a:gridCol>
                <a:gridCol w="4702999">
                  <a:extLst>
                    <a:ext uri="{9D8B030D-6E8A-4147-A177-3AD203B41FA5}">
                      <a16:colId xmlns:a16="http://schemas.microsoft.com/office/drawing/2014/main" val="20001"/>
                    </a:ext>
                  </a:extLst>
                </a:gridCol>
              </a:tblGrid>
              <a:tr h="1918889">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0" marR="0" lvl="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GB" sz="1000" dirty="0">
                          <a:solidFill>
                            <a:srgbClr val="005587"/>
                          </a:solidFill>
                          <a:latin typeface="Calibri Light" panose="020F0302020204030204" pitchFamily="34" charset="0"/>
                          <a:ea typeface="Verdana" panose="020B0604030504040204" pitchFamily="34" charset="0"/>
                          <a:cs typeface="Calibri Light" panose="020F0302020204030204" pitchFamily="34" charset="0"/>
                        </a:rPr>
                        <a:t>Key Clients</a:t>
                      </a:r>
                      <a:endParaRPr lang="en-US" sz="1000" kern="1200" noProof="0" dirty="0">
                        <a:solidFill>
                          <a:srgbClr val="005587"/>
                        </a:solidFill>
                        <a:latin typeface="Calibri Light" panose="020F0302020204030204" pitchFamily="34" charset="0"/>
                        <a:ea typeface="Verdana" panose="020B0604030504040204" pitchFamily="34" charset="0"/>
                        <a:cs typeface="Calibri Light" panose="020F0302020204030204" pitchFamily="34" charset="0"/>
                      </a:endParaRP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Royal Commission for AlUla</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Uptown Jeddah Company </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Stc Bank (stc Pay)</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Solutions by stc</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Saudi Payments</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Saudi Arabian Monetary Authority (SAMA)</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Saudi Stock Exchange (Tadawul)</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Bupa Insurance</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National Commercial Bank (NCB)</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Central Informatics Organization  (Bahrain)</a:t>
                      </a:r>
                    </a:p>
                  </a:txBody>
                  <a:tcPr marL="72116" marR="72116" marT="26966" marB="26966">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0" lvl="0" indent="0" algn="l" defTabSz="914400" rtl="0" eaLnBrk="1" latinLnBrk="0" hangingPunct="1">
                        <a:spcBef>
                          <a:spcPts val="300"/>
                        </a:spcBef>
                        <a:spcAft>
                          <a:spcPts val="0"/>
                        </a:spcAft>
                        <a:buFont typeface="Arial" panose="020B0604020202020204" pitchFamily="34" charset="0"/>
                        <a:buNone/>
                      </a:pPr>
                      <a:endPar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endParaRP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RasGas – Qatar</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Supreme Council of IT Qatar (ictQatar)</a:t>
                      </a:r>
                    </a:p>
                    <a:p>
                      <a:pPr marL="171450" lvl="0" indent="-171450" algn="l" defTabSz="914400" rtl="0" eaLnBrk="1" latinLnBrk="0" hangingPunct="1">
                        <a:spcBef>
                          <a:spcPts val="300"/>
                        </a:spcBef>
                        <a:spcAft>
                          <a:spcPts val="0"/>
                        </a:spcAft>
                        <a:buFont typeface="Arial" panose="020B0604020202020204" pitchFamily="34" charset="0"/>
                        <a:buChar cha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Channels by stc</a:t>
                      </a:r>
                    </a:p>
                    <a:p>
                      <a:pPr marL="171450" lvl="0" indent="-171450" algn="l" defTabSz="914400" rtl="0" eaLnBrk="1" latinLnBrk="0" hangingPunct="1">
                        <a:spcBef>
                          <a:spcPts val="300"/>
                        </a:spcBef>
                        <a:spcAft>
                          <a:spcPts val="0"/>
                        </a:spcAft>
                        <a:buFont typeface="Arial" panose="020B0604020202020204" pitchFamily="34" charset="0"/>
                        <a:buChar cha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Pakistan Petroleum Limited - Pakistan</a:t>
                      </a:r>
                    </a:p>
                    <a:p>
                      <a:pPr marL="171450" lvl="0" indent="-171450" algn="l" defTabSz="914400" rtl="0" eaLnBrk="1" latinLnBrk="0" hangingPunct="1">
                        <a:spcBef>
                          <a:spcPts val="300"/>
                        </a:spcBef>
                        <a:spcAft>
                          <a:spcPts val="0"/>
                        </a:spcAft>
                        <a:buFont typeface="Arial" panose="020B0604020202020204" pitchFamily="34" charset="0"/>
                        <a:buChar cha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Karachi Stock Exchange - Pakistan</a:t>
                      </a:r>
                    </a:p>
                    <a:p>
                      <a:pPr marL="171450" lvl="0" indent="-171450" algn="l" defTabSz="914400" rtl="0" eaLnBrk="1" latinLnBrk="0" hangingPunct="1">
                        <a:spcBef>
                          <a:spcPts val="300"/>
                        </a:spcBef>
                        <a:spcAft>
                          <a:spcPts val="0"/>
                        </a:spcAft>
                        <a:buFont typeface="Arial" panose="020B0604020202020204" pitchFamily="34" charset="0"/>
                        <a:buChar cha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Pakistan State Oil - Pakistan</a:t>
                      </a:r>
                    </a:p>
                    <a:p>
                      <a:pPr marL="171450" lvl="0" indent="-171450" algn="l" defTabSz="914400" rtl="0" eaLnBrk="1" latinLnBrk="0" hangingPunct="1">
                        <a:spcBef>
                          <a:spcPts val="300"/>
                        </a:spcBef>
                        <a:spcAft>
                          <a:spcPts val="0"/>
                        </a:spcAft>
                        <a:buFont typeface="Arial" panose="020B0604020202020204" pitchFamily="34" charset="0"/>
                        <a:buChar cha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Pakistan Steel Mills Limited - Pakistan</a:t>
                      </a:r>
                    </a:p>
                    <a:p>
                      <a:pPr marL="171450" lvl="0" indent="-171450" algn="l" defTabSz="914400" rtl="0" eaLnBrk="1" latinLnBrk="0" hangingPunct="1">
                        <a:spcBef>
                          <a:spcPts val="300"/>
                        </a:spcBef>
                        <a:spcAft>
                          <a:spcPts val="0"/>
                        </a:spcAft>
                        <a:buFont typeface="Arial" panose="020B0604020202020204" pitchFamily="34" charset="0"/>
                        <a:buChar cha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Pakistan International Airlines - Pakistan</a:t>
                      </a:r>
                    </a:p>
                    <a:p>
                      <a:pPr marL="171450" lvl="0" indent="-171450" algn="l" defTabSz="914400" rtl="0" eaLnBrk="1" latinLnBrk="0" hangingPunct="1">
                        <a:spcBef>
                          <a:spcPts val="300"/>
                        </a:spcBef>
                        <a:spcAft>
                          <a:spcPts val="0"/>
                        </a:spcAft>
                        <a:buFont typeface="Arial" panose="020B0604020202020204" pitchFamily="34" charset="0"/>
                        <a:buChar cha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Sui Southern Gas Company – Pakistan</a:t>
                      </a:r>
                    </a:p>
                    <a:p>
                      <a:pPr marL="171450" lvl="0" indent="-171450" algn="l" defTabSz="914400" rtl="0" eaLnBrk="1" latinLnBrk="0" hangingPunct="1">
                        <a:spcBef>
                          <a:spcPts val="300"/>
                        </a:spcBef>
                        <a:spcAft>
                          <a:spcPts val="0"/>
                        </a:spcAft>
                        <a:buFont typeface="Arial" panose="020B0604020202020204" pitchFamily="34" charset="0"/>
                        <a:buChar cha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Gulf Drilling International – Qatar</a:t>
                      </a:r>
                    </a:p>
                  </a:txBody>
                  <a:tcPr marL="72116" marR="72116" marT="26966" marB="26966">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3" name="Rectangle 3"/>
          <p:cNvSpPr txBox="1">
            <a:spLocks noChangeArrowheads="1"/>
          </p:cNvSpPr>
          <p:nvPr/>
        </p:nvSpPr>
        <p:spPr bwMode="auto">
          <a:xfrm>
            <a:off x="3207508" y="1786291"/>
            <a:ext cx="7739779" cy="2931977"/>
          </a:xfrm>
          <a:prstGeom prst="rect">
            <a:avLst/>
          </a:prstGeom>
          <a:noFill/>
          <a:ln w="9525">
            <a:noFill/>
            <a:miter lim="800000"/>
            <a:headEnd/>
            <a:tailEnd/>
          </a:ln>
        </p:spPr>
        <p:txBody>
          <a:bodyPr lIns="108257" tIns="54130" rIns="0" bIns="54130" anchor="t"/>
          <a:lstStyle/>
          <a:p>
            <a:pPr marL="189915" indent="-189915">
              <a:spcBef>
                <a:spcPts val="590"/>
              </a:spcBef>
              <a:spcAft>
                <a:spcPts val="590"/>
              </a:spcAft>
            </a:pPr>
            <a:r>
              <a:rPr lang="en-US" sz="990" dirty="0">
                <a:solidFill>
                  <a:srgbClr val="005587"/>
                </a:solidFill>
                <a:latin typeface="Calibri Light" panose="020F0302020204030204" pitchFamily="34" charset="0"/>
                <a:ea typeface="Verdana" panose="020B0604030504040204" pitchFamily="34" charset="0"/>
                <a:cs typeface="Calibri Light" panose="020F0302020204030204" pitchFamily="34" charset="0"/>
              </a:rPr>
              <a:t>Key Relevant Engagements – Outline</a:t>
            </a:r>
            <a:endParaRPr lang="en-US" sz="2388" dirty="0">
              <a:solidFill>
                <a:srgbClr val="005587"/>
              </a:solidFill>
              <a:latin typeface="Calibri Light" panose="020F0302020204030204" pitchFamily="34" charset="0"/>
            </a:endParaRPr>
          </a:p>
          <a:p>
            <a:pPr marL="0" lvl="1" algn="just">
              <a:spcBef>
                <a:spcPts val="200"/>
              </a:spcBef>
              <a:spcAft>
                <a:spcPts val="200"/>
              </a:spcAft>
              <a:buSzPts val="1000"/>
              <a:tabLst>
                <a:tab pos="225959" algn="l"/>
              </a:tabLst>
              <a:defRPr/>
            </a:pPr>
            <a:r>
              <a:rPr lang="en-US" sz="991" dirty="0">
                <a:solidFill>
                  <a:srgbClr val="575757"/>
                </a:solidFill>
                <a:latin typeface="Calibri Light" panose="020F0302020204030204" pitchFamily="34" charset="0"/>
              </a:rPr>
              <a:t>Arsalan has led several key business continuity engagements in different sectors including Banking, Financial market, Oil &amp; Gas, etc. Key experience includes:</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ea typeface="Verdana"/>
                <a:cs typeface="Calibri Light" panose="020F0302020204030204" pitchFamily="34" charset="0"/>
              </a:rPr>
              <a:t>Engagement Leader for Business Continuity Management Program at one of the largest payment infrastructure provider in Middle East</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ea typeface="Verdana"/>
                <a:cs typeface="Calibri Light" panose="020F0302020204030204" pitchFamily="34" charset="0"/>
              </a:rPr>
              <a:t>Engagement Leader for BCM &amp; DR Development at the leading digital wallet payments in KSA</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ea typeface="Verdana"/>
                <a:cs typeface="Calibri Light" panose="020F0302020204030204" pitchFamily="34" charset="0"/>
              </a:rPr>
              <a:t>Engagement Leader for an end-to-end BCMS development project for technology service provider in KSA</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ea typeface="Verdana"/>
                <a:cs typeface="Calibri Light" panose="020F0302020204030204" pitchFamily="34" charset="0"/>
              </a:rPr>
              <a:t>Engagement Manager for enhancement of BCM Program for the largest stock exchange in the middle east</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ea typeface="Verdana"/>
                <a:cs typeface="Calibri Light" panose="020F0302020204030204" pitchFamily="34" charset="0"/>
              </a:rPr>
              <a:t>Engagement Manager for development and implementation of end-to-end Business Continuity Management Program for one o the G20 central bank</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ea typeface="Verdana"/>
                <a:cs typeface="Calibri Light" panose="020F0302020204030204" pitchFamily="34" charset="0"/>
              </a:rPr>
              <a:t>Subject Matter Expert for the development of IT BCM Program for a large commercial bank in KSA</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ea typeface="Verdana"/>
                <a:cs typeface="Calibri Light" panose="020F0302020204030204" pitchFamily="34" charset="0"/>
              </a:rPr>
              <a:t>Engagement Manager for Development and implementation of end-to-end Business Continuity Management Program for a government authority in Bahrain</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ea typeface="Verdana"/>
                <a:cs typeface="Calibri Light" panose="020F0302020204030204" pitchFamily="34" charset="0"/>
              </a:rPr>
              <a:t>Subject Matter Expert for Development of end-to-end BCM Program at the largest insurance organization in KSA</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ea typeface="Verdana"/>
                <a:cs typeface="Calibri Light" panose="020F0302020204030204" pitchFamily="34" charset="0"/>
              </a:rPr>
              <a:t>Core team member for Business Continuity Enhancement Project (BCEP) at leading LNG company in Qatar assisting the organization in revamping its BCM Program</a:t>
            </a:r>
          </a:p>
        </p:txBody>
      </p:sp>
      <p:pic>
        <p:nvPicPr>
          <p:cNvPr id="20" name="Picture 19" descr="A person with a beard&#10;&#10;Description automatically generated with medium confidence">
            <a:extLst>
              <a:ext uri="{FF2B5EF4-FFF2-40B4-BE49-F238E27FC236}">
                <a16:creationId xmlns:a16="http://schemas.microsoft.com/office/drawing/2014/main" id="{C50339BC-AC31-4651-8D58-F5BB9526DAE5}"/>
              </a:ext>
            </a:extLst>
          </p:cNvPr>
          <p:cNvPicPr>
            <a:picLocks noChangeAspect="1"/>
          </p:cNvPicPr>
          <p:nvPr/>
        </p:nvPicPr>
        <p:blipFill rotWithShape="1">
          <a:blip r:embed="rId2"/>
          <a:srcRect t="95" b="-95"/>
          <a:stretch/>
        </p:blipFill>
        <p:spPr>
          <a:xfrm>
            <a:off x="813425" y="327008"/>
            <a:ext cx="1408033" cy="1466058"/>
          </a:xfrm>
          <a:prstGeom prst="ellipse">
            <a:avLst/>
          </a:prstGeom>
          <a:noFill/>
          <a:ln>
            <a:noFill/>
          </a:ln>
        </p:spPr>
      </p:pic>
      <p:sp>
        <p:nvSpPr>
          <p:cNvPr id="14" name="Triangle 28">
            <a:extLst>
              <a:ext uri="{FF2B5EF4-FFF2-40B4-BE49-F238E27FC236}">
                <a16:creationId xmlns:a16="http://schemas.microsoft.com/office/drawing/2014/main" id="{66048279-5441-4339-9FF0-1C0CA45A877E}"/>
              </a:ext>
            </a:extLst>
          </p:cNvPr>
          <p:cNvSpPr/>
          <p:nvPr/>
        </p:nvSpPr>
        <p:spPr>
          <a:xfrm rot="16200000">
            <a:off x="11076609" y="5247031"/>
            <a:ext cx="264966" cy="228419"/>
          </a:xfrm>
          <a:prstGeom prst="triangle">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2" name="Title 1">
            <a:extLst>
              <a:ext uri="{FF2B5EF4-FFF2-40B4-BE49-F238E27FC236}">
                <a16:creationId xmlns:a16="http://schemas.microsoft.com/office/drawing/2014/main" id="{F38C859F-33A0-4C76-6550-7820598F674B}"/>
              </a:ext>
            </a:extLst>
          </p:cNvPr>
          <p:cNvSpPr txBox="1">
            <a:spLocks/>
          </p:cNvSpPr>
          <p:nvPr/>
        </p:nvSpPr>
        <p:spPr>
          <a:xfrm>
            <a:off x="3218086" y="327008"/>
            <a:ext cx="7286397" cy="466096"/>
          </a:xfrm>
          <a:prstGeom prst="rect">
            <a:avLst/>
          </a:prstGeom>
        </p:spPr>
        <p:txBody>
          <a:bodyPr vert="horz" lIns="0" tIns="0" rIns="0" bIns="0" rtlCol="0" anchor="t" anchorCtr="0">
            <a:noAutofit/>
          </a:bodyPr>
          <a:lstStyle>
            <a:lvl1pPr algn="l" defTabSz="916686" rtl="0" eaLnBrk="1" latinLnBrk="0" hangingPunct="1">
              <a:spcBef>
                <a:spcPct val="0"/>
              </a:spcBef>
              <a:buNone/>
              <a:defRPr sz="2807" kern="1200">
                <a:solidFill>
                  <a:schemeClr val="accent1"/>
                </a:solidFill>
                <a:latin typeface="+mj-lt"/>
                <a:ea typeface="+mj-ea"/>
                <a:cs typeface="+mj-cs"/>
              </a:defRPr>
            </a:lvl1pPr>
          </a:lstStyle>
          <a:p>
            <a:pPr defTabSz="905920"/>
            <a:r>
              <a:rPr lang="en-US" sz="2981" dirty="0">
                <a:solidFill>
                  <a:srgbClr val="0076A8"/>
                </a:solidFill>
                <a:latin typeface="Calibri Light" panose="020F0302020204030204" pitchFamily="34" charset="0"/>
                <a:cs typeface="Arial" panose="020B0604020202020204" pitchFamily="34" charset="0"/>
              </a:rPr>
              <a:t>Engagement Leader</a:t>
            </a:r>
          </a:p>
        </p:txBody>
      </p:sp>
    </p:spTree>
    <p:extLst>
      <p:ext uri="{BB962C8B-B14F-4D97-AF65-F5344CB8AC3E}">
        <p14:creationId xmlns:p14="http://schemas.microsoft.com/office/powerpoint/2010/main" val="271249248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B87900A-F1D0-42E5-B0CC-17D3F88FA4EE}"/>
              </a:ext>
            </a:extLst>
          </p:cNvPr>
          <p:cNvSpPr/>
          <p:nvPr/>
        </p:nvSpPr>
        <p:spPr bwMode="gray">
          <a:xfrm>
            <a:off x="5249" y="0"/>
            <a:ext cx="3024389" cy="6858000"/>
          </a:xfrm>
          <a:prstGeom prst="rect">
            <a:avLst/>
          </a:prstGeom>
          <a:solidFill>
            <a:srgbClr val="0076A8"/>
          </a:solidFill>
          <a:ln w="19050" algn="ctr">
            <a:solidFill>
              <a:srgbClr val="0076A8"/>
            </a:solidFill>
            <a:miter lim="800000"/>
            <a:headEnd/>
            <a:tailEnd/>
          </a:ln>
        </p:spPr>
        <p:txBody>
          <a:bodyPr wrap="square" lIns="88071" tIns="88071" rIns="88071" bIns="88071"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582" b="1"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endParaRPr>
          </a:p>
        </p:txBody>
      </p:sp>
      <p:sp>
        <p:nvSpPr>
          <p:cNvPr id="10" name="Rectangle 9"/>
          <p:cNvSpPr/>
          <p:nvPr/>
        </p:nvSpPr>
        <p:spPr>
          <a:xfrm>
            <a:off x="89875" y="1984623"/>
            <a:ext cx="2855131" cy="737831"/>
          </a:xfrm>
          <a:prstGeom prst="rect">
            <a:avLst/>
          </a:prstGeom>
        </p:spPr>
        <p:txBody>
          <a:bodyPr wrap="square" lIns="0" tIns="0" rIns="0" bIns="0">
            <a:spAutoFit/>
          </a:bodyPr>
          <a:lstStyle/>
          <a:p>
            <a:pPr algn="ctr">
              <a:lnSpc>
                <a:spcPct val="106000"/>
              </a:lnSpc>
              <a:defRPr/>
            </a:pPr>
            <a:r>
              <a:rPr lang="en-US" sz="2381" dirty="0">
                <a:solidFill>
                  <a:prstClr val="white"/>
                </a:solidFill>
                <a:latin typeface="Calibri Light" panose="020F0302020204030204" pitchFamily="34" charset="0"/>
                <a:cs typeface="Arial" panose="020B0604020202020204" pitchFamily="34" charset="0"/>
              </a:rPr>
              <a:t>Katie </a:t>
            </a:r>
            <a:r>
              <a:rPr lang="en-US" sz="2381" dirty="0" err="1">
                <a:solidFill>
                  <a:prstClr val="white"/>
                </a:solidFill>
                <a:latin typeface="Calibri Light" panose="020F0302020204030204" pitchFamily="34" charset="0"/>
                <a:cs typeface="Arial" panose="020B0604020202020204" pitchFamily="34" charset="0"/>
              </a:rPr>
              <a:t>Diacon</a:t>
            </a:r>
            <a:endParaRPr lang="en-US" sz="2381" dirty="0">
              <a:solidFill>
                <a:prstClr val="white"/>
              </a:solidFill>
              <a:latin typeface="Calibri Light" panose="020F0302020204030204" pitchFamily="34" charset="0"/>
              <a:cs typeface="Arial" panose="020B0604020202020204" pitchFamily="34" charset="0"/>
            </a:endParaRPr>
          </a:p>
          <a:p>
            <a:pPr algn="ctr">
              <a:lnSpc>
                <a:spcPct val="106000"/>
              </a:lnSpc>
              <a:defRPr/>
            </a:pPr>
            <a:r>
              <a:rPr lang="en-US" sz="1094" dirty="0">
                <a:solidFill>
                  <a:prstClr val="white"/>
                </a:solidFill>
                <a:latin typeface="Calibri Light" panose="020F0302020204030204" pitchFamily="34" charset="0"/>
                <a:cs typeface="Arial" panose="020B0604020202020204" pitchFamily="34" charset="0"/>
              </a:rPr>
              <a:t>Partner, Cyber Risk</a:t>
            </a:r>
          </a:p>
          <a:p>
            <a:pPr algn="ctr">
              <a:lnSpc>
                <a:spcPct val="106000"/>
              </a:lnSpc>
              <a:defRPr/>
            </a:pPr>
            <a:endParaRPr lang="en-US" sz="1094" dirty="0">
              <a:solidFill>
                <a:prstClr val="white"/>
              </a:solidFill>
              <a:latin typeface="Calibri Light" panose="020F0302020204030204" pitchFamily="34" charset="0"/>
              <a:cs typeface="Arial" panose="020B0604020202020204" pitchFamily="34" charset="0"/>
            </a:endParaRPr>
          </a:p>
        </p:txBody>
      </p:sp>
      <p:sp>
        <p:nvSpPr>
          <p:cNvPr id="16" name="Rectangle 3"/>
          <p:cNvSpPr txBox="1">
            <a:spLocks noChangeArrowheads="1"/>
          </p:cNvSpPr>
          <p:nvPr/>
        </p:nvSpPr>
        <p:spPr bwMode="auto">
          <a:xfrm>
            <a:off x="3218077" y="770737"/>
            <a:ext cx="7739779" cy="906505"/>
          </a:xfrm>
          <a:prstGeom prst="rect">
            <a:avLst/>
          </a:prstGeom>
          <a:noFill/>
          <a:ln w="9525">
            <a:noFill/>
            <a:miter lim="800000"/>
            <a:headEnd/>
            <a:tailEnd/>
          </a:ln>
        </p:spPr>
        <p:txBody>
          <a:bodyPr lIns="108257" tIns="54130" rIns="0" bIns="54130" anchor="t"/>
          <a:lstStyle/>
          <a:p>
            <a:pPr algn="just" defTabSz="1208233" fontAlgn="base">
              <a:spcBef>
                <a:spcPts val="300"/>
              </a:spcBef>
              <a:spcAft>
                <a:spcPts val="300"/>
              </a:spcAft>
              <a:defRPr/>
            </a:pPr>
            <a:r>
              <a:rPr lang="en-US" sz="943" dirty="0">
                <a:solidFill>
                  <a:srgbClr val="575757"/>
                </a:solidFill>
                <a:latin typeface="Calibri Light" panose="020F0302020204030204" pitchFamily="34" charset="0"/>
              </a:rPr>
              <a:t>Katie is a Partner in Risk Advisory and the Middle East Leader for the Cyber consumer markets team. She has more than 20 years of experience serving large and complex global organizations around strategic &amp; reputation risk, cyber and business resilience, technology &amp; digital risk, cyber risk, IT and process controls as well as helping organizations with regulatory compliance.</a:t>
            </a:r>
          </a:p>
          <a:p>
            <a:pPr algn="just" defTabSz="1208233" fontAlgn="base">
              <a:spcBef>
                <a:spcPts val="300"/>
              </a:spcBef>
              <a:spcAft>
                <a:spcPts val="300"/>
              </a:spcAft>
              <a:defRPr/>
            </a:pPr>
            <a:r>
              <a:rPr lang="en-US" sz="943" dirty="0">
                <a:solidFill>
                  <a:srgbClr val="575757"/>
                </a:solidFill>
                <a:latin typeface="Calibri Light" panose="020F0302020204030204" pitchFamily="34" charset="0"/>
              </a:rPr>
              <a:t>Katie has led the cyber resilience team of over 30 people in the UK for other Big 4 organizations and served many consumer and TMT clients across the globe.  Her SME is in cyber and enterprise resilience where she has led multiple engagements  including some of the largest testing programs globally for consumer organizations. She recently won an industry award for the resilience transformation she led with a major global consumer company and was recognized as a top 30 women in cyber in the UK in 2022.</a:t>
            </a:r>
          </a:p>
        </p:txBody>
      </p:sp>
      <p:sp>
        <p:nvSpPr>
          <p:cNvPr id="19" name="Rectangle 18"/>
          <p:cNvSpPr/>
          <p:nvPr/>
        </p:nvSpPr>
        <p:spPr>
          <a:xfrm>
            <a:off x="332245" y="2736588"/>
            <a:ext cx="2370395" cy="1418352"/>
          </a:xfrm>
          <a:prstGeom prst="rect">
            <a:avLst/>
          </a:prstGeom>
        </p:spPr>
        <p:txBody>
          <a:bodyPr wrap="square" lIns="90818" tIns="45410" rIns="90818" bIns="45410" anchor="t">
            <a:spAutoFit/>
          </a:bodyPr>
          <a:lstStyle/>
          <a:p>
            <a:pPr marL="0" marR="0" lvl="0" indent="-159629" algn="l" defTabSz="948386" rtl="0" eaLnBrk="1" fontAlgn="auto" latinLnBrk="0" hangingPunct="1">
              <a:lnSpc>
                <a:spcPts val="1014"/>
              </a:lnSpc>
              <a:spcBef>
                <a:spcPts val="590"/>
              </a:spcBef>
              <a:spcAft>
                <a:spcPts val="0"/>
              </a:spcAft>
              <a:buClr>
                <a:srgbClr val="000066"/>
              </a:buClr>
              <a:buSzPct val="75000"/>
              <a:buFontTx/>
              <a:buNone/>
              <a:tabLst>
                <a:tab pos="1312455" algn="l"/>
              </a:tabLst>
              <a:defRPr/>
            </a:pPr>
            <a:r>
              <a:rPr kumimoji="0" lang="en-US" sz="1091" b="0" i="0" u="none" strike="noStrike" kern="1200" cap="none" spc="0" normalizeH="0" baseline="0" noProof="0" dirty="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rPr>
              <a:t>Professional and Technical Qualification</a:t>
            </a:r>
            <a:endPar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endParaRP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r>
              <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rPr>
              <a:t>Bachelor of Engineering, Aerospace Engineering, University of Southampton</a:t>
            </a: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r>
              <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rPr>
              <a:t>Master of Science in Advanced Systems Engineering, Loughborough University</a:t>
            </a:r>
          </a:p>
        </p:txBody>
      </p:sp>
      <p:sp>
        <p:nvSpPr>
          <p:cNvPr id="13" name="Rectangle 3"/>
          <p:cNvSpPr txBox="1">
            <a:spLocks noChangeArrowheads="1"/>
          </p:cNvSpPr>
          <p:nvPr/>
        </p:nvSpPr>
        <p:spPr bwMode="auto">
          <a:xfrm>
            <a:off x="3207508" y="1893352"/>
            <a:ext cx="8115794" cy="2478623"/>
          </a:xfrm>
          <a:prstGeom prst="rect">
            <a:avLst/>
          </a:prstGeom>
          <a:noFill/>
          <a:ln w="9525">
            <a:noFill/>
            <a:miter lim="800000"/>
            <a:headEnd/>
            <a:tailEnd/>
          </a:ln>
        </p:spPr>
        <p:txBody>
          <a:bodyPr lIns="108257" tIns="54130" rIns="0" bIns="54130" anchor="t"/>
          <a:lstStyle/>
          <a:p>
            <a:pPr marL="189915" marR="0" lvl="0" indent="-189915" algn="l" defTabSz="914400" rtl="0" eaLnBrk="1" fontAlgn="auto" latinLnBrk="0" hangingPunct="1">
              <a:lnSpc>
                <a:spcPct val="100000"/>
              </a:lnSpc>
              <a:spcBef>
                <a:spcPts val="590"/>
              </a:spcBef>
              <a:spcAft>
                <a:spcPts val="590"/>
              </a:spcAft>
              <a:buClrTx/>
              <a:buSzTx/>
              <a:buFontTx/>
              <a:buNone/>
              <a:tabLst/>
              <a:defRPr/>
            </a:pPr>
            <a:r>
              <a:rPr kumimoji="0" lang="en-US" sz="990" b="0" i="0" u="none" strike="noStrike" kern="1200" cap="none" spc="0" normalizeH="0" baseline="0" noProof="0" dirty="0">
                <a:ln>
                  <a:noFill/>
                </a:ln>
                <a:solidFill>
                  <a:srgbClr val="005587"/>
                </a:solidFill>
                <a:effectLst/>
                <a:uLnTx/>
                <a:uFillTx/>
                <a:latin typeface="Calibri Light" panose="020F0302020204030204" pitchFamily="34" charset="0"/>
                <a:ea typeface="Verdana" panose="020B0604030504040204" pitchFamily="34" charset="0"/>
                <a:cs typeface="Calibri Light" panose="020F0302020204030204" pitchFamily="34" charset="0"/>
              </a:rPr>
              <a:t>Key Relevant Engagements – Outline</a:t>
            </a:r>
            <a:endParaRPr kumimoji="0" lang="en-US" sz="2388" b="0" i="0" u="none" strike="noStrike" kern="1200" cap="none" spc="0" normalizeH="0" baseline="0" noProof="0" dirty="0">
              <a:ln>
                <a:noFill/>
              </a:ln>
              <a:solidFill>
                <a:srgbClr val="005587"/>
              </a:solidFill>
              <a:effectLst/>
              <a:uLnTx/>
              <a:uFillTx/>
              <a:latin typeface="Calibri Light" panose="020F0302020204030204" pitchFamily="34" charset="0"/>
              <a:ea typeface="+mn-ea"/>
              <a:cs typeface="+mn-cs"/>
            </a:endParaRP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K</a:t>
            </a:r>
            <a:r>
              <a:rPr kumimoji="0" lang="en-US" sz="991" b="0" i="0" u="none" strike="noStrike" kern="1200" cap="none" spc="0" normalizeH="0" baseline="0" noProof="0" dirty="0" err="1">
                <a:ln>
                  <a:noFill/>
                </a:ln>
                <a:solidFill>
                  <a:srgbClr val="575757"/>
                </a:solidFill>
                <a:effectLst/>
                <a:uLnTx/>
                <a:uFillTx/>
                <a:latin typeface="Calibri Light" panose="020F0302020204030204" pitchFamily="34" charset="0"/>
                <a:ea typeface="+mn-ea"/>
                <a:cs typeface="+mn-cs"/>
              </a:rPr>
              <a:t>atie</a:t>
            </a: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 has been involved in various engagements related to cyber security and resilience covering current state assessment; strategic and technical risk assessment; strategy and roadmap; governance; policies and procedures, business continuity management; training &amp; awareness; and testing. Some of her relevant project experience includes:</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Global FMCG  - Led a multi million $ resilience testing and transformation program across Europe and Asia involving everything from governance, policies and procedures to scenario design, manufacturing site testing, Executive Leadership Team ransomware testing, learning and development program design and roll out across multiple sites.</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Global FMCG – Led multiple engagements including a zero-trust strategy and roadmap engagement to move the organization closer to a zero-trust environment, training and awareness program and OT specific security awareness design and roll out, cyber risk insights program and multiple penetration tests.</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Global Telco – Led a maturity assessment and target operating model redesign for the security and resilience team.  </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Global Media/Telco – Led an end-to-end enterprise resilience assessment on a new product to come to market.</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Global FMCG – Led the IT disaster recovery work.</a:t>
            </a:r>
          </a:p>
        </p:txBody>
      </p:sp>
      <p:sp>
        <p:nvSpPr>
          <p:cNvPr id="14" name="Triangle 28">
            <a:extLst>
              <a:ext uri="{FF2B5EF4-FFF2-40B4-BE49-F238E27FC236}">
                <a16:creationId xmlns:a16="http://schemas.microsoft.com/office/drawing/2014/main" id="{66048279-5441-4339-9FF0-1C0CA45A877E}"/>
              </a:ext>
            </a:extLst>
          </p:cNvPr>
          <p:cNvSpPr/>
          <p:nvPr/>
        </p:nvSpPr>
        <p:spPr>
          <a:xfrm rot="16200000">
            <a:off x="11076609" y="5247031"/>
            <a:ext cx="264966" cy="228419"/>
          </a:xfrm>
          <a:prstGeom prst="triangle">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73"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2" name="Title 1">
            <a:extLst>
              <a:ext uri="{FF2B5EF4-FFF2-40B4-BE49-F238E27FC236}">
                <a16:creationId xmlns:a16="http://schemas.microsoft.com/office/drawing/2014/main" id="{F38C859F-33A0-4C76-6550-7820598F674B}"/>
              </a:ext>
            </a:extLst>
          </p:cNvPr>
          <p:cNvSpPr txBox="1">
            <a:spLocks/>
          </p:cNvSpPr>
          <p:nvPr/>
        </p:nvSpPr>
        <p:spPr>
          <a:xfrm>
            <a:off x="3218086" y="327008"/>
            <a:ext cx="7286397" cy="466096"/>
          </a:xfrm>
          <a:prstGeom prst="rect">
            <a:avLst/>
          </a:prstGeom>
        </p:spPr>
        <p:txBody>
          <a:bodyPr vert="horz" lIns="0" tIns="0" rIns="0" bIns="0" rtlCol="0" anchor="t" anchorCtr="0">
            <a:noAutofit/>
          </a:bodyPr>
          <a:lstStyle>
            <a:lvl1pPr algn="l" defTabSz="916686" rtl="0" eaLnBrk="1" latinLnBrk="0" hangingPunct="1">
              <a:spcBef>
                <a:spcPct val="0"/>
              </a:spcBef>
              <a:buNone/>
              <a:defRPr sz="2807" kern="1200">
                <a:solidFill>
                  <a:schemeClr val="accent1"/>
                </a:solidFill>
                <a:latin typeface="+mj-lt"/>
                <a:ea typeface="+mj-ea"/>
                <a:cs typeface="+mj-cs"/>
              </a:defRPr>
            </a:lvl1pPr>
          </a:lstStyle>
          <a:p>
            <a:pPr marL="0" marR="0" lvl="0" indent="0" algn="l" defTabSz="905920" rtl="0" eaLnBrk="1" fontAlgn="auto" latinLnBrk="0" hangingPunct="1">
              <a:lnSpc>
                <a:spcPct val="100000"/>
              </a:lnSpc>
              <a:spcBef>
                <a:spcPct val="0"/>
              </a:spcBef>
              <a:spcAft>
                <a:spcPts val="0"/>
              </a:spcAft>
              <a:buClrTx/>
              <a:buSzTx/>
              <a:buFontTx/>
              <a:buNone/>
              <a:tabLst/>
              <a:defRPr/>
            </a:pPr>
            <a:r>
              <a:rPr kumimoji="0" lang="en-US" sz="2981" b="0" i="0" u="none" strike="noStrike" kern="1200" cap="none" spc="0" normalizeH="0" baseline="0" noProof="0" dirty="0">
                <a:ln>
                  <a:noFill/>
                </a:ln>
                <a:solidFill>
                  <a:srgbClr val="0076A8"/>
                </a:solidFill>
                <a:effectLst/>
                <a:uLnTx/>
                <a:uFillTx/>
                <a:latin typeface="Calibri Light" panose="020F0302020204030204" pitchFamily="34" charset="0"/>
                <a:ea typeface="+mj-ea"/>
                <a:cs typeface="Arial" panose="020B0604020202020204" pitchFamily="34" charset="0"/>
              </a:rPr>
              <a:t>Subject Matter Expert</a:t>
            </a:r>
          </a:p>
          <a:p>
            <a:pPr marL="0" marR="0" lvl="0" indent="0" algn="l" defTabSz="905920" rtl="0" eaLnBrk="1" fontAlgn="auto" latinLnBrk="0" hangingPunct="1">
              <a:lnSpc>
                <a:spcPct val="100000"/>
              </a:lnSpc>
              <a:spcBef>
                <a:spcPct val="0"/>
              </a:spcBef>
              <a:spcAft>
                <a:spcPts val="0"/>
              </a:spcAft>
              <a:buClrTx/>
              <a:buSzTx/>
              <a:buFontTx/>
              <a:buNone/>
              <a:tabLst/>
              <a:defRPr/>
            </a:pPr>
            <a:endParaRPr kumimoji="0" lang="en-US" sz="2981" b="0" i="0" u="none" strike="noStrike" kern="1200" cap="none" spc="0" normalizeH="0" baseline="0" noProof="0" dirty="0">
              <a:ln>
                <a:noFill/>
              </a:ln>
              <a:solidFill>
                <a:srgbClr val="0076A8"/>
              </a:solidFill>
              <a:effectLst/>
              <a:uLnTx/>
              <a:uFillTx/>
              <a:latin typeface="Calibri Light" panose="020F0302020204030204" pitchFamily="34" charset="0"/>
              <a:ea typeface="+mj-ea"/>
              <a:cs typeface="Arial" panose="020B0604020202020204" pitchFamily="34" charset="0"/>
            </a:endParaRPr>
          </a:p>
        </p:txBody>
      </p:sp>
      <p:sp>
        <p:nvSpPr>
          <p:cNvPr id="6" name="Rectangle 3">
            <a:extLst>
              <a:ext uri="{FF2B5EF4-FFF2-40B4-BE49-F238E27FC236}">
                <a16:creationId xmlns:a16="http://schemas.microsoft.com/office/drawing/2014/main" id="{13693E8B-57B4-082A-4099-4A181B20EE7F}"/>
              </a:ext>
            </a:extLst>
          </p:cNvPr>
          <p:cNvSpPr txBox="1">
            <a:spLocks noChangeArrowheads="1"/>
          </p:cNvSpPr>
          <p:nvPr/>
        </p:nvSpPr>
        <p:spPr bwMode="auto">
          <a:xfrm>
            <a:off x="3218077" y="4609826"/>
            <a:ext cx="8115794" cy="2478623"/>
          </a:xfrm>
          <a:prstGeom prst="rect">
            <a:avLst/>
          </a:prstGeom>
          <a:noFill/>
          <a:ln w="9525">
            <a:noFill/>
            <a:miter lim="800000"/>
            <a:headEnd/>
            <a:tailEnd/>
          </a:ln>
        </p:spPr>
        <p:txBody>
          <a:bodyPr lIns="108257" tIns="54130" rIns="0" bIns="54130" anchor="t"/>
          <a:lstStyle/>
          <a:p>
            <a:pPr marL="0" lvl="1" algn="just">
              <a:spcBef>
                <a:spcPts val="200"/>
              </a:spcBef>
              <a:spcAft>
                <a:spcPts val="200"/>
              </a:spcAft>
              <a:buSzPts val="1000"/>
              <a:tabLst>
                <a:tab pos="225959" algn="l"/>
              </a:tabLst>
              <a:defRPr/>
            </a:pPr>
            <a:r>
              <a:rPr lang="en-US" sz="990" dirty="0">
                <a:solidFill>
                  <a:srgbClr val="005587"/>
                </a:solidFill>
                <a:latin typeface="Calibri Light" panose="020F0302020204030204" pitchFamily="34" charset="0"/>
                <a:ea typeface="Verdana" panose="020B0604030504040204" pitchFamily="34" charset="0"/>
                <a:cs typeface="Calibri Light" panose="020F0302020204030204" pitchFamily="34" charset="0"/>
              </a:rPr>
              <a:t>Key Clients Served</a:t>
            </a:r>
            <a:endParaRPr lang="en-US" sz="991" dirty="0">
              <a:solidFill>
                <a:srgbClr val="575757"/>
              </a:solidFill>
              <a:latin typeface="Calibri Light" panose="020F0302020204030204" pitchFamily="34" charset="0"/>
            </a:endParaRPr>
          </a:p>
          <a:p>
            <a:pPr marL="171450" lvl="1" indent="-171450" algn="just">
              <a:spcBef>
                <a:spcPts val="200"/>
              </a:spcBef>
              <a:spcAft>
                <a:spcPts val="200"/>
              </a:spcAft>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Technology, Media &amp; Telecommunications</a:t>
            </a:r>
          </a:p>
          <a:p>
            <a:pPr marL="171450" lvl="1" indent="-171450" algn="just">
              <a:spcBef>
                <a:spcPts val="200"/>
              </a:spcBef>
              <a:spcAft>
                <a:spcPts val="200"/>
              </a:spcAft>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Consumer</a:t>
            </a:r>
          </a:p>
          <a:p>
            <a:pPr marL="171450" lvl="1" indent="-171450" algn="just">
              <a:spcBef>
                <a:spcPts val="200"/>
              </a:spcBef>
              <a:spcAft>
                <a:spcPts val="200"/>
              </a:spcAft>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Pharmaceutical</a:t>
            </a:r>
          </a:p>
        </p:txBody>
      </p:sp>
      <p:pic>
        <p:nvPicPr>
          <p:cNvPr id="4" name="Picture 3">
            <a:extLst>
              <a:ext uri="{FF2B5EF4-FFF2-40B4-BE49-F238E27FC236}">
                <a16:creationId xmlns:a16="http://schemas.microsoft.com/office/drawing/2014/main" id="{DDD02CB3-FDBE-5F5B-A3D9-B0A002D6961A}"/>
              </a:ext>
            </a:extLst>
          </p:cNvPr>
          <p:cNvPicPr>
            <a:picLocks noChangeAspect="1"/>
          </p:cNvPicPr>
          <p:nvPr/>
        </p:nvPicPr>
        <p:blipFill>
          <a:blip r:embed="rId2"/>
          <a:srcRect t="17159" b="17159"/>
          <a:stretch/>
        </p:blipFill>
        <p:spPr>
          <a:xfrm>
            <a:off x="813425" y="327008"/>
            <a:ext cx="1408032" cy="1464969"/>
          </a:xfrm>
          <a:prstGeom prst="ellipse">
            <a:avLst/>
          </a:prstGeom>
          <a:ln w="190500" cap="rnd">
            <a:noFill/>
            <a:prstDash val="solid"/>
          </a:ln>
          <a:effectLst/>
        </p:spPr>
      </p:pic>
    </p:spTree>
    <p:extLst>
      <p:ext uri="{BB962C8B-B14F-4D97-AF65-F5344CB8AC3E}">
        <p14:creationId xmlns:p14="http://schemas.microsoft.com/office/powerpoint/2010/main" val="24048307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riangle 28">
            <a:extLst>
              <a:ext uri="{FF2B5EF4-FFF2-40B4-BE49-F238E27FC236}">
                <a16:creationId xmlns:a16="http://schemas.microsoft.com/office/drawing/2014/main" id="{96A68D10-67E7-4D70-9984-78405A5FC4C3}"/>
              </a:ext>
            </a:extLst>
          </p:cNvPr>
          <p:cNvSpPr/>
          <p:nvPr/>
        </p:nvSpPr>
        <p:spPr>
          <a:xfrm rot="16200000">
            <a:off x="11053748" y="1371995"/>
            <a:ext cx="264966" cy="228419"/>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2" dirty="0">
              <a:latin typeface="Sakkal Majalla" panose="02000000000000000000" pitchFamily="2" charset="-78"/>
              <a:cs typeface="Sakkal Majalla" panose="02000000000000000000" pitchFamily="2" charset="-78"/>
            </a:endParaRPr>
          </a:p>
        </p:txBody>
      </p:sp>
      <p:sp>
        <p:nvSpPr>
          <p:cNvPr id="10" name="Text Placeholder 6">
            <a:extLst>
              <a:ext uri="{FF2B5EF4-FFF2-40B4-BE49-F238E27FC236}">
                <a16:creationId xmlns:a16="http://schemas.microsoft.com/office/drawing/2014/main" id="{643837E0-CD69-40BE-ADBC-3B0D264EAE62}"/>
              </a:ext>
            </a:extLst>
          </p:cNvPr>
          <p:cNvSpPr>
            <a:spLocks noGrp="1"/>
          </p:cNvSpPr>
          <p:nvPr>
            <p:ph type="body" sz="quarter" idx="13"/>
          </p:nvPr>
        </p:nvSpPr>
        <p:spPr>
          <a:xfrm>
            <a:off x="522379" y="761804"/>
            <a:ext cx="9751732" cy="750193"/>
          </a:xfrm>
        </p:spPr>
        <p:txBody>
          <a:bodyPr/>
          <a:lstStyle/>
          <a:p>
            <a:r>
              <a:rPr lang="en-US" dirty="0">
                <a:cs typeface="Calibri" panose="020F0502020204030204" pitchFamily="34" charset="0"/>
              </a:rPr>
              <a:t>Understanding Your Requirements</a:t>
            </a:r>
          </a:p>
        </p:txBody>
      </p:sp>
      <p:sp>
        <p:nvSpPr>
          <p:cNvPr id="11" name="Title 1">
            <a:extLst>
              <a:ext uri="{FF2B5EF4-FFF2-40B4-BE49-F238E27FC236}">
                <a16:creationId xmlns:a16="http://schemas.microsoft.com/office/drawing/2014/main" id="{7616DF33-BDD9-459D-AAFE-AEE6EDDDC8D8}"/>
              </a:ext>
            </a:extLst>
          </p:cNvPr>
          <p:cNvSpPr>
            <a:spLocks noGrp="1"/>
          </p:cNvSpPr>
          <p:nvPr>
            <p:ph type="title"/>
          </p:nvPr>
        </p:nvSpPr>
        <p:spPr>
          <a:xfrm>
            <a:off x="522373" y="430820"/>
            <a:ext cx="11147258" cy="330986"/>
          </a:xfrm>
        </p:spPr>
        <p:txBody>
          <a:bodyPr/>
          <a:lstStyle/>
          <a:p>
            <a:r>
              <a:rPr lang="en-US" sz="2382" dirty="0">
                <a:cs typeface="Calibri" panose="020F0502020204030204" pitchFamily="34" charset="0"/>
              </a:rPr>
              <a:t>Executive Summary</a:t>
            </a:r>
          </a:p>
        </p:txBody>
      </p:sp>
      <p:sp>
        <p:nvSpPr>
          <p:cNvPr id="31" name="Content Placeholder 3">
            <a:extLst>
              <a:ext uri="{FF2B5EF4-FFF2-40B4-BE49-F238E27FC236}">
                <a16:creationId xmlns:a16="http://schemas.microsoft.com/office/drawing/2014/main" id="{16B8F37A-AB59-495B-8749-53AC0A1959A0}"/>
              </a:ext>
            </a:extLst>
          </p:cNvPr>
          <p:cNvSpPr txBox="1">
            <a:spLocks/>
          </p:cNvSpPr>
          <p:nvPr/>
        </p:nvSpPr>
        <p:spPr>
          <a:xfrm>
            <a:off x="521882" y="1900609"/>
            <a:ext cx="4040444" cy="3831985"/>
          </a:xfrm>
          <a:prstGeom prst="rect">
            <a:avLst/>
          </a:prstGeom>
        </p:spPr>
        <p:txBody>
          <a:bodyPr vert="horz" lIns="0" tIns="0" rIns="0" bIns="0" rtlCol="0">
            <a:noAutofit/>
          </a:bodyPr>
          <a:lstStyle>
            <a:lvl1pPr marL="0" indent="0" algn="l" defTabSz="1219170" rtl="0" eaLnBrk="1" latinLnBrk="0" hangingPunct="1">
              <a:lnSpc>
                <a:spcPct val="120000"/>
              </a:lnSpc>
              <a:spcBef>
                <a:spcPts val="0"/>
              </a:spcBef>
              <a:spcAft>
                <a:spcPts val="1200"/>
              </a:spcAft>
              <a:buSzPct val="100000"/>
              <a:buFontTx/>
              <a:buNone/>
              <a:defRPr sz="1400" b="1" kern="1200">
                <a:solidFill>
                  <a:schemeClr val="accent1"/>
                </a:solidFill>
                <a:latin typeface="Calibri" panose="020F0502020204030204" pitchFamily="34" charset="0"/>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Calibri" panose="020F0502020204030204" pitchFamily="34" charset="0"/>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Calibri" panose="020F0502020204030204" pitchFamily="34" charset="0"/>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Calibri" panose="020F0502020204030204" pitchFamily="34" charset="0"/>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Calibri" panose="020F0502020204030204" pitchFamily="34" charset="0"/>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171450" indent="-171450" algn="just">
              <a:lnSpc>
                <a:spcPct val="100000"/>
              </a:lnSpc>
              <a:spcAft>
                <a:spcPts val="0"/>
              </a:spcAft>
              <a:buFont typeface="Arial" panose="020B0604020202020204" pitchFamily="34" charset="0"/>
              <a:buChar char="•"/>
            </a:pPr>
            <a:r>
              <a:rPr lang="en-US" sz="1100" b="0" dirty="0">
                <a:solidFill>
                  <a:schemeClr val="tx1"/>
                </a:solidFill>
                <a:ea typeface="Verdana" panose="020B0604030504040204" pitchFamily="34" charset="0"/>
                <a:cs typeface="Times New Roman" panose="02020603050405020304" pitchFamily="18" charset="0"/>
              </a:rPr>
              <a:t>Align stc with world-class corporate Business Continuity Management standards, best practices and benchmarks.</a:t>
            </a:r>
          </a:p>
          <a:p>
            <a:pPr marL="171450" indent="-171450" algn="just">
              <a:lnSpc>
                <a:spcPct val="100000"/>
              </a:lnSpc>
              <a:spcAft>
                <a:spcPts val="0"/>
              </a:spcAft>
              <a:buFont typeface="Arial" panose="020B0604020202020204" pitchFamily="34" charset="0"/>
              <a:buChar char="•"/>
            </a:pPr>
            <a:r>
              <a:rPr lang="en-US" sz="1100" b="0" dirty="0">
                <a:solidFill>
                  <a:schemeClr val="tx1"/>
                </a:solidFill>
                <a:ea typeface="Verdana" panose="020B0604030504040204" pitchFamily="34" charset="0"/>
                <a:cs typeface="Times New Roman" panose="02020603050405020304" pitchFamily="18" charset="0"/>
              </a:rPr>
              <a:t>Take all reasonable steps to comply with the local statutory and regulatory requirements.</a:t>
            </a:r>
          </a:p>
          <a:p>
            <a:pPr marL="171450" indent="-171450" algn="just">
              <a:lnSpc>
                <a:spcPct val="100000"/>
              </a:lnSpc>
              <a:spcAft>
                <a:spcPts val="0"/>
              </a:spcAft>
              <a:buFont typeface="Arial" panose="020B0604020202020204" pitchFamily="34" charset="0"/>
              <a:buChar char="•"/>
            </a:pPr>
            <a:r>
              <a:rPr lang="en-US" sz="1100" b="0" dirty="0">
                <a:solidFill>
                  <a:schemeClr val="tx1"/>
                </a:solidFill>
                <a:ea typeface="Verdana" panose="020B0604030504040204" pitchFamily="34" charset="0"/>
                <a:cs typeface="Times New Roman" panose="02020603050405020304" pitchFamily="18" charset="0"/>
              </a:rPr>
              <a:t>Ensure BCM activities are aligned to achieve strategic and operational objectives.  </a:t>
            </a:r>
          </a:p>
          <a:p>
            <a:pPr marL="171450" indent="-171450" algn="just">
              <a:lnSpc>
                <a:spcPct val="100000"/>
              </a:lnSpc>
              <a:spcAft>
                <a:spcPts val="0"/>
              </a:spcAft>
              <a:buFont typeface="Arial" panose="020B0604020202020204" pitchFamily="34" charset="0"/>
              <a:buChar char="•"/>
            </a:pPr>
            <a:r>
              <a:rPr lang="en-US" sz="1100" b="0" dirty="0">
                <a:solidFill>
                  <a:schemeClr val="tx1"/>
                </a:solidFill>
                <a:ea typeface="Verdana" panose="020B0604030504040204" pitchFamily="34" charset="0"/>
                <a:cs typeface="Times New Roman" panose="02020603050405020304" pitchFamily="18" charset="0"/>
              </a:rPr>
              <a:t>Boost maturity &amp; resiliency of stc to effectively respond to any incident </a:t>
            </a:r>
          </a:p>
          <a:p>
            <a:pPr marL="171450" indent="-171450" algn="just">
              <a:lnSpc>
                <a:spcPct val="100000"/>
              </a:lnSpc>
              <a:spcAft>
                <a:spcPts val="0"/>
              </a:spcAft>
              <a:buFont typeface="Arial" panose="020B0604020202020204" pitchFamily="34" charset="0"/>
              <a:buChar char="•"/>
            </a:pPr>
            <a:r>
              <a:rPr lang="en-US" sz="1100" b="0" dirty="0">
                <a:solidFill>
                  <a:schemeClr val="tx1"/>
                </a:solidFill>
                <a:ea typeface="Verdana" panose="020B0604030504040204" pitchFamily="34" charset="0"/>
                <a:cs typeface="Times New Roman" panose="02020603050405020304" pitchFamily="18" charset="0"/>
              </a:rPr>
              <a:t>Take all reasonable steps to safeguard the interests of key stakeholders, stc’s image and reputation, brand and value creating activities.</a:t>
            </a:r>
          </a:p>
          <a:p>
            <a:pPr marL="171450" indent="-171450" algn="just">
              <a:lnSpc>
                <a:spcPct val="100000"/>
              </a:lnSpc>
              <a:spcAft>
                <a:spcPts val="0"/>
              </a:spcAft>
              <a:buFont typeface="Arial" panose="020B0604020202020204" pitchFamily="34" charset="0"/>
              <a:buChar char="•"/>
            </a:pPr>
            <a:r>
              <a:rPr lang="en-US" sz="1100" b="0" dirty="0">
                <a:solidFill>
                  <a:schemeClr val="tx1"/>
                </a:solidFill>
                <a:ea typeface="Verdana" panose="020B0604030504040204" pitchFamily="34" charset="0"/>
                <a:cs typeface="Times New Roman" panose="02020603050405020304" pitchFamily="18" charset="0"/>
              </a:rPr>
              <a:t>Ensure corporate readiness.</a:t>
            </a:r>
          </a:p>
          <a:p>
            <a:pPr marL="171450" indent="-171450" algn="just">
              <a:lnSpc>
                <a:spcPct val="100000"/>
              </a:lnSpc>
              <a:spcAft>
                <a:spcPts val="0"/>
              </a:spcAft>
              <a:buFont typeface="Arial" panose="020B0604020202020204" pitchFamily="34" charset="0"/>
              <a:buChar char="•"/>
            </a:pPr>
            <a:r>
              <a:rPr lang="en-US" sz="1100" b="0" dirty="0">
                <a:solidFill>
                  <a:schemeClr val="tx1"/>
                </a:solidFill>
                <a:ea typeface="Verdana" panose="020B0604030504040204" pitchFamily="34" charset="0"/>
                <a:cs typeface="Times New Roman" panose="02020603050405020304" pitchFamily="18" charset="0"/>
              </a:rPr>
              <a:t>Improve competitive advantage, customer loyalty and satisfaction by ensuring the continuation of critical services.</a:t>
            </a:r>
          </a:p>
          <a:p>
            <a:pPr marL="171450" indent="-171450" algn="just">
              <a:lnSpc>
                <a:spcPct val="100000"/>
              </a:lnSpc>
              <a:spcAft>
                <a:spcPts val="0"/>
              </a:spcAft>
              <a:buFont typeface="Arial" panose="020B0604020202020204" pitchFamily="34" charset="0"/>
              <a:buChar char="•"/>
            </a:pPr>
            <a:r>
              <a:rPr lang="en-US" sz="1100" b="0" dirty="0">
                <a:solidFill>
                  <a:schemeClr val="tx1"/>
                </a:solidFill>
                <a:ea typeface="Verdana" panose="020B0604030504040204" pitchFamily="34" charset="0"/>
                <a:cs typeface="Times New Roman" panose="02020603050405020304" pitchFamily="18" charset="0"/>
              </a:rPr>
              <a:t>Reduce the operational and financial impact of any disruption(s), and period of disruptions.</a:t>
            </a:r>
          </a:p>
          <a:p>
            <a:pPr marL="171450" indent="-171450" algn="just">
              <a:lnSpc>
                <a:spcPct val="100000"/>
              </a:lnSpc>
              <a:spcAft>
                <a:spcPts val="0"/>
              </a:spcAft>
              <a:buFont typeface="Arial" panose="020B0604020202020204" pitchFamily="34" charset="0"/>
              <a:buChar char="•"/>
            </a:pPr>
            <a:r>
              <a:rPr lang="en-US" sz="1100" b="0" dirty="0">
                <a:solidFill>
                  <a:schemeClr val="tx1"/>
                </a:solidFill>
                <a:ea typeface="Verdana" panose="020B0604030504040204" pitchFamily="34" charset="0"/>
                <a:cs typeface="Times New Roman" panose="02020603050405020304" pitchFamily="18" charset="0"/>
              </a:rPr>
              <a:t>Enhance organizational resilience by managing continuity risks and continually improving disaster/emergency preparedness, response and recovery capabilities.</a:t>
            </a:r>
          </a:p>
          <a:p>
            <a:pPr marL="171450" indent="-171450" algn="just">
              <a:lnSpc>
                <a:spcPct val="100000"/>
              </a:lnSpc>
              <a:spcAft>
                <a:spcPts val="0"/>
              </a:spcAft>
              <a:buFont typeface="Arial" panose="020B0604020202020204" pitchFamily="34" charset="0"/>
              <a:buChar char="•"/>
            </a:pPr>
            <a:r>
              <a:rPr lang="en-US" sz="1100" b="0" dirty="0">
                <a:solidFill>
                  <a:schemeClr val="tx1"/>
                </a:solidFill>
                <a:ea typeface="Verdana" panose="020B0604030504040204" pitchFamily="34" charset="0"/>
                <a:cs typeface="Times New Roman" panose="02020603050405020304" pitchFamily="18" charset="0"/>
              </a:rPr>
              <a:t>Continue providing vital services in post disaster scenarios; </a:t>
            </a:r>
          </a:p>
          <a:p>
            <a:pPr marL="171450" indent="-171450" algn="just">
              <a:lnSpc>
                <a:spcPct val="100000"/>
              </a:lnSpc>
              <a:spcAft>
                <a:spcPts val="0"/>
              </a:spcAft>
              <a:buFont typeface="Arial" panose="020B0604020202020204" pitchFamily="34" charset="0"/>
              <a:buChar char="•"/>
            </a:pPr>
            <a:r>
              <a:rPr lang="en-US" sz="1100" b="0" dirty="0">
                <a:solidFill>
                  <a:schemeClr val="tx1"/>
                </a:solidFill>
                <a:ea typeface="Verdana" panose="020B0604030504040204" pitchFamily="34" charset="0"/>
                <a:cs typeface="Times New Roman" panose="02020603050405020304" pitchFamily="18" charset="0"/>
              </a:rPr>
              <a:t>Fully integrate BCM into stc’s culture and business processes by establishing and implementing a governance and control framework for BCM.</a:t>
            </a:r>
          </a:p>
        </p:txBody>
      </p:sp>
      <p:sp>
        <p:nvSpPr>
          <p:cNvPr id="108" name="Rectangle 107">
            <a:extLst>
              <a:ext uri="{FF2B5EF4-FFF2-40B4-BE49-F238E27FC236}">
                <a16:creationId xmlns:a16="http://schemas.microsoft.com/office/drawing/2014/main" id="{404F06D3-0545-4E3D-8FD7-4D04931AB676}"/>
              </a:ext>
            </a:extLst>
          </p:cNvPr>
          <p:cNvSpPr/>
          <p:nvPr/>
        </p:nvSpPr>
        <p:spPr bwMode="gray">
          <a:xfrm>
            <a:off x="1" y="0"/>
            <a:ext cx="165462" cy="6858000"/>
          </a:xfrm>
          <a:prstGeom prst="rect">
            <a:avLst/>
          </a:prstGeom>
          <a:solidFill>
            <a:srgbClr val="7F7F7F"/>
          </a:solidFill>
          <a:ln w="19050" algn="ctr">
            <a:noFill/>
            <a:miter lim="800000"/>
            <a:headEnd/>
            <a:tailEnd/>
          </a:ln>
        </p:spPr>
        <p:txBody>
          <a:bodyPr wrap="square" lIns="88900" tIns="88900" rIns="88900" bIns="88900" rtlCol="0" anchor="b"/>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endParaRPr>
          </a:p>
        </p:txBody>
      </p:sp>
      <p:sp>
        <p:nvSpPr>
          <p:cNvPr id="23" name="Content Placeholder 7">
            <a:extLst>
              <a:ext uri="{FF2B5EF4-FFF2-40B4-BE49-F238E27FC236}">
                <a16:creationId xmlns:a16="http://schemas.microsoft.com/office/drawing/2014/main" id="{3CFDAEE4-087F-69A1-0E4F-0C2F96C515DC}"/>
              </a:ext>
            </a:extLst>
          </p:cNvPr>
          <p:cNvSpPr txBox="1">
            <a:spLocks/>
          </p:cNvSpPr>
          <p:nvPr/>
        </p:nvSpPr>
        <p:spPr>
          <a:xfrm>
            <a:off x="5209371" y="1370389"/>
            <a:ext cx="3659963" cy="373143"/>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Calibri" panose="020F0502020204030204" pitchFamily="34" charset="0"/>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Calibri" panose="020F0502020204030204" pitchFamily="34" charset="0"/>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Calibri" panose="020F0502020204030204" pitchFamily="34" charset="0"/>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Calibri" panose="020F0502020204030204" pitchFamily="34" charset="0"/>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Calibri" panose="020F0502020204030204" pitchFamily="34" charset="0"/>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782" b="1" dirty="0">
                <a:solidFill>
                  <a:srgbClr val="111C4E"/>
                </a:solidFill>
                <a:cs typeface="Calibri" panose="020F0502020204030204" pitchFamily="34" charset="0"/>
              </a:rPr>
              <a:t>Project Scope</a:t>
            </a:r>
          </a:p>
        </p:txBody>
      </p:sp>
      <p:grpSp>
        <p:nvGrpSpPr>
          <p:cNvPr id="45" name="Group 433">
            <a:extLst>
              <a:ext uri="{FF2B5EF4-FFF2-40B4-BE49-F238E27FC236}">
                <a16:creationId xmlns:a16="http://schemas.microsoft.com/office/drawing/2014/main" id="{9060EDD5-77A7-A3CD-4A16-C90EA953165B}"/>
              </a:ext>
            </a:extLst>
          </p:cNvPr>
          <p:cNvGrpSpPr>
            <a:grpSpLocks noChangeAspect="1"/>
          </p:cNvGrpSpPr>
          <p:nvPr/>
        </p:nvGrpSpPr>
        <p:grpSpPr bwMode="auto">
          <a:xfrm>
            <a:off x="4825341" y="1371952"/>
            <a:ext cx="363617" cy="363617"/>
            <a:chOff x="4725" y="1820"/>
            <a:chExt cx="340" cy="340"/>
          </a:xfrm>
          <a:solidFill>
            <a:srgbClr val="111C4E"/>
          </a:solidFill>
        </p:grpSpPr>
        <p:sp>
          <p:nvSpPr>
            <p:cNvPr id="57" name="Freeform 434">
              <a:extLst>
                <a:ext uri="{FF2B5EF4-FFF2-40B4-BE49-F238E27FC236}">
                  <a16:creationId xmlns:a16="http://schemas.microsoft.com/office/drawing/2014/main" id="{23763181-85A5-3686-8108-9CAE257383B0}"/>
                </a:ext>
              </a:extLst>
            </p:cNvPr>
            <p:cNvSpPr>
              <a:spLocks noEditPoints="1"/>
            </p:cNvSpPr>
            <p:nvPr/>
          </p:nvSpPr>
          <p:spPr bwMode="auto">
            <a:xfrm>
              <a:off x="4845" y="1884"/>
              <a:ext cx="100" cy="212"/>
            </a:xfrm>
            <a:custGeom>
              <a:avLst/>
              <a:gdLst>
                <a:gd name="T0" fmla="*/ 139 w 150"/>
                <a:gd name="T1" fmla="*/ 320 h 320"/>
                <a:gd name="T2" fmla="*/ 11 w 150"/>
                <a:gd name="T3" fmla="*/ 320 h 320"/>
                <a:gd name="T4" fmla="*/ 0 w 150"/>
                <a:gd name="T5" fmla="*/ 310 h 320"/>
                <a:gd name="T6" fmla="*/ 0 w 150"/>
                <a:gd name="T7" fmla="*/ 267 h 320"/>
                <a:gd name="T8" fmla="*/ 11 w 150"/>
                <a:gd name="T9" fmla="*/ 256 h 320"/>
                <a:gd name="T10" fmla="*/ 43 w 150"/>
                <a:gd name="T11" fmla="*/ 256 h 320"/>
                <a:gd name="T12" fmla="*/ 43 w 150"/>
                <a:gd name="T13" fmla="*/ 171 h 320"/>
                <a:gd name="T14" fmla="*/ 22 w 150"/>
                <a:gd name="T15" fmla="*/ 171 h 320"/>
                <a:gd name="T16" fmla="*/ 11 w 150"/>
                <a:gd name="T17" fmla="*/ 160 h 320"/>
                <a:gd name="T18" fmla="*/ 11 w 150"/>
                <a:gd name="T19" fmla="*/ 118 h 320"/>
                <a:gd name="T20" fmla="*/ 22 w 150"/>
                <a:gd name="T21" fmla="*/ 107 h 320"/>
                <a:gd name="T22" fmla="*/ 96 w 150"/>
                <a:gd name="T23" fmla="*/ 107 h 320"/>
                <a:gd name="T24" fmla="*/ 107 w 150"/>
                <a:gd name="T25" fmla="*/ 118 h 320"/>
                <a:gd name="T26" fmla="*/ 107 w 150"/>
                <a:gd name="T27" fmla="*/ 256 h 320"/>
                <a:gd name="T28" fmla="*/ 139 w 150"/>
                <a:gd name="T29" fmla="*/ 256 h 320"/>
                <a:gd name="T30" fmla="*/ 150 w 150"/>
                <a:gd name="T31" fmla="*/ 267 h 320"/>
                <a:gd name="T32" fmla="*/ 150 w 150"/>
                <a:gd name="T33" fmla="*/ 310 h 320"/>
                <a:gd name="T34" fmla="*/ 139 w 150"/>
                <a:gd name="T35" fmla="*/ 320 h 320"/>
                <a:gd name="T36" fmla="*/ 22 w 150"/>
                <a:gd name="T37" fmla="*/ 299 h 320"/>
                <a:gd name="T38" fmla="*/ 128 w 150"/>
                <a:gd name="T39" fmla="*/ 299 h 320"/>
                <a:gd name="T40" fmla="*/ 128 w 150"/>
                <a:gd name="T41" fmla="*/ 278 h 320"/>
                <a:gd name="T42" fmla="*/ 96 w 150"/>
                <a:gd name="T43" fmla="*/ 278 h 320"/>
                <a:gd name="T44" fmla="*/ 86 w 150"/>
                <a:gd name="T45" fmla="*/ 267 h 320"/>
                <a:gd name="T46" fmla="*/ 86 w 150"/>
                <a:gd name="T47" fmla="*/ 128 h 320"/>
                <a:gd name="T48" fmla="*/ 32 w 150"/>
                <a:gd name="T49" fmla="*/ 128 h 320"/>
                <a:gd name="T50" fmla="*/ 32 w 150"/>
                <a:gd name="T51" fmla="*/ 150 h 320"/>
                <a:gd name="T52" fmla="*/ 54 w 150"/>
                <a:gd name="T53" fmla="*/ 150 h 320"/>
                <a:gd name="T54" fmla="*/ 64 w 150"/>
                <a:gd name="T55" fmla="*/ 160 h 320"/>
                <a:gd name="T56" fmla="*/ 64 w 150"/>
                <a:gd name="T57" fmla="*/ 267 h 320"/>
                <a:gd name="T58" fmla="*/ 54 w 150"/>
                <a:gd name="T59" fmla="*/ 278 h 320"/>
                <a:gd name="T60" fmla="*/ 22 w 150"/>
                <a:gd name="T61" fmla="*/ 278 h 320"/>
                <a:gd name="T62" fmla="*/ 22 w 150"/>
                <a:gd name="T63" fmla="*/ 299 h 320"/>
                <a:gd name="T64" fmla="*/ 75 w 150"/>
                <a:gd name="T65" fmla="*/ 86 h 320"/>
                <a:gd name="T66" fmla="*/ 32 w 150"/>
                <a:gd name="T67" fmla="*/ 43 h 320"/>
                <a:gd name="T68" fmla="*/ 75 w 150"/>
                <a:gd name="T69" fmla="*/ 0 h 320"/>
                <a:gd name="T70" fmla="*/ 118 w 150"/>
                <a:gd name="T71" fmla="*/ 43 h 320"/>
                <a:gd name="T72" fmla="*/ 75 w 150"/>
                <a:gd name="T73" fmla="*/ 86 h 320"/>
                <a:gd name="T74" fmla="*/ 75 w 150"/>
                <a:gd name="T75" fmla="*/ 22 h 320"/>
                <a:gd name="T76" fmla="*/ 54 w 150"/>
                <a:gd name="T77" fmla="*/ 43 h 320"/>
                <a:gd name="T78" fmla="*/ 75 w 150"/>
                <a:gd name="T79" fmla="*/ 64 h 320"/>
                <a:gd name="T80" fmla="*/ 96 w 150"/>
                <a:gd name="T81" fmla="*/ 43 h 320"/>
                <a:gd name="T82" fmla="*/ 75 w 150"/>
                <a:gd name="T83" fmla="*/ 2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320">
                  <a:moveTo>
                    <a:pt x="139" y="320"/>
                  </a:moveTo>
                  <a:cubicBezTo>
                    <a:pt x="11" y="320"/>
                    <a:pt x="11" y="320"/>
                    <a:pt x="11" y="320"/>
                  </a:cubicBezTo>
                  <a:cubicBezTo>
                    <a:pt x="5" y="320"/>
                    <a:pt x="0" y="316"/>
                    <a:pt x="0" y="310"/>
                  </a:cubicBezTo>
                  <a:cubicBezTo>
                    <a:pt x="0" y="267"/>
                    <a:pt x="0" y="267"/>
                    <a:pt x="0" y="267"/>
                  </a:cubicBezTo>
                  <a:cubicBezTo>
                    <a:pt x="0" y="261"/>
                    <a:pt x="5" y="256"/>
                    <a:pt x="11" y="256"/>
                  </a:cubicBezTo>
                  <a:cubicBezTo>
                    <a:pt x="43" y="256"/>
                    <a:pt x="43" y="256"/>
                    <a:pt x="43" y="256"/>
                  </a:cubicBezTo>
                  <a:cubicBezTo>
                    <a:pt x="43" y="171"/>
                    <a:pt x="43" y="171"/>
                    <a:pt x="43" y="171"/>
                  </a:cubicBezTo>
                  <a:cubicBezTo>
                    <a:pt x="22" y="171"/>
                    <a:pt x="22" y="171"/>
                    <a:pt x="22" y="171"/>
                  </a:cubicBezTo>
                  <a:cubicBezTo>
                    <a:pt x="16" y="171"/>
                    <a:pt x="11" y="166"/>
                    <a:pt x="11" y="160"/>
                  </a:cubicBezTo>
                  <a:cubicBezTo>
                    <a:pt x="11" y="118"/>
                    <a:pt x="11" y="118"/>
                    <a:pt x="11" y="118"/>
                  </a:cubicBezTo>
                  <a:cubicBezTo>
                    <a:pt x="11" y="112"/>
                    <a:pt x="16" y="107"/>
                    <a:pt x="22" y="107"/>
                  </a:cubicBezTo>
                  <a:cubicBezTo>
                    <a:pt x="96" y="107"/>
                    <a:pt x="96" y="107"/>
                    <a:pt x="96" y="107"/>
                  </a:cubicBezTo>
                  <a:cubicBezTo>
                    <a:pt x="102" y="107"/>
                    <a:pt x="107" y="112"/>
                    <a:pt x="107" y="118"/>
                  </a:cubicBezTo>
                  <a:cubicBezTo>
                    <a:pt x="107" y="256"/>
                    <a:pt x="107" y="256"/>
                    <a:pt x="107" y="256"/>
                  </a:cubicBezTo>
                  <a:cubicBezTo>
                    <a:pt x="139" y="256"/>
                    <a:pt x="139" y="256"/>
                    <a:pt x="139" y="256"/>
                  </a:cubicBezTo>
                  <a:cubicBezTo>
                    <a:pt x="145" y="256"/>
                    <a:pt x="150" y="261"/>
                    <a:pt x="150" y="267"/>
                  </a:cubicBezTo>
                  <a:cubicBezTo>
                    <a:pt x="150" y="310"/>
                    <a:pt x="150" y="310"/>
                    <a:pt x="150" y="310"/>
                  </a:cubicBezTo>
                  <a:cubicBezTo>
                    <a:pt x="150" y="316"/>
                    <a:pt x="145" y="320"/>
                    <a:pt x="139" y="320"/>
                  </a:cubicBezTo>
                  <a:close/>
                  <a:moveTo>
                    <a:pt x="22" y="299"/>
                  </a:moveTo>
                  <a:cubicBezTo>
                    <a:pt x="128" y="299"/>
                    <a:pt x="128" y="299"/>
                    <a:pt x="128" y="299"/>
                  </a:cubicBezTo>
                  <a:cubicBezTo>
                    <a:pt x="128" y="278"/>
                    <a:pt x="128" y="278"/>
                    <a:pt x="128" y="278"/>
                  </a:cubicBezTo>
                  <a:cubicBezTo>
                    <a:pt x="96" y="278"/>
                    <a:pt x="96" y="278"/>
                    <a:pt x="96" y="278"/>
                  </a:cubicBezTo>
                  <a:cubicBezTo>
                    <a:pt x="90" y="278"/>
                    <a:pt x="86" y="273"/>
                    <a:pt x="86" y="267"/>
                  </a:cubicBezTo>
                  <a:cubicBezTo>
                    <a:pt x="86" y="128"/>
                    <a:pt x="86" y="128"/>
                    <a:pt x="86" y="128"/>
                  </a:cubicBezTo>
                  <a:cubicBezTo>
                    <a:pt x="32" y="128"/>
                    <a:pt x="32" y="128"/>
                    <a:pt x="32" y="128"/>
                  </a:cubicBezTo>
                  <a:cubicBezTo>
                    <a:pt x="32" y="150"/>
                    <a:pt x="32" y="150"/>
                    <a:pt x="32" y="150"/>
                  </a:cubicBezTo>
                  <a:cubicBezTo>
                    <a:pt x="54" y="150"/>
                    <a:pt x="54" y="150"/>
                    <a:pt x="54" y="150"/>
                  </a:cubicBezTo>
                  <a:cubicBezTo>
                    <a:pt x="60" y="150"/>
                    <a:pt x="64" y="154"/>
                    <a:pt x="64" y="160"/>
                  </a:cubicBezTo>
                  <a:cubicBezTo>
                    <a:pt x="64" y="267"/>
                    <a:pt x="64" y="267"/>
                    <a:pt x="64" y="267"/>
                  </a:cubicBezTo>
                  <a:cubicBezTo>
                    <a:pt x="64" y="273"/>
                    <a:pt x="60" y="278"/>
                    <a:pt x="54" y="278"/>
                  </a:cubicBezTo>
                  <a:cubicBezTo>
                    <a:pt x="22" y="278"/>
                    <a:pt x="22" y="278"/>
                    <a:pt x="22" y="278"/>
                  </a:cubicBezTo>
                  <a:lnTo>
                    <a:pt x="22" y="299"/>
                  </a:lnTo>
                  <a:close/>
                  <a:moveTo>
                    <a:pt x="75" y="86"/>
                  </a:moveTo>
                  <a:cubicBezTo>
                    <a:pt x="51" y="86"/>
                    <a:pt x="32" y="67"/>
                    <a:pt x="32" y="43"/>
                  </a:cubicBezTo>
                  <a:cubicBezTo>
                    <a:pt x="32" y="19"/>
                    <a:pt x="51" y="0"/>
                    <a:pt x="75" y="0"/>
                  </a:cubicBezTo>
                  <a:cubicBezTo>
                    <a:pt x="99" y="0"/>
                    <a:pt x="118" y="19"/>
                    <a:pt x="118" y="43"/>
                  </a:cubicBezTo>
                  <a:cubicBezTo>
                    <a:pt x="118" y="67"/>
                    <a:pt x="99" y="86"/>
                    <a:pt x="75" y="86"/>
                  </a:cubicBezTo>
                  <a:close/>
                  <a:moveTo>
                    <a:pt x="75" y="22"/>
                  </a:moveTo>
                  <a:cubicBezTo>
                    <a:pt x="63" y="22"/>
                    <a:pt x="54" y="31"/>
                    <a:pt x="54" y="43"/>
                  </a:cubicBezTo>
                  <a:cubicBezTo>
                    <a:pt x="54" y="55"/>
                    <a:pt x="63" y="64"/>
                    <a:pt x="75" y="64"/>
                  </a:cubicBezTo>
                  <a:cubicBezTo>
                    <a:pt x="87" y="64"/>
                    <a:pt x="96" y="55"/>
                    <a:pt x="96" y="43"/>
                  </a:cubicBezTo>
                  <a:cubicBezTo>
                    <a:pt x="96" y="31"/>
                    <a:pt x="87" y="22"/>
                    <a:pt x="75"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solidFill>
                  <a:srgbClr val="111C4E"/>
                </a:solidFill>
              </a:endParaRPr>
            </a:p>
          </p:txBody>
        </p:sp>
        <p:sp>
          <p:nvSpPr>
            <p:cNvPr id="58" name="Freeform 435">
              <a:extLst>
                <a:ext uri="{FF2B5EF4-FFF2-40B4-BE49-F238E27FC236}">
                  <a16:creationId xmlns:a16="http://schemas.microsoft.com/office/drawing/2014/main" id="{1DED9940-C472-6F79-056E-8114917B2EE4}"/>
                </a:ext>
              </a:extLst>
            </p:cNvPr>
            <p:cNvSpPr>
              <a:spLocks noEditPoints="1"/>
            </p:cNvSpPr>
            <p:nvPr/>
          </p:nvSpPr>
          <p:spPr bwMode="auto">
            <a:xfrm>
              <a:off x="4725" y="1820"/>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solidFill>
                  <a:srgbClr val="111C4E"/>
                </a:solidFill>
              </a:endParaRPr>
            </a:p>
          </p:txBody>
        </p:sp>
      </p:grpSp>
      <p:grpSp>
        <p:nvGrpSpPr>
          <p:cNvPr id="213" name="Group 212">
            <a:extLst>
              <a:ext uri="{FF2B5EF4-FFF2-40B4-BE49-F238E27FC236}">
                <a16:creationId xmlns:a16="http://schemas.microsoft.com/office/drawing/2014/main" id="{8A52F878-3649-0EF9-0427-D54E930A100B}"/>
              </a:ext>
            </a:extLst>
          </p:cNvPr>
          <p:cNvGrpSpPr/>
          <p:nvPr/>
        </p:nvGrpSpPr>
        <p:grpSpPr>
          <a:xfrm>
            <a:off x="4918745" y="2076851"/>
            <a:ext cx="6579358" cy="3303501"/>
            <a:chOff x="5288476" y="1852947"/>
            <a:chExt cx="6579358" cy="3303501"/>
          </a:xfrm>
        </p:grpSpPr>
        <p:grpSp>
          <p:nvGrpSpPr>
            <p:cNvPr id="180" name="组合 2">
              <a:extLst>
                <a:ext uri="{FF2B5EF4-FFF2-40B4-BE49-F238E27FC236}">
                  <a16:creationId xmlns:a16="http://schemas.microsoft.com/office/drawing/2014/main" id="{EFF5BF09-38A6-67AE-26EC-AB008A05694D}"/>
                </a:ext>
              </a:extLst>
            </p:cNvPr>
            <p:cNvGrpSpPr/>
            <p:nvPr/>
          </p:nvGrpSpPr>
          <p:grpSpPr>
            <a:xfrm>
              <a:off x="5288476" y="1852947"/>
              <a:ext cx="2981615" cy="3152105"/>
              <a:chOff x="469900" y="1700212"/>
              <a:chExt cx="4346410" cy="4594938"/>
            </a:xfrm>
          </p:grpSpPr>
          <p:grpSp>
            <p:nvGrpSpPr>
              <p:cNvPr id="181" name="Group 59">
                <a:extLst>
                  <a:ext uri="{FF2B5EF4-FFF2-40B4-BE49-F238E27FC236}">
                    <a16:creationId xmlns:a16="http://schemas.microsoft.com/office/drawing/2014/main" id="{449568E7-4DA8-18B0-2793-F7F460A43505}"/>
                  </a:ext>
                </a:extLst>
              </p:cNvPr>
              <p:cNvGrpSpPr/>
              <p:nvPr/>
            </p:nvGrpSpPr>
            <p:grpSpPr>
              <a:xfrm>
                <a:off x="469900" y="1700212"/>
                <a:ext cx="4346410" cy="4594938"/>
                <a:chOff x="382397" y="1253727"/>
                <a:chExt cx="4346410" cy="4594938"/>
              </a:xfrm>
            </p:grpSpPr>
            <p:grpSp>
              <p:nvGrpSpPr>
                <p:cNvPr id="186" name="Group 37">
                  <a:extLst>
                    <a:ext uri="{FF2B5EF4-FFF2-40B4-BE49-F238E27FC236}">
                      <a16:creationId xmlns:a16="http://schemas.microsoft.com/office/drawing/2014/main" id="{3ED5FF6C-067F-B239-AFBD-D57EE4BD3EF4}"/>
                    </a:ext>
                  </a:extLst>
                </p:cNvPr>
                <p:cNvGrpSpPr/>
                <p:nvPr/>
              </p:nvGrpSpPr>
              <p:grpSpPr>
                <a:xfrm flipH="1">
                  <a:off x="382397" y="1253727"/>
                  <a:ext cx="4346410" cy="4461479"/>
                  <a:chOff x="7231737" y="942428"/>
                  <a:chExt cx="4763462" cy="4889572"/>
                </a:xfrm>
              </p:grpSpPr>
              <p:grpSp>
                <p:nvGrpSpPr>
                  <p:cNvPr id="189" name="Group 34">
                    <a:extLst>
                      <a:ext uri="{FF2B5EF4-FFF2-40B4-BE49-F238E27FC236}">
                        <a16:creationId xmlns:a16="http://schemas.microsoft.com/office/drawing/2014/main" id="{0AD65300-C789-8E39-5D8F-409DF016CCB8}"/>
                      </a:ext>
                    </a:extLst>
                  </p:cNvPr>
                  <p:cNvGrpSpPr/>
                  <p:nvPr/>
                </p:nvGrpSpPr>
                <p:grpSpPr>
                  <a:xfrm>
                    <a:off x="7231737" y="942428"/>
                    <a:ext cx="4763462" cy="4889572"/>
                    <a:chOff x="7231737" y="942428"/>
                    <a:chExt cx="4763462" cy="4889572"/>
                  </a:xfrm>
                </p:grpSpPr>
                <p:sp>
                  <p:nvSpPr>
                    <p:cNvPr id="205" name="Freeform 20">
                      <a:extLst>
                        <a:ext uri="{FF2B5EF4-FFF2-40B4-BE49-F238E27FC236}">
                          <a16:creationId xmlns:a16="http://schemas.microsoft.com/office/drawing/2014/main" id="{CDB23C9F-898A-0643-3CE4-930F849C5952}"/>
                        </a:ext>
                      </a:extLst>
                    </p:cNvPr>
                    <p:cNvSpPr>
                      <a:spLocks/>
                    </p:cNvSpPr>
                    <p:nvPr/>
                  </p:nvSpPr>
                  <p:spPr bwMode="auto">
                    <a:xfrm flipH="1">
                      <a:off x="7231737" y="2656358"/>
                      <a:ext cx="226422" cy="1123512"/>
                    </a:xfrm>
                    <a:custGeom>
                      <a:avLst/>
                      <a:gdLst>
                        <a:gd name="T0" fmla="*/ 33 w 33"/>
                        <a:gd name="T1" fmla="*/ 86 h 165"/>
                        <a:gd name="T2" fmla="*/ 12 w 33"/>
                        <a:gd name="T3" fmla="*/ 11 h 165"/>
                        <a:gd name="T4" fmla="*/ 13 w 33"/>
                        <a:gd name="T5" fmla="*/ 7 h 165"/>
                        <a:gd name="T6" fmla="*/ 7 w 33"/>
                        <a:gd name="T7" fmla="*/ 0 h 165"/>
                        <a:gd name="T8" fmla="*/ 0 w 33"/>
                        <a:gd name="T9" fmla="*/ 7 h 165"/>
                        <a:gd name="T10" fmla="*/ 7 w 33"/>
                        <a:gd name="T11" fmla="*/ 14 h 165"/>
                        <a:gd name="T12" fmla="*/ 9 w 33"/>
                        <a:gd name="T13" fmla="*/ 13 h 165"/>
                        <a:gd name="T14" fmla="*/ 30 w 33"/>
                        <a:gd name="T15" fmla="*/ 86 h 165"/>
                        <a:gd name="T16" fmla="*/ 13 w 33"/>
                        <a:gd name="T17" fmla="*/ 152 h 165"/>
                        <a:gd name="T18" fmla="*/ 12 w 33"/>
                        <a:gd name="T19" fmla="*/ 152 h 165"/>
                        <a:gd name="T20" fmla="*/ 5 w 33"/>
                        <a:gd name="T21" fmla="*/ 159 h 165"/>
                        <a:gd name="T22" fmla="*/ 12 w 33"/>
                        <a:gd name="T23" fmla="*/ 165 h 165"/>
                        <a:gd name="T24" fmla="*/ 18 w 33"/>
                        <a:gd name="T25" fmla="*/ 159 h 165"/>
                        <a:gd name="T26" fmla="*/ 16 w 33"/>
                        <a:gd name="T27" fmla="*/ 154 h 165"/>
                        <a:gd name="T28" fmla="*/ 33 w 33"/>
                        <a:gd name="T29" fmla="*/ 8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165">
                          <a:moveTo>
                            <a:pt x="33" y="86"/>
                          </a:moveTo>
                          <a:cubicBezTo>
                            <a:pt x="33" y="59"/>
                            <a:pt x="25" y="33"/>
                            <a:pt x="12" y="11"/>
                          </a:cubicBezTo>
                          <a:cubicBezTo>
                            <a:pt x="13" y="10"/>
                            <a:pt x="13" y="9"/>
                            <a:pt x="13" y="7"/>
                          </a:cubicBezTo>
                          <a:cubicBezTo>
                            <a:pt x="13" y="3"/>
                            <a:pt x="10" y="0"/>
                            <a:pt x="7" y="0"/>
                          </a:cubicBezTo>
                          <a:cubicBezTo>
                            <a:pt x="3" y="0"/>
                            <a:pt x="0" y="3"/>
                            <a:pt x="0" y="7"/>
                          </a:cubicBezTo>
                          <a:cubicBezTo>
                            <a:pt x="0" y="11"/>
                            <a:pt x="3" y="14"/>
                            <a:pt x="7" y="14"/>
                          </a:cubicBezTo>
                          <a:cubicBezTo>
                            <a:pt x="8" y="14"/>
                            <a:pt x="8" y="13"/>
                            <a:pt x="9" y="13"/>
                          </a:cubicBezTo>
                          <a:cubicBezTo>
                            <a:pt x="22" y="34"/>
                            <a:pt x="30" y="59"/>
                            <a:pt x="30" y="86"/>
                          </a:cubicBezTo>
                          <a:cubicBezTo>
                            <a:pt x="30" y="110"/>
                            <a:pt x="24" y="133"/>
                            <a:pt x="13" y="152"/>
                          </a:cubicBezTo>
                          <a:cubicBezTo>
                            <a:pt x="13" y="152"/>
                            <a:pt x="12" y="152"/>
                            <a:pt x="12" y="152"/>
                          </a:cubicBezTo>
                          <a:cubicBezTo>
                            <a:pt x="8" y="152"/>
                            <a:pt x="5" y="155"/>
                            <a:pt x="5" y="159"/>
                          </a:cubicBezTo>
                          <a:cubicBezTo>
                            <a:pt x="5" y="162"/>
                            <a:pt x="8" y="165"/>
                            <a:pt x="12" y="165"/>
                          </a:cubicBezTo>
                          <a:cubicBezTo>
                            <a:pt x="15" y="165"/>
                            <a:pt x="18" y="162"/>
                            <a:pt x="18" y="159"/>
                          </a:cubicBezTo>
                          <a:cubicBezTo>
                            <a:pt x="18" y="157"/>
                            <a:pt x="17" y="155"/>
                            <a:pt x="16" y="154"/>
                          </a:cubicBezTo>
                          <a:cubicBezTo>
                            <a:pt x="27" y="134"/>
                            <a:pt x="33" y="111"/>
                            <a:pt x="33" y="8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206" name="Freeform 21">
                      <a:extLst>
                        <a:ext uri="{FF2B5EF4-FFF2-40B4-BE49-F238E27FC236}">
                          <a16:creationId xmlns:a16="http://schemas.microsoft.com/office/drawing/2014/main" id="{92642C17-9638-C624-C554-E7A2266272E1}"/>
                        </a:ext>
                      </a:extLst>
                    </p:cNvPr>
                    <p:cNvSpPr>
                      <a:spLocks noEditPoints="1"/>
                    </p:cNvSpPr>
                    <p:nvPr/>
                  </p:nvSpPr>
                  <p:spPr bwMode="auto">
                    <a:xfrm flipH="1">
                      <a:off x="7483953" y="942428"/>
                      <a:ext cx="4373673" cy="4889572"/>
                    </a:xfrm>
                    <a:custGeom>
                      <a:avLst/>
                      <a:gdLst>
                        <a:gd name="T0" fmla="*/ 405 w 643"/>
                        <a:gd name="T1" fmla="*/ 344 h 719"/>
                        <a:gd name="T2" fmla="*/ 292 w 643"/>
                        <a:gd name="T3" fmla="*/ 257 h 719"/>
                        <a:gd name="T4" fmla="*/ 331 w 643"/>
                        <a:gd name="T5" fmla="*/ 306 h 719"/>
                        <a:gd name="T6" fmla="*/ 329 w 643"/>
                        <a:gd name="T7" fmla="*/ 223 h 719"/>
                        <a:gd name="T8" fmla="*/ 388 w 643"/>
                        <a:gd name="T9" fmla="*/ 258 h 719"/>
                        <a:gd name="T10" fmla="*/ 360 w 643"/>
                        <a:gd name="T11" fmla="*/ 204 h 719"/>
                        <a:gd name="T12" fmla="*/ 352 w 643"/>
                        <a:gd name="T13" fmla="*/ 194 h 719"/>
                        <a:gd name="T14" fmla="*/ 321 w 643"/>
                        <a:gd name="T15" fmla="*/ 36 h 719"/>
                        <a:gd name="T16" fmla="*/ 319 w 643"/>
                        <a:gd name="T17" fmla="*/ 34 h 719"/>
                        <a:gd name="T18" fmla="*/ 165 w 643"/>
                        <a:gd name="T19" fmla="*/ 176 h 719"/>
                        <a:gd name="T20" fmla="*/ 299 w 643"/>
                        <a:gd name="T21" fmla="*/ 244 h 719"/>
                        <a:gd name="T22" fmla="*/ 161 w 643"/>
                        <a:gd name="T23" fmla="*/ 196 h 719"/>
                        <a:gd name="T24" fmla="*/ 226 w 643"/>
                        <a:gd name="T25" fmla="*/ 505 h 719"/>
                        <a:gd name="T26" fmla="*/ 122 w 643"/>
                        <a:gd name="T27" fmla="*/ 531 h 719"/>
                        <a:gd name="T28" fmla="*/ 161 w 643"/>
                        <a:gd name="T29" fmla="*/ 538 h 719"/>
                        <a:gd name="T30" fmla="*/ 206 w 643"/>
                        <a:gd name="T31" fmla="*/ 699 h 719"/>
                        <a:gd name="T32" fmla="*/ 193 w 643"/>
                        <a:gd name="T33" fmla="*/ 635 h 719"/>
                        <a:gd name="T34" fmla="*/ 214 w 643"/>
                        <a:gd name="T35" fmla="*/ 635 h 719"/>
                        <a:gd name="T36" fmla="*/ 367 w 643"/>
                        <a:gd name="T37" fmla="*/ 585 h 719"/>
                        <a:gd name="T38" fmla="*/ 297 w 643"/>
                        <a:gd name="T39" fmla="*/ 716 h 719"/>
                        <a:gd name="T40" fmla="*/ 268 w 643"/>
                        <a:gd name="T41" fmla="*/ 560 h 719"/>
                        <a:gd name="T42" fmla="*/ 333 w 643"/>
                        <a:gd name="T43" fmla="*/ 558 h 719"/>
                        <a:gd name="T44" fmla="*/ 261 w 643"/>
                        <a:gd name="T45" fmla="*/ 554 h 719"/>
                        <a:gd name="T46" fmla="*/ 327 w 643"/>
                        <a:gd name="T47" fmla="*/ 539 h 719"/>
                        <a:gd name="T48" fmla="*/ 367 w 643"/>
                        <a:gd name="T49" fmla="*/ 708 h 719"/>
                        <a:gd name="T50" fmla="*/ 334 w 643"/>
                        <a:gd name="T51" fmla="*/ 534 h 719"/>
                        <a:gd name="T52" fmla="*/ 344 w 643"/>
                        <a:gd name="T53" fmla="*/ 469 h 719"/>
                        <a:gd name="T54" fmla="*/ 427 w 643"/>
                        <a:gd name="T55" fmla="*/ 431 h 719"/>
                        <a:gd name="T56" fmla="*/ 418 w 643"/>
                        <a:gd name="T57" fmla="*/ 406 h 719"/>
                        <a:gd name="T58" fmla="*/ 541 w 643"/>
                        <a:gd name="T59" fmla="*/ 443 h 719"/>
                        <a:gd name="T60" fmla="*/ 538 w 643"/>
                        <a:gd name="T61" fmla="*/ 472 h 719"/>
                        <a:gd name="T62" fmla="*/ 578 w 643"/>
                        <a:gd name="T63" fmla="*/ 526 h 719"/>
                        <a:gd name="T64" fmla="*/ 460 w 643"/>
                        <a:gd name="T65" fmla="*/ 653 h 719"/>
                        <a:gd name="T66" fmla="*/ 629 w 643"/>
                        <a:gd name="T67" fmla="*/ 450 h 719"/>
                        <a:gd name="T68" fmla="*/ 552 w 643"/>
                        <a:gd name="T69" fmla="*/ 445 h 719"/>
                        <a:gd name="T70" fmla="*/ 568 w 643"/>
                        <a:gd name="T71" fmla="*/ 122 h 719"/>
                        <a:gd name="T72" fmla="*/ 354 w 643"/>
                        <a:gd name="T73" fmla="*/ 192 h 719"/>
                        <a:gd name="T74" fmla="*/ 161 w 643"/>
                        <a:gd name="T75" fmla="*/ 515 h 719"/>
                        <a:gd name="T76" fmla="*/ 285 w 643"/>
                        <a:gd name="T77" fmla="*/ 264 h 719"/>
                        <a:gd name="T78" fmla="*/ 293 w 643"/>
                        <a:gd name="T79" fmla="*/ 437 h 719"/>
                        <a:gd name="T80" fmla="*/ 238 w 643"/>
                        <a:gd name="T81" fmla="*/ 500 h 719"/>
                        <a:gd name="T82" fmla="*/ 304 w 643"/>
                        <a:gd name="T83" fmla="*/ 441 h 719"/>
                        <a:gd name="T84" fmla="*/ 326 w 643"/>
                        <a:gd name="T85" fmla="*/ 526 h 719"/>
                        <a:gd name="T86" fmla="*/ 289 w 643"/>
                        <a:gd name="T87" fmla="*/ 485 h 719"/>
                        <a:gd name="T88" fmla="*/ 326 w 643"/>
                        <a:gd name="T89" fmla="*/ 526 h 719"/>
                        <a:gd name="T90" fmla="*/ 338 w 643"/>
                        <a:gd name="T91" fmla="*/ 395 h 719"/>
                        <a:gd name="T92" fmla="*/ 316 w 643"/>
                        <a:gd name="T93" fmla="*/ 445 h 719"/>
                        <a:gd name="T94" fmla="*/ 322 w 643"/>
                        <a:gd name="T95" fmla="*/ 351 h 719"/>
                        <a:gd name="T96" fmla="*/ 449 w 643"/>
                        <a:gd name="T97" fmla="*/ 398 h 719"/>
                        <a:gd name="T98" fmla="*/ 435 w 643"/>
                        <a:gd name="T99" fmla="*/ 350 h 719"/>
                        <a:gd name="T100" fmla="*/ 539 w 643"/>
                        <a:gd name="T101" fmla="*/ 440 h 719"/>
                        <a:gd name="T102" fmla="*/ 438 w 643"/>
                        <a:gd name="T103" fmla="*/ 349 h 719"/>
                        <a:gd name="T104" fmla="*/ 553 w 643"/>
                        <a:gd name="T105" fmla="*/ 439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43" h="719">
                          <a:moveTo>
                            <a:pt x="643" y="338"/>
                          </a:moveTo>
                          <a:cubicBezTo>
                            <a:pt x="643" y="281"/>
                            <a:pt x="596" y="234"/>
                            <a:pt x="539" y="234"/>
                          </a:cubicBezTo>
                          <a:cubicBezTo>
                            <a:pt x="481" y="234"/>
                            <a:pt x="435" y="280"/>
                            <a:pt x="434" y="337"/>
                          </a:cubicBezTo>
                          <a:cubicBezTo>
                            <a:pt x="431" y="337"/>
                            <a:pt x="429" y="340"/>
                            <a:pt x="429" y="342"/>
                          </a:cubicBezTo>
                          <a:cubicBezTo>
                            <a:pt x="405" y="344"/>
                            <a:pt x="405" y="344"/>
                            <a:pt x="405" y="344"/>
                          </a:cubicBezTo>
                          <a:cubicBezTo>
                            <a:pt x="404" y="341"/>
                            <a:pt x="402" y="339"/>
                            <a:pt x="399" y="339"/>
                          </a:cubicBezTo>
                          <a:cubicBezTo>
                            <a:pt x="395" y="339"/>
                            <a:pt x="393" y="341"/>
                            <a:pt x="392" y="344"/>
                          </a:cubicBezTo>
                          <a:cubicBezTo>
                            <a:pt x="322" y="348"/>
                            <a:pt x="322" y="348"/>
                            <a:pt x="322" y="348"/>
                          </a:cubicBezTo>
                          <a:cubicBezTo>
                            <a:pt x="320" y="316"/>
                            <a:pt x="309" y="286"/>
                            <a:pt x="290" y="261"/>
                          </a:cubicBezTo>
                          <a:cubicBezTo>
                            <a:pt x="291" y="260"/>
                            <a:pt x="292" y="259"/>
                            <a:pt x="292" y="257"/>
                          </a:cubicBezTo>
                          <a:cubicBezTo>
                            <a:pt x="292" y="256"/>
                            <a:pt x="291" y="255"/>
                            <a:pt x="291" y="254"/>
                          </a:cubicBezTo>
                          <a:cubicBezTo>
                            <a:pt x="300" y="246"/>
                            <a:pt x="300" y="246"/>
                            <a:pt x="300" y="246"/>
                          </a:cubicBezTo>
                          <a:cubicBezTo>
                            <a:pt x="312" y="261"/>
                            <a:pt x="321" y="277"/>
                            <a:pt x="328" y="294"/>
                          </a:cubicBezTo>
                          <a:cubicBezTo>
                            <a:pt x="326" y="295"/>
                            <a:pt x="325" y="297"/>
                            <a:pt x="325" y="300"/>
                          </a:cubicBezTo>
                          <a:cubicBezTo>
                            <a:pt x="325" y="303"/>
                            <a:pt x="327" y="306"/>
                            <a:pt x="331" y="306"/>
                          </a:cubicBezTo>
                          <a:cubicBezTo>
                            <a:pt x="335" y="306"/>
                            <a:pt x="338" y="303"/>
                            <a:pt x="338" y="300"/>
                          </a:cubicBezTo>
                          <a:cubicBezTo>
                            <a:pt x="338" y="296"/>
                            <a:pt x="335" y="293"/>
                            <a:pt x="331" y="293"/>
                          </a:cubicBezTo>
                          <a:cubicBezTo>
                            <a:pt x="331" y="293"/>
                            <a:pt x="331" y="293"/>
                            <a:pt x="330" y="293"/>
                          </a:cubicBezTo>
                          <a:cubicBezTo>
                            <a:pt x="324" y="276"/>
                            <a:pt x="315" y="259"/>
                            <a:pt x="303" y="245"/>
                          </a:cubicBezTo>
                          <a:cubicBezTo>
                            <a:pt x="329" y="223"/>
                            <a:pt x="329" y="223"/>
                            <a:pt x="329" y="223"/>
                          </a:cubicBezTo>
                          <a:cubicBezTo>
                            <a:pt x="343" y="240"/>
                            <a:pt x="361" y="254"/>
                            <a:pt x="381" y="264"/>
                          </a:cubicBezTo>
                          <a:cubicBezTo>
                            <a:pt x="381" y="264"/>
                            <a:pt x="381" y="265"/>
                            <a:pt x="381" y="265"/>
                          </a:cubicBezTo>
                          <a:cubicBezTo>
                            <a:pt x="381" y="269"/>
                            <a:pt x="384" y="272"/>
                            <a:pt x="388" y="272"/>
                          </a:cubicBezTo>
                          <a:cubicBezTo>
                            <a:pt x="391" y="272"/>
                            <a:pt x="394" y="269"/>
                            <a:pt x="394" y="265"/>
                          </a:cubicBezTo>
                          <a:cubicBezTo>
                            <a:pt x="394" y="261"/>
                            <a:pt x="391" y="258"/>
                            <a:pt x="388" y="258"/>
                          </a:cubicBezTo>
                          <a:cubicBezTo>
                            <a:pt x="386" y="258"/>
                            <a:pt x="384" y="259"/>
                            <a:pt x="383" y="261"/>
                          </a:cubicBezTo>
                          <a:cubicBezTo>
                            <a:pt x="363" y="251"/>
                            <a:pt x="345" y="238"/>
                            <a:pt x="331" y="221"/>
                          </a:cubicBezTo>
                          <a:cubicBezTo>
                            <a:pt x="353" y="203"/>
                            <a:pt x="353" y="203"/>
                            <a:pt x="353" y="203"/>
                          </a:cubicBezTo>
                          <a:cubicBezTo>
                            <a:pt x="354" y="204"/>
                            <a:pt x="355" y="205"/>
                            <a:pt x="357" y="205"/>
                          </a:cubicBezTo>
                          <a:cubicBezTo>
                            <a:pt x="358" y="205"/>
                            <a:pt x="359" y="204"/>
                            <a:pt x="360" y="204"/>
                          </a:cubicBezTo>
                          <a:cubicBezTo>
                            <a:pt x="382" y="228"/>
                            <a:pt x="414" y="243"/>
                            <a:pt x="450" y="243"/>
                          </a:cubicBezTo>
                          <a:cubicBezTo>
                            <a:pt x="517" y="243"/>
                            <a:pt x="571" y="189"/>
                            <a:pt x="571" y="122"/>
                          </a:cubicBezTo>
                          <a:cubicBezTo>
                            <a:pt x="571" y="55"/>
                            <a:pt x="517" y="0"/>
                            <a:pt x="450" y="0"/>
                          </a:cubicBezTo>
                          <a:cubicBezTo>
                            <a:pt x="383" y="0"/>
                            <a:pt x="328" y="55"/>
                            <a:pt x="328" y="122"/>
                          </a:cubicBezTo>
                          <a:cubicBezTo>
                            <a:pt x="328" y="149"/>
                            <a:pt x="337" y="174"/>
                            <a:pt x="352" y="194"/>
                          </a:cubicBezTo>
                          <a:cubicBezTo>
                            <a:pt x="351" y="195"/>
                            <a:pt x="350" y="197"/>
                            <a:pt x="350" y="198"/>
                          </a:cubicBezTo>
                          <a:cubicBezTo>
                            <a:pt x="350" y="199"/>
                            <a:pt x="351" y="200"/>
                            <a:pt x="351" y="201"/>
                          </a:cubicBezTo>
                          <a:cubicBezTo>
                            <a:pt x="329" y="219"/>
                            <a:pt x="329" y="219"/>
                            <a:pt x="329" y="219"/>
                          </a:cubicBezTo>
                          <a:cubicBezTo>
                            <a:pt x="308" y="192"/>
                            <a:pt x="295" y="159"/>
                            <a:pt x="295" y="122"/>
                          </a:cubicBezTo>
                          <a:cubicBezTo>
                            <a:pt x="295" y="90"/>
                            <a:pt x="305" y="60"/>
                            <a:pt x="321" y="36"/>
                          </a:cubicBezTo>
                          <a:cubicBezTo>
                            <a:pt x="322" y="36"/>
                            <a:pt x="323" y="36"/>
                            <a:pt x="324" y="36"/>
                          </a:cubicBezTo>
                          <a:cubicBezTo>
                            <a:pt x="327" y="36"/>
                            <a:pt x="330" y="33"/>
                            <a:pt x="330" y="30"/>
                          </a:cubicBezTo>
                          <a:cubicBezTo>
                            <a:pt x="330" y="26"/>
                            <a:pt x="327" y="23"/>
                            <a:pt x="324" y="23"/>
                          </a:cubicBezTo>
                          <a:cubicBezTo>
                            <a:pt x="320" y="23"/>
                            <a:pt x="317" y="26"/>
                            <a:pt x="317" y="30"/>
                          </a:cubicBezTo>
                          <a:cubicBezTo>
                            <a:pt x="317" y="31"/>
                            <a:pt x="318" y="33"/>
                            <a:pt x="319" y="34"/>
                          </a:cubicBezTo>
                          <a:cubicBezTo>
                            <a:pt x="302" y="59"/>
                            <a:pt x="292" y="89"/>
                            <a:pt x="292" y="122"/>
                          </a:cubicBezTo>
                          <a:cubicBezTo>
                            <a:pt x="292" y="159"/>
                            <a:pt x="305" y="194"/>
                            <a:pt x="327" y="221"/>
                          </a:cubicBezTo>
                          <a:cubicBezTo>
                            <a:pt x="301" y="242"/>
                            <a:pt x="301" y="242"/>
                            <a:pt x="301" y="242"/>
                          </a:cubicBezTo>
                          <a:cubicBezTo>
                            <a:pt x="297" y="238"/>
                            <a:pt x="293" y="233"/>
                            <a:pt x="289" y="229"/>
                          </a:cubicBezTo>
                          <a:cubicBezTo>
                            <a:pt x="256" y="196"/>
                            <a:pt x="212" y="177"/>
                            <a:pt x="165" y="176"/>
                          </a:cubicBezTo>
                          <a:cubicBezTo>
                            <a:pt x="165" y="173"/>
                            <a:pt x="162" y="171"/>
                            <a:pt x="159" y="171"/>
                          </a:cubicBezTo>
                          <a:cubicBezTo>
                            <a:pt x="155" y="171"/>
                            <a:pt x="152" y="174"/>
                            <a:pt x="152" y="178"/>
                          </a:cubicBezTo>
                          <a:cubicBezTo>
                            <a:pt x="152" y="181"/>
                            <a:pt x="155" y="184"/>
                            <a:pt x="159" y="184"/>
                          </a:cubicBezTo>
                          <a:cubicBezTo>
                            <a:pt x="162" y="184"/>
                            <a:pt x="165" y="182"/>
                            <a:pt x="165" y="179"/>
                          </a:cubicBezTo>
                          <a:cubicBezTo>
                            <a:pt x="219" y="180"/>
                            <a:pt x="267" y="206"/>
                            <a:pt x="299" y="244"/>
                          </a:cubicBezTo>
                          <a:cubicBezTo>
                            <a:pt x="289" y="252"/>
                            <a:pt x="289" y="252"/>
                            <a:pt x="289" y="252"/>
                          </a:cubicBezTo>
                          <a:cubicBezTo>
                            <a:pt x="288" y="251"/>
                            <a:pt x="287" y="251"/>
                            <a:pt x="285" y="251"/>
                          </a:cubicBezTo>
                          <a:cubicBezTo>
                            <a:pt x="284" y="251"/>
                            <a:pt x="283" y="251"/>
                            <a:pt x="282" y="251"/>
                          </a:cubicBezTo>
                          <a:cubicBezTo>
                            <a:pt x="280" y="249"/>
                            <a:pt x="277" y="246"/>
                            <a:pt x="275" y="244"/>
                          </a:cubicBezTo>
                          <a:cubicBezTo>
                            <a:pt x="244" y="213"/>
                            <a:pt x="204" y="196"/>
                            <a:pt x="161" y="196"/>
                          </a:cubicBezTo>
                          <a:cubicBezTo>
                            <a:pt x="118" y="196"/>
                            <a:pt x="78" y="213"/>
                            <a:pt x="47" y="244"/>
                          </a:cubicBezTo>
                          <a:cubicBezTo>
                            <a:pt x="17" y="274"/>
                            <a:pt x="0" y="314"/>
                            <a:pt x="0" y="357"/>
                          </a:cubicBezTo>
                          <a:cubicBezTo>
                            <a:pt x="0" y="400"/>
                            <a:pt x="17" y="441"/>
                            <a:pt x="47" y="471"/>
                          </a:cubicBezTo>
                          <a:cubicBezTo>
                            <a:pt x="78" y="502"/>
                            <a:pt x="118" y="518"/>
                            <a:pt x="161" y="518"/>
                          </a:cubicBezTo>
                          <a:cubicBezTo>
                            <a:pt x="184" y="518"/>
                            <a:pt x="206" y="514"/>
                            <a:pt x="226" y="505"/>
                          </a:cubicBezTo>
                          <a:cubicBezTo>
                            <a:pt x="227" y="506"/>
                            <a:pt x="229" y="507"/>
                            <a:pt x="231" y="507"/>
                          </a:cubicBezTo>
                          <a:cubicBezTo>
                            <a:pt x="232" y="507"/>
                            <a:pt x="232" y="507"/>
                            <a:pt x="233" y="507"/>
                          </a:cubicBezTo>
                          <a:cubicBezTo>
                            <a:pt x="238" y="518"/>
                            <a:pt x="238" y="518"/>
                            <a:pt x="238" y="518"/>
                          </a:cubicBezTo>
                          <a:cubicBezTo>
                            <a:pt x="215" y="529"/>
                            <a:pt x="189" y="536"/>
                            <a:pt x="161" y="536"/>
                          </a:cubicBezTo>
                          <a:cubicBezTo>
                            <a:pt x="148" y="536"/>
                            <a:pt x="135" y="534"/>
                            <a:pt x="122" y="531"/>
                          </a:cubicBezTo>
                          <a:cubicBezTo>
                            <a:pt x="122" y="528"/>
                            <a:pt x="119" y="525"/>
                            <a:pt x="116" y="525"/>
                          </a:cubicBezTo>
                          <a:cubicBezTo>
                            <a:pt x="112" y="525"/>
                            <a:pt x="109" y="528"/>
                            <a:pt x="109" y="531"/>
                          </a:cubicBezTo>
                          <a:cubicBezTo>
                            <a:pt x="109" y="535"/>
                            <a:pt x="112" y="538"/>
                            <a:pt x="116" y="538"/>
                          </a:cubicBezTo>
                          <a:cubicBezTo>
                            <a:pt x="118" y="538"/>
                            <a:pt x="120" y="536"/>
                            <a:pt x="122" y="534"/>
                          </a:cubicBezTo>
                          <a:cubicBezTo>
                            <a:pt x="134" y="537"/>
                            <a:pt x="148" y="538"/>
                            <a:pt x="161" y="538"/>
                          </a:cubicBezTo>
                          <a:cubicBezTo>
                            <a:pt x="189" y="538"/>
                            <a:pt x="215" y="532"/>
                            <a:pt x="240" y="521"/>
                          </a:cubicBezTo>
                          <a:cubicBezTo>
                            <a:pt x="249" y="539"/>
                            <a:pt x="249" y="539"/>
                            <a:pt x="249" y="539"/>
                          </a:cubicBezTo>
                          <a:cubicBezTo>
                            <a:pt x="214" y="557"/>
                            <a:pt x="190" y="593"/>
                            <a:pt x="190" y="635"/>
                          </a:cubicBezTo>
                          <a:cubicBezTo>
                            <a:pt x="190" y="657"/>
                            <a:pt x="196" y="677"/>
                            <a:pt x="208" y="694"/>
                          </a:cubicBezTo>
                          <a:cubicBezTo>
                            <a:pt x="207" y="696"/>
                            <a:pt x="206" y="697"/>
                            <a:pt x="206" y="699"/>
                          </a:cubicBezTo>
                          <a:cubicBezTo>
                            <a:pt x="206" y="702"/>
                            <a:pt x="209" y="705"/>
                            <a:pt x="213" y="705"/>
                          </a:cubicBezTo>
                          <a:cubicBezTo>
                            <a:pt x="216" y="705"/>
                            <a:pt x="219" y="702"/>
                            <a:pt x="219" y="699"/>
                          </a:cubicBezTo>
                          <a:cubicBezTo>
                            <a:pt x="219" y="695"/>
                            <a:pt x="216" y="692"/>
                            <a:pt x="213" y="692"/>
                          </a:cubicBezTo>
                          <a:cubicBezTo>
                            <a:pt x="212" y="692"/>
                            <a:pt x="211" y="692"/>
                            <a:pt x="210" y="693"/>
                          </a:cubicBezTo>
                          <a:cubicBezTo>
                            <a:pt x="199" y="676"/>
                            <a:pt x="193" y="656"/>
                            <a:pt x="193" y="635"/>
                          </a:cubicBezTo>
                          <a:cubicBezTo>
                            <a:pt x="193" y="594"/>
                            <a:pt x="216" y="559"/>
                            <a:pt x="250" y="542"/>
                          </a:cubicBezTo>
                          <a:cubicBezTo>
                            <a:pt x="257" y="556"/>
                            <a:pt x="257" y="556"/>
                            <a:pt x="257" y="556"/>
                          </a:cubicBezTo>
                          <a:cubicBezTo>
                            <a:pt x="255" y="557"/>
                            <a:pt x="255" y="559"/>
                            <a:pt x="255" y="561"/>
                          </a:cubicBezTo>
                          <a:cubicBezTo>
                            <a:pt x="255" y="562"/>
                            <a:pt x="255" y="562"/>
                            <a:pt x="255" y="563"/>
                          </a:cubicBezTo>
                          <a:cubicBezTo>
                            <a:pt x="230" y="577"/>
                            <a:pt x="214" y="604"/>
                            <a:pt x="214" y="635"/>
                          </a:cubicBezTo>
                          <a:cubicBezTo>
                            <a:pt x="214" y="681"/>
                            <a:pt x="251" y="719"/>
                            <a:pt x="297" y="719"/>
                          </a:cubicBezTo>
                          <a:cubicBezTo>
                            <a:pt x="344" y="719"/>
                            <a:pt x="381" y="681"/>
                            <a:pt x="381" y="635"/>
                          </a:cubicBezTo>
                          <a:cubicBezTo>
                            <a:pt x="381" y="621"/>
                            <a:pt x="378" y="608"/>
                            <a:pt x="371" y="596"/>
                          </a:cubicBezTo>
                          <a:cubicBezTo>
                            <a:pt x="373" y="595"/>
                            <a:pt x="373" y="593"/>
                            <a:pt x="373" y="591"/>
                          </a:cubicBezTo>
                          <a:cubicBezTo>
                            <a:pt x="373" y="587"/>
                            <a:pt x="371" y="585"/>
                            <a:pt x="367" y="585"/>
                          </a:cubicBezTo>
                          <a:cubicBezTo>
                            <a:pt x="363" y="585"/>
                            <a:pt x="360" y="587"/>
                            <a:pt x="360" y="591"/>
                          </a:cubicBezTo>
                          <a:cubicBezTo>
                            <a:pt x="360" y="595"/>
                            <a:pt x="363" y="598"/>
                            <a:pt x="367" y="598"/>
                          </a:cubicBezTo>
                          <a:cubicBezTo>
                            <a:pt x="368" y="598"/>
                            <a:pt x="368" y="598"/>
                            <a:pt x="369" y="597"/>
                          </a:cubicBezTo>
                          <a:cubicBezTo>
                            <a:pt x="375" y="609"/>
                            <a:pt x="378" y="621"/>
                            <a:pt x="378" y="635"/>
                          </a:cubicBezTo>
                          <a:cubicBezTo>
                            <a:pt x="378" y="680"/>
                            <a:pt x="342" y="716"/>
                            <a:pt x="297" y="716"/>
                          </a:cubicBezTo>
                          <a:cubicBezTo>
                            <a:pt x="253" y="716"/>
                            <a:pt x="217" y="680"/>
                            <a:pt x="217" y="635"/>
                          </a:cubicBezTo>
                          <a:cubicBezTo>
                            <a:pt x="217" y="605"/>
                            <a:pt x="233" y="579"/>
                            <a:pt x="256" y="565"/>
                          </a:cubicBezTo>
                          <a:cubicBezTo>
                            <a:pt x="258" y="567"/>
                            <a:pt x="259" y="568"/>
                            <a:pt x="261" y="568"/>
                          </a:cubicBezTo>
                          <a:cubicBezTo>
                            <a:pt x="265" y="568"/>
                            <a:pt x="268" y="565"/>
                            <a:pt x="268" y="561"/>
                          </a:cubicBezTo>
                          <a:cubicBezTo>
                            <a:pt x="268" y="561"/>
                            <a:pt x="268" y="560"/>
                            <a:pt x="268" y="560"/>
                          </a:cubicBezTo>
                          <a:cubicBezTo>
                            <a:pt x="277" y="556"/>
                            <a:pt x="287" y="554"/>
                            <a:pt x="297" y="554"/>
                          </a:cubicBezTo>
                          <a:cubicBezTo>
                            <a:pt x="305" y="554"/>
                            <a:pt x="313" y="555"/>
                            <a:pt x="320" y="557"/>
                          </a:cubicBezTo>
                          <a:cubicBezTo>
                            <a:pt x="320" y="558"/>
                            <a:pt x="320" y="558"/>
                            <a:pt x="320" y="558"/>
                          </a:cubicBezTo>
                          <a:cubicBezTo>
                            <a:pt x="320" y="562"/>
                            <a:pt x="323" y="565"/>
                            <a:pt x="327" y="565"/>
                          </a:cubicBezTo>
                          <a:cubicBezTo>
                            <a:pt x="330" y="565"/>
                            <a:pt x="333" y="562"/>
                            <a:pt x="333" y="558"/>
                          </a:cubicBezTo>
                          <a:cubicBezTo>
                            <a:pt x="333" y="555"/>
                            <a:pt x="330" y="552"/>
                            <a:pt x="327" y="552"/>
                          </a:cubicBezTo>
                          <a:cubicBezTo>
                            <a:pt x="324" y="552"/>
                            <a:pt x="322" y="553"/>
                            <a:pt x="321" y="555"/>
                          </a:cubicBezTo>
                          <a:cubicBezTo>
                            <a:pt x="314" y="552"/>
                            <a:pt x="306" y="551"/>
                            <a:pt x="297" y="551"/>
                          </a:cubicBezTo>
                          <a:cubicBezTo>
                            <a:pt x="286" y="551"/>
                            <a:pt x="276" y="553"/>
                            <a:pt x="266" y="557"/>
                          </a:cubicBezTo>
                          <a:cubicBezTo>
                            <a:pt x="265" y="555"/>
                            <a:pt x="263" y="554"/>
                            <a:pt x="261" y="554"/>
                          </a:cubicBezTo>
                          <a:cubicBezTo>
                            <a:pt x="261" y="554"/>
                            <a:pt x="260" y="554"/>
                            <a:pt x="260" y="555"/>
                          </a:cubicBezTo>
                          <a:cubicBezTo>
                            <a:pt x="253" y="540"/>
                            <a:pt x="253" y="540"/>
                            <a:pt x="253" y="540"/>
                          </a:cubicBezTo>
                          <a:cubicBezTo>
                            <a:pt x="266" y="534"/>
                            <a:pt x="281" y="530"/>
                            <a:pt x="297" y="530"/>
                          </a:cubicBezTo>
                          <a:cubicBezTo>
                            <a:pt x="305" y="530"/>
                            <a:pt x="313" y="531"/>
                            <a:pt x="321" y="533"/>
                          </a:cubicBezTo>
                          <a:cubicBezTo>
                            <a:pt x="321" y="536"/>
                            <a:pt x="324" y="539"/>
                            <a:pt x="327" y="539"/>
                          </a:cubicBezTo>
                          <a:cubicBezTo>
                            <a:pt x="329" y="539"/>
                            <a:pt x="331" y="538"/>
                            <a:pt x="332" y="536"/>
                          </a:cubicBezTo>
                          <a:cubicBezTo>
                            <a:pt x="373" y="551"/>
                            <a:pt x="402" y="590"/>
                            <a:pt x="402" y="635"/>
                          </a:cubicBezTo>
                          <a:cubicBezTo>
                            <a:pt x="402" y="661"/>
                            <a:pt x="393" y="684"/>
                            <a:pt x="377" y="703"/>
                          </a:cubicBezTo>
                          <a:cubicBezTo>
                            <a:pt x="376" y="702"/>
                            <a:pt x="375" y="702"/>
                            <a:pt x="373" y="702"/>
                          </a:cubicBezTo>
                          <a:cubicBezTo>
                            <a:pt x="370" y="702"/>
                            <a:pt x="367" y="705"/>
                            <a:pt x="367" y="708"/>
                          </a:cubicBezTo>
                          <a:cubicBezTo>
                            <a:pt x="367" y="712"/>
                            <a:pt x="370" y="715"/>
                            <a:pt x="373" y="715"/>
                          </a:cubicBezTo>
                          <a:cubicBezTo>
                            <a:pt x="377" y="715"/>
                            <a:pt x="380" y="712"/>
                            <a:pt x="380" y="708"/>
                          </a:cubicBezTo>
                          <a:cubicBezTo>
                            <a:pt x="380" y="707"/>
                            <a:pt x="380" y="706"/>
                            <a:pt x="379" y="705"/>
                          </a:cubicBezTo>
                          <a:cubicBezTo>
                            <a:pt x="395" y="686"/>
                            <a:pt x="405" y="662"/>
                            <a:pt x="405" y="635"/>
                          </a:cubicBezTo>
                          <a:cubicBezTo>
                            <a:pt x="405" y="588"/>
                            <a:pt x="375" y="549"/>
                            <a:pt x="334" y="534"/>
                          </a:cubicBezTo>
                          <a:cubicBezTo>
                            <a:pt x="334" y="533"/>
                            <a:pt x="334" y="533"/>
                            <a:pt x="334" y="532"/>
                          </a:cubicBezTo>
                          <a:cubicBezTo>
                            <a:pt x="334" y="529"/>
                            <a:pt x="332" y="526"/>
                            <a:pt x="329" y="526"/>
                          </a:cubicBezTo>
                          <a:cubicBezTo>
                            <a:pt x="329" y="526"/>
                            <a:pt x="329" y="526"/>
                            <a:pt x="329" y="526"/>
                          </a:cubicBezTo>
                          <a:cubicBezTo>
                            <a:pt x="329" y="505"/>
                            <a:pt x="333" y="486"/>
                            <a:pt x="342" y="469"/>
                          </a:cubicBezTo>
                          <a:cubicBezTo>
                            <a:pt x="343" y="469"/>
                            <a:pt x="343" y="469"/>
                            <a:pt x="344" y="469"/>
                          </a:cubicBezTo>
                          <a:cubicBezTo>
                            <a:pt x="347" y="469"/>
                            <a:pt x="350" y="466"/>
                            <a:pt x="350" y="463"/>
                          </a:cubicBezTo>
                          <a:cubicBezTo>
                            <a:pt x="350" y="461"/>
                            <a:pt x="350" y="459"/>
                            <a:pt x="348" y="458"/>
                          </a:cubicBezTo>
                          <a:cubicBezTo>
                            <a:pt x="364" y="434"/>
                            <a:pt x="387" y="416"/>
                            <a:pt x="415" y="407"/>
                          </a:cubicBezTo>
                          <a:cubicBezTo>
                            <a:pt x="419" y="414"/>
                            <a:pt x="423" y="421"/>
                            <a:pt x="428" y="427"/>
                          </a:cubicBezTo>
                          <a:cubicBezTo>
                            <a:pt x="427" y="428"/>
                            <a:pt x="427" y="430"/>
                            <a:pt x="427" y="431"/>
                          </a:cubicBezTo>
                          <a:cubicBezTo>
                            <a:pt x="427" y="435"/>
                            <a:pt x="430" y="438"/>
                            <a:pt x="433" y="438"/>
                          </a:cubicBezTo>
                          <a:cubicBezTo>
                            <a:pt x="437" y="438"/>
                            <a:pt x="440" y="435"/>
                            <a:pt x="440" y="431"/>
                          </a:cubicBezTo>
                          <a:cubicBezTo>
                            <a:pt x="440" y="427"/>
                            <a:pt x="437" y="424"/>
                            <a:pt x="433" y="424"/>
                          </a:cubicBezTo>
                          <a:cubicBezTo>
                            <a:pt x="432" y="424"/>
                            <a:pt x="431" y="425"/>
                            <a:pt x="430" y="425"/>
                          </a:cubicBezTo>
                          <a:cubicBezTo>
                            <a:pt x="426" y="419"/>
                            <a:pt x="421" y="413"/>
                            <a:pt x="418" y="406"/>
                          </a:cubicBezTo>
                          <a:cubicBezTo>
                            <a:pt x="428" y="403"/>
                            <a:pt x="438" y="402"/>
                            <a:pt x="449" y="401"/>
                          </a:cubicBezTo>
                          <a:cubicBezTo>
                            <a:pt x="449" y="404"/>
                            <a:pt x="452" y="406"/>
                            <a:pt x="455" y="406"/>
                          </a:cubicBezTo>
                          <a:cubicBezTo>
                            <a:pt x="456" y="406"/>
                            <a:pt x="457" y="406"/>
                            <a:pt x="458" y="405"/>
                          </a:cubicBezTo>
                          <a:cubicBezTo>
                            <a:pt x="478" y="428"/>
                            <a:pt x="506" y="443"/>
                            <a:pt x="539" y="443"/>
                          </a:cubicBezTo>
                          <a:cubicBezTo>
                            <a:pt x="539" y="443"/>
                            <a:pt x="540" y="443"/>
                            <a:pt x="541" y="443"/>
                          </a:cubicBezTo>
                          <a:cubicBezTo>
                            <a:pt x="542" y="446"/>
                            <a:pt x="544" y="447"/>
                            <a:pt x="547" y="447"/>
                          </a:cubicBezTo>
                          <a:cubicBezTo>
                            <a:pt x="548" y="447"/>
                            <a:pt x="549" y="447"/>
                            <a:pt x="550" y="447"/>
                          </a:cubicBezTo>
                          <a:cubicBezTo>
                            <a:pt x="556" y="455"/>
                            <a:pt x="562" y="464"/>
                            <a:pt x="567" y="474"/>
                          </a:cubicBezTo>
                          <a:cubicBezTo>
                            <a:pt x="559" y="476"/>
                            <a:pt x="552" y="477"/>
                            <a:pt x="544" y="477"/>
                          </a:cubicBezTo>
                          <a:cubicBezTo>
                            <a:pt x="543" y="474"/>
                            <a:pt x="541" y="472"/>
                            <a:pt x="538" y="472"/>
                          </a:cubicBezTo>
                          <a:cubicBezTo>
                            <a:pt x="534" y="472"/>
                            <a:pt x="531" y="475"/>
                            <a:pt x="531" y="478"/>
                          </a:cubicBezTo>
                          <a:cubicBezTo>
                            <a:pt x="531" y="482"/>
                            <a:pt x="534" y="485"/>
                            <a:pt x="538" y="485"/>
                          </a:cubicBezTo>
                          <a:cubicBezTo>
                            <a:pt x="541" y="485"/>
                            <a:pt x="543" y="483"/>
                            <a:pt x="544" y="480"/>
                          </a:cubicBezTo>
                          <a:cubicBezTo>
                            <a:pt x="552" y="480"/>
                            <a:pt x="560" y="479"/>
                            <a:pt x="568" y="477"/>
                          </a:cubicBezTo>
                          <a:cubicBezTo>
                            <a:pt x="574" y="492"/>
                            <a:pt x="578" y="508"/>
                            <a:pt x="578" y="526"/>
                          </a:cubicBezTo>
                          <a:cubicBezTo>
                            <a:pt x="578" y="592"/>
                            <a:pt x="526" y="646"/>
                            <a:pt x="460" y="650"/>
                          </a:cubicBezTo>
                          <a:cubicBezTo>
                            <a:pt x="460" y="647"/>
                            <a:pt x="457" y="645"/>
                            <a:pt x="454" y="645"/>
                          </a:cubicBezTo>
                          <a:cubicBezTo>
                            <a:pt x="450" y="645"/>
                            <a:pt x="447" y="648"/>
                            <a:pt x="447" y="651"/>
                          </a:cubicBezTo>
                          <a:cubicBezTo>
                            <a:pt x="447" y="655"/>
                            <a:pt x="450" y="658"/>
                            <a:pt x="454" y="658"/>
                          </a:cubicBezTo>
                          <a:cubicBezTo>
                            <a:pt x="457" y="658"/>
                            <a:pt x="459" y="656"/>
                            <a:pt x="460" y="653"/>
                          </a:cubicBezTo>
                          <a:cubicBezTo>
                            <a:pt x="527" y="649"/>
                            <a:pt x="581" y="594"/>
                            <a:pt x="581" y="526"/>
                          </a:cubicBezTo>
                          <a:cubicBezTo>
                            <a:pt x="581" y="508"/>
                            <a:pt x="577" y="491"/>
                            <a:pt x="571" y="476"/>
                          </a:cubicBezTo>
                          <a:cubicBezTo>
                            <a:pt x="588" y="472"/>
                            <a:pt x="604" y="465"/>
                            <a:pt x="619" y="455"/>
                          </a:cubicBezTo>
                          <a:cubicBezTo>
                            <a:pt x="620" y="456"/>
                            <a:pt x="621" y="457"/>
                            <a:pt x="623" y="457"/>
                          </a:cubicBezTo>
                          <a:cubicBezTo>
                            <a:pt x="626" y="457"/>
                            <a:pt x="629" y="454"/>
                            <a:pt x="629" y="450"/>
                          </a:cubicBezTo>
                          <a:cubicBezTo>
                            <a:pt x="629" y="446"/>
                            <a:pt x="626" y="443"/>
                            <a:pt x="623" y="443"/>
                          </a:cubicBezTo>
                          <a:cubicBezTo>
                            <a:pt x="619" y="443"/>
                            <a:pt x="616" y="446"/>
                            <a:pt x="616" y="450"/>
                          </a:cubicBezTo>
                          <a:cubicBezTo>
                            <a:pt x="616" y="451"/>
                            <a:pt x="616" y="452"/>
                            <a:pt x="617" y="453"/>
                          </a:cubicBezTo>
                          <a:cubicBezTo>
                            <a:pt x="603" y="462"/>
                            <a:pt x="587" y="470"/>
                            <a:pt x="570" y="474"/>
                          </a:cubicBezTo>
                          <a:cubicBezTo>
                            <a:pt x="565" y="463"/>
                            <a:pt x="559" y="454"/>
                            <a:pt x="552" y="445"/>
                          </a:cubicBezTo>
                          <a:cubicBezTo>
                            <a:pt x="553" y="444"/>
                            <a:pt x="553" y="443"/>
                            <a:pt x="554" y="442"/>
                          </a:cubicBezTo>
                          <a:cubicBezTo>
                            <a:pt x="604" y="434"/>
                            <a:pt x="643" y="391"/>
                            <a:pt x="643" y="338"/>
                          </a:cubicBezTo>
                          <a:close/>
                          <a:moveTo>
                            <a:pt x="331" y="122"/>
                          </a:moveTo>
                          <a:cubicBezTo>
                            <a:pt x="331" y="56"/>
                            <a:pt x="384" y="3"/>
                            <a:pt x="450" y="3"/>
                          </a:cubicBezTo>
                          <a:cubicBezTo>
                            <a:pt x="515" y="3"/>
                            <a:pt x="568" y="56"/>
                            <a:pt x="568" y="122"/>
                          </a:cubicBezTo>
                          <a:cubicBezTo>
                            <a:pt x="568" y="187"/>
                            <a:pt x="515" y="240"/>
                            <a:pt x="450" y="240"/>
                          </a:cubicBezTo>
                          <a:cubicBezTo>
                            <a:pt x="415" y="240"/>
                            <a:pt x="384" y="226"/>
                            <a:pt x="362" y="202"/>
                          </a:cubicBezTo>
                          <a:cubicBezTo>
                            <a:pt x="363" y="201"/>
                            <a:pt x="363" y="200"/>
                            <a:pt x="363" y="198"/>
                          </a:cubicBezTo>
                          <a:cubicBezTo>
                            <a:pt x="363" y="195"/>
                            <a:pt x="361" y="192"/>
                            <a:pt x="357" y="192"/>
                          </a:cubicBezTo>
                          <a:cubicBezTo>
                            <a:pt x="356" y="192"/>
                            <a:pt x="355" y="192"/>
                            <a:pt x="354" y="192"/>
                          </a:cubicBezTo>
                          <a:cubicBezTo>
                            <a:pt x="340" y="172"/>
                            <a:pt x="331" y="148"/>
                            <a:pt x="331" y="122"/>
                          </a:cubicBezTo>
                          <a:close/>
                          <a:moveTo>
                            <a:pt x="231" y="494"/>
                          </a:moveTo>
                          <a:cubicBezTo>
                            <a:pt x="228" y="494"/>
                            <a:pt x="225" y="497"/>
                            <a:pt x="225" y="500"/>
                          </a:cubicBezTo>
                          <a:cubicBezTo>
                            <a:pt x="225" y="501"/>
                            <a:pt x="225" y="501"/>
                            <a:pt x="225" y="502"/>
                          </a:cubicBezTo>
                          <a:cubicBezTo>
                            <a:pt x="205" y="510"/>
                            <a:pt x="184" y="515"/>
                            <a:pt x="161" y="515"/>
                          </a:cubicBezTo>
                          <a:cubicBezTo>
                            <a:pt x="74" y="515"/>
                            <a:pt x="3" y="444"/>
                            <a:pt x="3" y="357"/>
                          </a:cubicBezTo>
                          <a:cubicBezTo>
                            <a:pt x="3" y="270"/>
                            <a:pt x="74" y="199"/>
                            <a:pt x="161" y="199"/>
                          </a:cubicBezTo>
                          <a:cubicBezTo>
                            <a:pt x="208" y="199"/>
                            <a:pt x="251" y="220"/>
                            <a:pt x="280" y="253"/>
                          </a:cubicBezTo>
                          <a:cubicBezTo>
                            <a:pt x="279" y="254"/>
                            <a:pt x="278" y="256"/>
                            <a:pt x="278" y="257"/>
                          </a:cubicBezTo>
                          <a:cubicBezTo>
                            <a:pt x="278" y="261"/>
                            <a:pt x="281" y="264"/>
                            <a:pt x="285" y="264"/>
                          </a:cubicBezTo>
                          <a:cubicBezTo>
                            <a:pt x="286" y="264"/>
                            <a:pt x="287" y="263"/>
                            <a:pt x="288" y="263"/>
                          </a:cubicBezTo>
                          <a:cubicBezTo>
                            <a:pt x="307" y="289"/>
                            <a:pt x="319" y="322"/>
                            <a:pt x="319" y="357"/>
                          </a:cubicBezTo>
                          <a:cubicBezTo>
                            <a:pt x="319" y="384"/>
                            <a:pt x="312" y="409"/>
                            <a:pt x="301" y="431"/>
                          </a:cubicBezTo>
                          <a:cubicBezTo>
                            <a:pt x="300" y="430"/>
                            <a:pt x="300" y="430"/>
                            <a:pt x="299" y="430"/>
                          </a:cubicBezTo>
                          <a:cubicBezTo>
                            <a:pt x="296" y="430"/>
                            <a:pt x="293" y="433"/>
                            <a:pt x="293" y="437"/>
                          </a:cubicBezTo>
                          <a:cubicBezTo>
                            <a:pt x="293" y="439"/>
                            <a:pt x="293" y="440"/>
                            <a:pt x="295" y="442"/>
                          </a:cubicBezTo>
                          <a:cubicBezTo>
                            <a:pt x="280" y="464"/>
                            <a:pt x="260" y="483"/>
                            <a:pt x="236" y="496"/>
                          </a:cubicBezTo>
                          <a:cubicBezTo>
                            <a:pt x="235" y="495"/>
                            <a:pt x="233" y="494"/>
                            <a:pt x="231" y="494"/>
                          </a:cubicBezTo>
                          <a:close/>
                          <a:moveTo>
                            <a:pt x="235" y="506"/>
                          </a:moveTo>
                          <a:cubicBezTo>
                            <a:pt x="237" y="504"/>
                            <a:pt x="238" y="503"/>
                            <a:pt x="238" y="500"/>
                          </a:cubicBezTo>
                          <a:cubicBezTo>
                            <a:pt x="238" y="500"/>
                            <a:pt x="238" y="499"/>
                            <a:pt x="238" y="499"/>
                          </a:cubicBezTo>
                          <a:cubicBezTo>
                            <a:pt x="251" y="492"/>
                            <a:pt x="264" y="482"/>
                            <a:pt x="275" y="471"/>
                          </a:cubicBezTo>
                          <a:cubicBezTo>
                            <a:pt x="283" y="463"/>
                            <a:pt x="291" y="453"/>
                            <a:pt x="297" y="443"/>
                          </a:cubicBezTo>
                          <a:cubicBezTo>
                            <a:pt x="298" y="443"/>
                            <a:pt x="298" y="443"/>
                            <a:pt x="299" y="443"/>
                          </a:cubicBezTo>
                          <a:cubicBezTo>
                            <a:pt x="301" y="443"/>
                            <a:pt x="303" y="443"/>
                            <a:pt x="304" y="441"/>
                          </a:cubicBezTo>
                          <a:cubicBezTo>
                            <a:pt x="315" y="448"/>
                            <a:pt x="315" y="448"/>
                            <a:pt x="315" y="448"/>
                          </a:cubicBezTo>
                          <a:cubicBezTo>
                            <a:pt x="297" y="477"/>
                            <a:pt x="272" y="501"/>
                            <a:pt x="241" y="517"/>
                          </a:cubicBezTo>
                          <a:lnTo>
                            <a:pt x="235" y="506"/>
                          </a:lnTo>
                          <a:close/>
                          <a:moveTo>
                            <a:pt x="326" y="526"/>
                          </a:moveTo>
                          <a:cubicBezTo>
                            <a:pt x="326" y="526"/>
                            <a:pt x="326" y="526"/>
                            <a:pt x="326" y="526"/>
                          </a:cubicBezTo>
                          <a:cubicBezTo>
                            <a:pt x="323" y="526"/>
                            <a:pt x="322" y="528"/>
                            <a:pt x="321" y="530"/>
                          </a:cubicBezTo>
                          <a:cubicBezTo>
                            <a:pt x="313" y="528"/>
                            <a:pt x="305" y="527"/>
                            <a:pt x="297" y="527"/>
                          </a:cubicBezTo>
                          <a:cubicBezTo>
                            <a:pt x="281" y="527"/>
                            <a:pt x="265" y="531"/>
                            <a:pt x="251" y="538"/>
                          </a:cubicBezTo>
                          <a:cubicBezTo>
                            <a:pt x="242" y="519"/>
                            <a:pt x="242" y="519"/>
                            <a:pt x="242" y="519"/>
                          </a:cubicBezTo>
                          <a:cubicBezTo>
                            <a:pt x="259" y="511"/>
                            <a:pt x="275" y="499"/>
                            <a:pt x="289" y="485"/>
                          </a:cubicBezTo>
                          <a:cubicBezTo>
                            <a:pt x="300" y="474"/>
                            <a:pt x="310" y="462"/>
                            <a:pt x="317" y="449"/>
                          </a:cubicBezTo>
                          <a:cubicBezTo>
                            <a:pt x="338" y="461"/>
                            <a:pt x="338" y="461"/>
                            <a:pt x="338" y="461"/>
                          </a:cubicBezTo>
                          <a:cubicBezTo>
                            <a:pt x="337" y="461"/>
                            <a:pt x="337" y="462"/>
                            <a:pt x="337" y="463"/>
                          </a:cubicBezTo>
                          <a:cubicBezTo>
                            <a:pt x="337" y="465"/>
                            <a:pt x="338" y="467"/>
                            <a:pt x="340" y="468"/>
                          </a:cubicBezTo>
                          <a:cubicBezTo>
                            <a:pt x="331" y="485"/>
                            <a:pt x="326" y="505"/>
                            <a:pt x="326" y="526"/>
                          </a:cubicBezTo>
                          <a:close/>
                          <a:moveTo>
                            <a:pt x="346" y="457"/>
                          </a:moveTo>
                          <a:cubicBezTo>
                            <a:pt x="345" y="456"/>
                            <a:pt x="345" y="456"/>
                            <a:pt x="344" y="456"/>
                          </a:cubicBezTo>
                          <a:cubicBezTo>
                            <a:pt x="342" y="456"/>
                            <a:pt x="340" y="457"/>
                            <a:pt x="339" y="458"/>
                          </a:cubicBezTo>
                          <a:cubicBezTo>
                            <a:pt x="319" y="447"/>
                            <a:pt x="319" y="447"/>
                            <a:pt x="319" y="447"/>
                          </a:cubicBezTo>
                          <a:cubicBezTo>
                            <a:pt x="328" y="431"/>
                            <a:pt x="334" y="413"/>
                            <a:pt x="338" y="395"/>
                          </a:cubicBezTo>
                          <a:cubicBezTo>
                            <a:pt x="342" y="395"/>
                            <a:pt x="344" y="392"/>
                            <a:pt x="344" y="389"/>
                          </a:cubicBezTo>
                          <a:cubicBezTo>
                            <a:pt x="344" y="385"/>
                            <a:pt x="342" y="382"/>
                            <a:pt x="338" y="382"/>
                          </a:cubicBezTo>
                          <a:cubicBezTo>
                            <a:pt x="334" y="382"/>
                            <a:pt x="331" y="385"/>
                            <a:pt x="331" y="389"/>
                          </a:cubicBezTo>
                          <a:cubicBezTo>
                            <a:pt x="331" y="391"/>
                            <a:pt x="333" y="394"/>
                            <a:pt x="335" y="395"/>
                          </a:cubicBezTo>
                          <a:cubicBezTo>
                            <a:pt x="331" y="413"/>
                            <a:pt x="325" y="429"/>
                            <a:pt x="316" y="445"/>
                          </a:cubicBezTo>
                          <a:cubicBezTo>
                            <a:pt x="305" y="439"/>
                            <a:pt x="305" y="439"/>
                            <a:pt x="305" y="439"/>
                          </a:cubicBezTo>
                          <a:cubicBezTo>
                            <a:pt x="306" y="438"/>
                            <a:pt x="306" y="438"/>
                            <a:pt x="306" y="437"/>
                          </a:cubicBezTo>
                          <a:cubicBezTo>
                            <a:pt x="306" y="435"/>
                            <a:pt x="305" y="433"/>
                            <a:pt x="304" y="432"/>
                          </a:cubicBezTo>
                          <a:cubicBezTo>
                            <a:pt x="316" y="409"/>
                            <a:pt x="322" y="384"/>
                            <a:pt x="322" y="357"/>
                          </a:cubicBezTo>
                          <a:cubicBezTo>
                            <a:pt x="322" y="355"/>
                            <a:pt x="322" y="353"/>
                            <a:pt x="322" y="351"/>
                          </a:cubicBezTo>
                          <a:cubicBezTo>
                            <a:pt x="392" y="347"/>
                            <a:pt x="392" y="347"/>
                            <a:pt x="392" y="347"/>
                          </a:cubicBezTo>
                          <a:cubicBezTo>
                            <a:pt x="393" y="350"/>
                            <a:pt x="395" y="352"/>
                            <a:pt x="398" y="352"/>
                          </a:cubicBezTo>
                          <a:cubicBezTo>
                            <a:pt x="399" y="371"/>
                            <a:pt x="405" y="389"/>
                            <a:pt x="413" y="405"/>
                          </a:cubicBezTo>
                          <a:cubicBezTo>
                            <a:pt x="385" y="414"/>
                            <a:pt x="362" y="432"/>
                            <a:pt x="346" y="457"/>
                          </a:cubicBezTo>
                          <a:close/>
                          <a:moveTo>
                            <a:pt x="449" y="398"/>
                          </a:moveTo>
                          <a:cubicBezTo>
                            <a:pt x="438" y="399"/>
                            <a:pt x="427" y="400"/>
                            <a:pt x="416" y="404"/>
                          </a:cubicBezTo>
                          <a:cubicBezTo>
                            <a:pt x="408" y="388"/>
                            <a:pt x="402" y="370"/>
                            <a:pt x="401" y="352"/>
                          </a:cubicBezTo>
                          <a:cubicBezTo>
                            <a:pt x="403" y="351"/>
                            <a:pt x="405" y="349"/>
                            <a:pt x="405" y="347"/>
                          </a:cubicBezTo>
                          <a:cubicBezTo>
                            <a:pt x="429" y="345"/>
                            <a:pt x="429" y="345"/>
                            <a:pt x="429" y="345"/>
                          </a:cubicBezTo>
                          <a:cubicBezTo>
                            <a:pt x="430" y="348"/>
                            <a:pt x="432" y="349"/>
                            <a:pt x="435" y="350"/>
                          </a:cubicBezTo>
                          <a:cubicBezTo>
                            <a:pt x="436" y="366"/>
                            <a:pt x="442" y="382"/>
                            <a:pt x="451" y="395"/>
                          </a:cubicBezTo>
                          <a:cubicBezTo>
                            <a:pt x="450" y="396"/>
                            <a:pt x="449" y="397"/>
                            <a:pt x="449" y="398"/>
                          </a:cubicBezTo>
                          <a:close/>
                          <a:moveTo>
                            <a:pt x="547" y="434"/>
                          </a:moveTo>
                          <a:cubicBezTo>
                            <a:pt x="544" y="434"/>
                            <a:pt x="541" y="437"/>
                            <a:pt x="541" y="440"/>
                          </a:cubicBezTo>
                          <a:cubicBezTo>
                            <a:pt x="540" y="440"/>
                            <a:pt x="539" y="440"/>
                            <a:pt x="539" y="440"/>
                          </a:cubicBezTo>
                          <a:cubicBezTo>
                            <a:pt x="507" y="440"/>
                            <a:pt x="479" y="426"/>
                            <a:pt x="461" y="403"/>
                          </a:cubicBezTo>
                          <a:cubicBezTo>
                            <a:pt x="461" y="402"/>
                            <a:pt x="462" y="401"/>
                            <a:pt x="462" y="400"/>
                          </a:cubicBezTo>
                          <a:cubicBezTo>
                            <a:pt x="462" y="396"/>
                            <a:pt x="459" y="393"/>
                            <a:pt x="455" y="393"/>
                          </a:cubicBezTo>
                          <a:cubicBezTo>
                            <a:pt x="455" y="393"/>
                            <a:pt x="454" y="393"/>
                            <a:pt x="453" y="393"/>
                          </a:cubicBezTo>
                          <a:cubicBezTo>
                            <a:pt x="445" y="380"/>
                            <a:pt x="439" y="365"/>
                            <a:pt x="438" y="349"/>
                          </a:cubicBezTo>
                          <a:cubicBezTo>
                            <a:pt x="440" y="349"/>
                            <a:pt x="442" y="346"/>
                            <a:pt x="442" y="343"/>
                          </a:cubicBezTo>
                          <a:cubicBezTo>
                            <a:pt x="442" y="340"/>
                            <a:pt x="440" y="337"/>
                            <a:pt x="437" y="337"/>
                          </a:cubicBezTo>
                          <a:cubicBezTo>
                            <a:pt x="438" y="281"/>
                            <a:pt x="483" y="237"/>
                            <a:pt x="539" y="237"/>
                          </a:cubicBezTo>
                          <a:cubicBezTo>
                            <a:pt x="595" y="237"/>
                            <a:pt x="640" y="282"/>
                            <a:pt x="640" y="338"/>
                          </a:cubicBezTo>
                          <a:cubicBezTo>
                            <a:pt x="640" y="389"/>
                            <a:pt x="602" y="432"/>
                            <a:pt x="553" y="439"/>
                          </a:cubicBezTo>
                          <a:cubicBezTo>
                            <a:pt x="552" y="436"/>
                            <a:pt x="550" y="434"/>
                            <a:pt x="547" y="43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207" name="Freeform 22">
                      <a:extLst>
                        <a:ext uri="{FF2B5EF4-FFF2-40B4-BE49-F238E27FC236}">
                          <a16:creationId xmlns:a16="http://schemas.microsoft.com/office/drawing/2014/main" id="{95427BEC-77DC-F022-440B-402CD50F8A14}"/>
                        </a:ext>
                      </a:extLst>
                    </p:cNvPr>
                    <p:cNvSpPr>
                      <a:spLocks/>
                    </p:cNvSpPr>
                    <p:nvPr/>
                  </p:nvSpPr>
                  <p:spPr bwMode="auto">
                    <a:xfrm flipH="1">
                      <a:off x="11619740" y="2507321"/>
                      <a:ext cx="375459" cy="1673804"/>
                    </a:xfrm>
                    <a:custGeom>
                      <a:avLst/>
                      <a:gdLst>
                        <a:gd name="T0" fmla="*/ 40 w 55"/>
                        <a:gd name="T1" fmla="*/ 233 h 246"/>
                        <a:gd name="T2" fmla="*/ 38 w 55"/>
                        <a:gd name="T3" fmla="*/ 233 h 246"/>
                        <a:gd name="T4" fmla="*/ 3 w 55"/>
                        <a:gd name="T5" fmla="*/ 127 h 246"/>
                        <a:gd name="T6" fmla="*/ 45 w 55"/>
                        <a:gd name="T7" fmla="*/ 12 h 246"/>
                        <a:gd name="T8" fmla="*/ 48 w 55"/>
                        <a:gd name="T9" fmla="*/ 13 h 246"/>
                        <a:gd name="T10" fmla="*/ 55 w 55"/>
                        <a:gd name="T11" fmla="*/ 6 h 246"/>
                        <a:gd name="T12" fmla="*/ 48 w 55"/>
                        <a:gd name="T13" fmla="*/ 0 h 246"/>
                        <a:gd name="T14" fmla="*/ 42 w 55"/>
                        <a:gd name="T15" fmla="*/ 6 h 246"/>
                        <a:gd name="T16" fmla="*/ 43 w 55"/>
                        <a:gd name="T17" fmla="*/ 10 h 246"/>
                        <a:gd name="T18" fmla="*/ 0 w 55"/>
                        <a:gd name="T19" fmla="*/ 127 h 246"/>
                        <a:gd name="T20" fmla="*/ 35 w 55"/>
                        <a:gd name="T21" fmla="*/ 235 h 246"/>
                        <a:gd name="T22" fmla="*/ 34 w 55"/>
                        <a:gd name="T23" fmla="*/ 239 h 246"/>
                        <a:gd name="T24" fmla="*/ 40 w 55"/>
                        <a:gd name="T25" fmla="*/ 246 h 246"/>
                        <a:gd name="T26" fmla="*/ 47 w 55"/>
                        <a:gd name="T27" fmla="*/ 239 h 246"/>
                        <a:gd name="T28" fmla="*/ 40 w 55"/>
                        <a:gd name="T29" fmla="*/ 23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246">
                          <a:moveTo>
                            <a:pt x="40" y="233"/>
                          </a:moveTo>
                          <a:cubicBezTo>
                            <a:pt x="40" y="233"/>
                            <a:pt x="39" y="233"/>
                            <a:pt x="38" y="233"/>
                          </a:cubicBezTo>
                          <a:cubicBezTo>
                            <a:pt x="16" y="204"/>
                            <a:pt x="3" y="167"/>
                            <a:pt x="3" y="127"/>
                          </a:cubicBezTo>
                          <a:cubicBezTo>
                            <a:pt x="3" y="83"/>
                            <a:pt x="19" y="43"/>
                            <a:pt x="45" y="12"/>
                          </a:cubicBezTo>
                          <a:cubicBezTo>
                            <a:pt x="46" y="13"/>
                            <a:pt x="47" y="13"/>
                            <a:pt x="48" y="13"/>
                          </a:cubicBezTo>
                          <a:cubicBezTo>
                            <a:pt x="52" y="13"/>
                            <a:pt x="55" y="10"/>
                            <a:pt x="55" y="6"/>
                          </a:cubicBezTo>
                          <a:cubicBezTo>
                            <a:pt x="55" y="3"/>
                            <a:pt x="52" y="0"/>
                            <a:pt x="48" y="0"/>
                          </a:cubicBezTo>
                          <a:cubicBezTo>
                            <a:pt x="45" y="0"/>
                            <a:pt x="42" y="3"/>
                            <a:pt x="42" y="6"/>
                          </a:cubicBezTo>
                          <a:cubicBezTo>
                            <a:pt x="42" y="8"/>
                            <a:pt x="42" y="9"/>
                            <a:pt x="43" y="10"/>
                          </a:cubicBezTo>
                          <a:cubicBezTo>
                            <a:pt x="15" y="43"/>
                            <a:pt x="0" y="84"/>
                            <a:pt x="0" y="127"/>
                          </a:cubicBezTo>
                          <a:cubicBezTo>
                            <a:pt x="0" y="167"/>
                            <a:pt x="12" y="204"/>
                            <a:pt x="35" y="235"/>
                          </a:cubicBezTo>
                          <a:cubicBezTo>
                            <a:pt x="34" y="236"/>
                            <a:pt x="34" y="238"/>
                            <a:pt x="34" y="239"/>
                          </a:cubicBezTo>
                          <a:cubicBezTo>
                            <a:pt x="34" y="243"/>
                            <a:pt x="37" y="246"/>
                            <a:pt x="40" y="246"/>
                          </a:cubicBezTo>
                          <a:cubicBezTo>
                            <a:pt x="44" y="246"/>
                            <a:pt x="47" y="243"/>
                            <a:pt x="47" y="239"/>
                          </a:cubicBezTo>
                          <a:cubicBezTo>
                            <a:pt x="47" y="236"/>
                            <a:pt x="44" y="233"/>
                            <a:pt x="40" y="23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208" name="Freeform 23">
                      <a:extLst>
                        <a:ext uri="{FF2B5EF4-FFF2-40B4-BE49-F238E27FC236}">
                          <a16:creationId xmlns:a16="http://schemas.microsoft.com/office/drawing/2014/main" id="{BE2B5574-B2C3-C399-9A69-C7D15F166C60}"/>
                        </a:ext>
                      </a:extLst>
                    </p:cNvPr>
                    <p:cNvSpPr>
                      <a:spLocks/>
                    </p:cNvSpPr>
                    <p:nvPr/>
                  </p:nvSpPr>
                  <p:spPr bwMode="auto">
                    <a:xfrm flipH="1">
                      <a:off x="7730439" y="1154521"/>
                      <a:ext cx="217824" cy="1094851"/>
                    </a:xfrm>
                    <a:custGeom>
                      <a:avLst/>
                      <a:gdLst>
                        <a:gd name="T0" fmla="*/ 6 w 32"/>
                        <a:gd name="T1" fmla="*/ 13 h 161"/>
                        <a:gd name="T2" fmla="*/ 8 w 32"/>
                        <a:gd name="T3" fmla="*/ 12 h 161"/>
                        <a:gd name="T4" fmla="*/ 29 w 32"/>
                        <a:gd name="T5" fmla="*/ 91 h 161"/>
                        <a:gd name="T6" fmla="*/ 18 w 32"/>
                        <a:gd name="T7" fmla="*/ 148 h 161"/>
                        <a:gd name="T8" fmla="*/ 17 w 32"/>
                        <a:gd name="T9" fmla="*/ 148 h 161"/>
                        <a:gd name="T10" fmla="*/ 10 w 32"/>
                        <a:gd name="T11" fmla="*/ 155 h 161"/>
                        <a:gd name="T12" fmla="*/ 17 w 32"/>
                        <a:gd name="T13" fmla="*/ 161 h 161"/>
                        <a:gd name="T14" fmla="*/ 24 w 32"/>
                        <a:gd name="T15" fmla="*/ 155 h 161"/>
                        <a:gd name="T16" fmla="*/ 21 w 32"/>
                        <a:gd name="T17" fmla="*/ 149 h 161"/>
                        <a:gd name="T18" fmla="*/ 32 w 32"/>
                        <a:gd name="T19" fmla="*/ 91 h 161"/>
                        <a:gd name="T20" fmla="*/ 11 w 32"/>
                        <a:gd name="T21" fmla="*/ 11 h 161"/>
                        <a:gd name="T22" fmla="*/ 13 w 32"/>
                        <a:gd name="T23" fmla="*/ 6 h 161"/>
                        <a:gd name="T24" fmla="*/ 6 w 32"/>
                        <a:gd name="T25" fmla="*/ 0 h 161"/>
                        <a:gd name="T26" fmla="*/ 0 w 32"/>
                        <a:gd name="T27" fmla="*/ 6 h 161"/>
                        <a:gd name="T28" fmla="*/ 6 w 32"/>
                        <a:gd name="T29" fmla="*/ 1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61">
                          <a:moveTo>
                            <a:pt x="6" y="13"/>
                          </a:moveTo>
                          <a:cubicBezTo>
                            <a:pt x="7" y="13"/>
                            <a:pt x="7" y="13"/>
                            <a:pt x="8" y="12"/>
                          </a:cubicBezTo>
                          <a:cubicBezTo>
                            <a:pt x="22" y="35"/>
                            <a:pt x="29" y="62"/>
                            <a:pt x="29" y="91"/>
                          </a:cubicBezTo>
                          <a:cubicBezTo>
                            <a:pt x="29" y="111"/>
                            <a:pt x="26" y="130"/>
                            <a:pt x="18" y="148"/>
                          </a:cubicBezTo>
                          <a:cubicBezTo>
                            <a:pt x="18" y="148"/>
                            <a:pt x="18" y="148"/>
                            <a:pt x="17" y="148"/>
                          </a:cubicBezTo>
                          <a:cubicBezTo>
                            <a:pt x="13" y="148"/>
                            <a:pt x="10" y="151"/>
                            <a:pt x="10" y="155"/>
                          </a:cubicBezTo>
                          <a:cubicBezTo>
                            <a:pt x="10" y="158"/>
                            <a:pt x="13" y="161"/>
                            <a:pt x="17" y="161"/>
                          </a:cubicBezTo>
                          <a:cubicBezTo>
                            <a:pt x="21" y="161"/>
                            <a:pt x="24" y="158"/>
                            <a:pt x="24" y="155"/>
                          </a:cubicBezTo>
                          <a:cubicBezTo>
                            <a:pt x="24" y="153"/>
                            <a:pt x="23" y="151"/>
                            <a:pt x="21" y="149"/>
                          </a:cubicBezTo>
                          <a:cubicBezTo>
                            <a:pt x="28" y="131"/>
                            <a:pt x="32" y="112"/>
                            <a:pt x="32" y="91"/>
                          </a:cubicBezTo>
                          <a:cubicBezTo>
                            <a:pt x="32" y="62"/>
                            <a:pt x="24" y="34"/>
                            <a:pt x="11" y="11"/>
                          </a:cubicBezTo>
                          <a:cubicBezTo>
                            <a:pt x="12" y="10"/>
                            <a:pt x="13" y="8"/>
                            <a:pt x="13" y="6"/>
                          </a:cubicBezTo>
                          <a:cubicBezTo>
                            <a:pt x="13" y="3"/>
                            <a:pt x="10" y="0"/>
                            <a:pt x="6" y="0"/>
                          </a:cubicBezTo>
                          <a:cubicBezTo>
                            <a:pt x="3" y="0"/>
                            <a:pt x="0" y="3"/>
                            <a:pt x="0" y="6"/>
                          </a:cubicBezTo>
                          <a:cubicBezTo>
                            <a:pt x="0" y="10"/>
                            <a:pt x="3" y="13"/>
                            <a:pt x="6" y="1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Light"/>
                        <a:ea typeface="+mn-ea"/>
                        <a:cs typeface="+mn-cs"/>
                      </a:endParaRPr>
                    </a:p>
                  </p:txBody>
                </p:sp>
              </p:grpSp>
              <p:sp>
                <p:nvSpPr>
                  <p:cNvPr id="190" name="Oval 5">
                    <a:extLst>
                      <a:ext uri="{FF2B5EF4-FFF2-40B4-BE49-F238E27FC236}">
                        <a16:creationId xmlns:a16="http://schemas.microsoft.com/office/drawing/2014/main" id="{8C6D68AB-61FA-4221-0E8C-E018BAA3F2E5}"/>
                      </a:ext>
                    </a:extLst>
                  </p:cNvPr>
                  <p:cNvSpPr>
                    <a:spLocks noChangeArrowheads="1"/>
                  </p:cNvSpPr>
                  <p:nvPr/>
                </p:nvSpPr>
                <p:spPr bwMode="auto">
                  <a:xfrm flipH="1">
                    <a:off x="9837024" y="2452865"/>
                    <a:ext cx="1845770" cy="1842904"/>
                  </a:xfrm>
                  <a:prstGeom prst="ellipse">
                    <a:avLst/>
                  </a:prstGeom>
                  <a:solidFill>
                    <a:srgbClr val="D0D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91" name="Oval 6">
                    <a:extLst>
                      <a:ext uri="{FF2B5EF4-FFF2-40B4-BE49-F238E27FC236}">
                        <a16:creationId xmlns:a16="http://schemas.microsoft.com/office/drawing/2014/main" id="{ACC4B32B-23B5-057F-9B07-AEA9B5925798}"/>
                      </a:ext>
                    </a:extLst>
                  </p:cNvPr>
                  <p:cNvSpPr>
                    <a:spLocks noChangeArrowheads="1"/>
                  </p:cNvSpPr>
                  <p:nvPr/>
                </p:nvSpPr>
                <p:spPr bwMode="auto">
                  <a:xfrm flipH="1">
                    <a:off x="9865685" y="2472928"/>
                    <a:ext cx="1794180" cy="1794179"/>
                  </a:xfrm>
                  <a:prstGeom prst="ellipse">
                    <a:avLst/>
                  </a:prstGeom>
                  <a:solidFill>
                    <a:srgbClr val="E8E8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92" name="Oval 7">
                    <a:extLst>
                      <a:ext uri="{FF2B5EF4-FFF2-40B4-BE49-F238E27FC236}">
                        <a16:creationId xmlns:a16="http://schemas.microsoft.com/office/drawing/2014/main" id="{E4B0B350-9B28-6161-C7C0-AA13D881C7E6}"/>
                      </a:ext>
                    </a:extLst>
                  </p:cNvPr>
                  <p:cNvSpPr>
                    <a:spLocks noChangeArrowheads="1"/>
                  </p:cNvSpPr>
                  <p:nvPr/>
                </p:nvSpPr>
                <p:spPr bwMode="auto">
                  <a:xfrm flipH="1">
                    <a:off x="8131693" y="1100065"/>
                    <a:ext cx="1338470" cy="1338470"/>
                  </a:xfrm>
                  <a:prstGeom prst="ellipse">
                    <a:avLst/>
                  </a:prstGeom>
                  <a:solidFill>
                    <a:srgbClr val="D0D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93" name="Oval 8">
                    <a:extLst>
                      <a:ext uri="{FF2B5EF4-FFF2-40B4-BE49-F238E27FC236}">
                        <a16:creationId xmlns:a16="http://schemas.microsoft.com/office/drawing/2014/main" id="{ABF5989B-902E-697F-84F0-3D43750E6D32}"/>
                      </a:ext>
                    </a:extLst>
                  </p:cNvPr>
                  <p:cNvSpPr>
                    <a:spLocks noChangeArrowheads="1"/>
                  </p:cNvSpPr>
                  <p:nvPr/>
                </p:nvSpPr>
                <p:spPr bwMode="auto">
                  <a:xfrm flipH="1">
                    <a:off x="8143158" y="1120127"/>
                    <a:ext cx="1306943" cy="1306943"/>
                  </a:xfrm>
                  <a:prstGeom prst="ellipse">
                    <a:avLst/>
                  </a:prstGeom>
                  <a:solidFill>
                    <a:srgbClr val="E8E8E7"/>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94" name="Oval 9">
                    <a:extLst>
                      <a:ext uri="{FF2B5EF4-FFF2-40B4-BE49-F238E27FC236}">
                        <a16:creationId xmlns:a16="http://schemas.microsoft.com/office/drawing/2014/main" id="{E3A90871-9081-11B0-ADE2-0AFDE80AA1C8}"/>
                      </a:ext>
                    </a:extLst>
                  </p:cNvPr>
                  <p:cNvSpPr>
                    <a:spLocks noChangeArrowheads="1"/>
                  </p:cNvSpPr>
                  <p:nvPr/>
                </p:nvSpPr>
                <p:spPr bwMode="auto">
                  <a:xfrm flipH="1">
                    <a:off x="7607196" y="2656358"/>
                    <a:ext cx="1175102" cy="1177968"/>
                  </a:xfrm>
                  <a:prstGeom prst="ellipse">
                    <a:avLst/>
                  </a:prstGeom>
                  <a:solidFill>
                    <a:srgbClr val="D0D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95" name="Oval 10">
                    <a:extLst>
                      <a:ext uri="{FF2B5EF4-FFF2-40B4-BE49-F238E27FC236}">
                        <a16:creationId xmlns:a16="http://schemas.microsoft.com/office/drawing/2014/main" id="{94F1C2AC-7C65-E615-1440-FDFA57FD9969}"/>
                      </a:ext>
                    </a:extLst>
                  </p:cNvPr>
                  <p:cNvSpPr>
                    <a:spLocks noChangeArrowheads="1"/>
                  </p:cNvSpPr>
                  <p:nvPr/>
                </p:nvSpPr>
                <p:spPr bwMode="auto">
                  <a:xfrm flipH="1">
                    <a:off x="7621527" y="2670689"/>
                    <a:ext cx="1149307" cy="1149307"/>
                  </a:xfrm>
                  <a:prstGeom prst="ellipse">
                    <a:avLst/>
                  </a:prstGeom>
                  <a:solidFill>
                    <a:srgbClr val="E8E8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96" name="Oval 11">
                    <a:extLst>
                      <a:ext uri="{FF2B5EF4-FFF2-40B4-BE49-F238E27FC236}">
                        <a16:creationId xmlns:a16="http://schemas.microsoft.com/office/drawing/2014/main" id="{AD368D86-3616-158C-81AF-59E98294835A}"/>
                      </a:ext>
                    </a:extLst>
                  </p:cNvPr>
                  <p:cNvSpPr>
                    <a:spLocks noChangeArrowheads="1"/>
                  </p:cNvSpPr>
                  <p:nvPr/>
                </p:nvSpPr>
                <p:spPr bwMode="auto">
                  <a:xfrm flipH="1">
                    <a:off x="8260668" y="4003427"/>
                    <a:ext cx="1026065" cy="1026065"/>
                  </a:xfrm>
                  <a:prstGeom prst="ellipse">
                    <a:avLst/>
                  </a:prstGeom>
                  <a:solidFill>
                    <a:srgbClr val="D0D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97" name="Oval 12">
                    <a:extLst>
                      <a:ext uri="{FF2B5EF4-FFF2-40B4-BE49-F238E27FC236}">
                        <a16:creationId xmlns:a16="http://schemas.microsoft.com/office/drawing/2014/main" id="{D9535777-DCEB-44FD-D22E-00D245444660}"/>
                      </a:ext>
                    </a:extLst>
                  </p:cNvPr>
                  <p:cNvSpPr>
                    <a:spLocks noChangeArrowheads="1"/>
                  </p:cNvSpPr>
                  <p:nvPr/>
                </p:nvSpPr>
                <p:spPr bwMode="auto">
                  <a:xfrm flipH="1">
                    <a:off x="8272132" y="4017757"/>
                    <a:ext cx="1000270" cy="997404"/>
                  </a:xfrm>
                  <a:prstGeom prst="ellipse">
                    <a:avLst/>
                  </a:prstGeom>
                  <a:solidFill>
                    <a:srgbClr val="E8E8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98" name="Oval 13">
                    <a:extLst>
                      <a:ext uri="{FF2B5EF4-FFF2-40B4-BE49-F238E27FC236}">
                        <a16:creationId xmlns:a16="http://schemas.microsoft.com/office/drawing/2014/main" id="{469BAE48-27BF-321A-B230-F9EE5B247834}"/>
                      </a:ext>
                    </a:extLst>
                  </p:cNvPr>
                  <p:cNvSpPr>
                    <a:spLocks noChangeArrowheads="1"/>
                  </p:cNvSpPr>
                  <p:nvPr/>
                </p:nvSpPr>
                <p:spPr bwMode="auto">
                  <a:xfrm flipH="1">
                    <a:off x="9409975" y="4831730"/>
                    <a:ext cx="856965" cy="856965"/>
                  </a:xfrm>
                  <a:prstGeom prst="ellipse">
                    <a:avLst/>
                  </a:prstGeom>
                  <a:solidFill>
                    <a:srgbClr val="D0D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99" name="Oval 14">
                    <a:extLst>
                      <a:ext uri="{FF2B5EF4-FFF2-40B4-BE49-F238E27FC236}">
                        <a16:creationId xmlns:a16="http://schemas.microsoft.com/office/drawing/2014/main" id="{863FC923-1E9F-F91F-F6B3-791E856A6C9A}"/>
                      </a:ext>
                    </a:extLst>
                  </p:cNvPr>
                  <p:cNvSpPr>
                    <a:spLocks noChangeArrowheads="1"/>
                  </p:cNvSpPr>
                  <p:nvPr/>
                </p:nvSpPr>
                <p:spPr bwMode="auto">
                  <a:xfrm flipH="1">
                    <a:off x="9415707" y="4846061"/>
                    <a:ext cx="836902" cy="828304"/>
                  </a:xfrm>
                  <a:prstGeom prst="ellipse">
                    <a:avLst/>
                  </a:prstGeom>
                  <a:solidFill>
                    <a:srgbClr val="E8E8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200" name="Freeform 15">
                    <a:extLst>
                      <a:ext uri="{FF2B5EF4-FFF2-40B4-BE49-F238E27FC236}">
                        <a16:creationId xmlns:a16="http://schemas.microsoft.com/office/drawing/2014/main" id="{0574BE0E-C9A9-3B6A-9D10-101AB2F49CA4}"/>
                      </a:ext>
                    </a:extLst>
                  </p:cNvPr>
                  <p:cNvSpPr>
                    <a:spLocks/>
                  </p:cNvSpPr>
                  <p:nvPr/>
                </p:nvSpPr>
                <p:spPr bwMode="auto">
                  <a:xfrm flipH="1">
                    <a:off x="9994660" y="2601902"/>
                    <a:ext cx="1536231" cy="1536231"/>
                  </a:xfrm>
                  <a:custGeom>
                    <a:avLst/>
                    <a:gdLst>
                      <a:gd name="T0" fmla="*/ 224 w 226"/>
                      <a:gd name="T1" fmla="*/ 117 h 226"/>
                      <a:gd name="T2" fmla="*/ 117 w 226"/>
                      <a:gd name="T3" fmla="*/ 2 h 226"/>
                      <a:gd name="T4" fmla="*/ 2 w 226"/>
                      <a:gd name="T5" fmla="*/ 110 h 226"/>
                      <a:gd name="T6" fmla="*/ 109 w 226"/>
                      <a:gd name="T7" fmla="*/ 224 h 226"/>
                      <a:gd name="T8" fmla="*/ 224 w 226"/>
                      <a:gd name="T9" fmla="*/ 117 h 226"/>
                    </a:gdLst>
                    <a:ahLst/>
                    <a:cxnLst>
                      <a:cxn ang="0">
                        <a:pos x="T0" y="T1"/>
                      </a:cxn>
                      <a:cxn ang="0">
                        <a:pos x="T2" y="T3"/>
                      </a:cxn>
                      <a:cxn ang="0">
                        <a:pos x="T4" y="T5"/>
                      </a:cxn>
                      <a:cxn ang="0">
                        <a:pos x="T6" y="T7"/>
                      </a:cxn>
                      <a:cxn ang="0">
                        <a:pos x="T8" y="T9"/>
                      </a:cxn>
                    </a:cxnLst>
                    <a:rect l="0" t="0" r="r" b="b"/>
                    <a:pathLst>
                      <a:path w="226" h="226">
                        <a:moveTo>
                          <a:pt x="224" y="117"/>
                        </a:moveTo>
                        <a:cubicBezTo>
                          <a:pt x="226" y="56"/>
                          <a:pt x="178" y="4"/>
                          <a:pt x="117" y="2"/>
                        </a:cubicBezTo>
                        <a:cubicBezTo>
                          <a:pt x="55" y="0"/>
                          <a:pt x="4" y="48"/>
                          <a:pt x="2" y="110"/>
                        </a:cubicBezTo>
                        <a:cubicBezTo>
                          <a:pt x="0" y="171"/>
                          <a:pt x="48" y="222"/>
                          <a:pt x="109" y="224"/>
                        </a:cubicBezTo>
                        <a:cubicBezTo>
                          <a:pt x="171" y="226"/>
                          <a:pt x="222" y="178"/>
                          <a:pt x="224" y="117"/>
                        </a:cubicBezTo>
                        <a:close/>
                      </a:path>
                    </a:pathLst>
                  </a:custGeom>
                  <a:solidFill>
                    <a:srgbClr val="86BC25"/>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201" name="Freeform 16">
                    <a:extLst>
                      <a:ext uri="{FF2B5EF4-FFF2-40B4-BE49-F238E27FC236}">
                        <a16:creationId xmlns:a16="http://schemas.microsoft.com/office/drawing/2014/main" id="{5614407C-4D10-14E4-AEBC-826F76C70034}"/>
                      </a:ext>
                    </a:extLst>
                  </p:cNvPr>
                  <p:cNvSpPr>
                    <a:spLocks/>
                  </p:cNvSpPr>
                  <p:nvPr/>
                </p:nvSpPr>
                <p:spPr bwMode="auto">
                  <a:xfrm flipH="1">
                    <a:off x="8236896" y="1219566"/>
                    <a:ext cx="1100583" cy="1100582"/>
                  </a:xfrm>
                  <a:custGeom>
                    <a:avLst/>
                    <a:gdLst>
                      <a:gd name="T0" fmla="*/ 160 w 162"/>
                      <a:gd name="T1" fmla="*/ 83 h 162"/>
                      <a:gd name="T2" fmla="*/ 83 w 162"/>
                      <a:gd name="T3" fmla="*/ 1 h 162"/>
                      <a:gd name="T4" fmla="*/ 1 w 162"/>
                      <a:gd name="T5" fmla="*/ 78 h 162"/>
                      <a:gd name="T6" fmla="*/ 78 w 162"/>
                      <a:gd name="T7" fmla="*/ 160 h 162"/>
                      <a:gd name="T8" fmla="*/ 160 w 162"/>
                      <a:gd name="T9" fmla="*/ 83 h 162"/>
                    </a:gdLst>
                    <a:ahLst/>
                    <a:cxnLst>
                      <a:cxn ang="0">
                        <a:pos x="T0" y="T1"/>
                      </a:cxn>
                      <a:cxn ang="0">
                        <a:pos x="T2" y="T3"/>
                      </a:cxn>
                      <a:cxn ang="0">
                        <a:pos x="T4" y="T5"/>
                      </a:cxn>
                      <a:cxn ang="0">
                        <a:pos x="T6" y="T7"/>
                      </a:cxn>
                      <a:cxn ang="0">
                        <a:pos x="T8" y="T9"/>
                      </a:cxn>
                    </a:cxnLst>
                    <a:rect l="0" t="0" r="r" b="b"/>
                    <a:pathLst>
                      <a:path w="162" h="162">
                        <a:moveTo>
                          <a:pt x="160" y="83"/>
                        </a:moveTo>
                        <a:cubicBezTo>
                          <a:pt x="162" y="40"/>
                          <a:pt x="127" y="3"/>
                          <a:pt x="83" y="1"/>
                        </a:cubicBezTo>
                        <a:cubicBezTo>
                          <a:pt x="40" y="0"/>
                          <a:pt x="3" y="34"/>
                          <a:pt x="1" y="78"/>
                        </a:cubicBezTo>
                        <a:cubicBezTo>
                          <a:pt x="0" y="122"/>
                          <a:pt x="34" y="159"/>
                          <a:pt x="78" y="160"/>
                        </a:cubicBezTo>
                        <a:cubicBezTo>
                          <a:pt x="122" y="162"/>
                          <a:pt x="159" y="127"/>
                          <a:pt x="160" y="83"/>
                        </a:cubicBezTo>
                        <a:close/>
                      </a:path>
                    </a:pathLst>
                  </a:custGeom>
                  <a:solidFill>
                    <a:schemeClr val="accent2"/>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202" name="Freeform 17">
                    <a:extLst>
                      <a:ext uri="{FF2B5EF4-FFF2-40B4-BE49-F238E27FC236}">
                        <a16:creationId xmlns:a16="http://schemas.microsoft.com/office/drawing/2014/main" id="{6AD1BA05-EC8D-F561-6F8B-A555B011DD85}"/>
                      </a:ext>
                    </a:extLst>
                  </p:cNvPr>
                  <p:cNvSpPr>
                    <a:spLocks/>
                  </p:cNvSpPr>
                  <p:nvPr/>
                </p:nvSpPr>
                <p:spPr bwMode="auto">
                  <a:xfrm flipH="1">
                    <a:off x="7708891" y="2771415"/>
                    <a:ext cx="937848" cy="946632"/>
                  </a:xfrm>
                  <a:custGeom>
                    <a:avLst/>
                    <a:gdLst>
                      <a:gd name="T0" fmla="*/ 134 w 135"/>
                      <a:gd name="T1" fmla="*/ 70 h 135"/>
                      <a:gd name="T2" fmla="*/ 70 w 135"/>
                      <a:gd name="T3" fmla="*/ 1 h 135"/>
                      <a:gd name="T4" fmla="*/ 1 w 135"/>
                      <a:gd name="T5" fmla="*/ 65 h 135"/>
                      <a:gd name="T6" fmla="*/ 65 w 135"/>
                      <a:gd name="T7" fmla="*/ 134 h 135"/>
                      <a:gd name="T8" fmla="*/ 134 w 135"/>
                      <a:gd name="T9" fmla="*/ 70 h 135"/>
                    </a:gdLst>
                    <a:ahLst/>
                    <a:cxnLst>
                      <a:cxn ang="0">
                        <a:pos x="T0" y="T1"/>
                      </a:cxn>
                      <a:cxn ang="0">
                        <a:pos x="T2" y="T3"/>
                      </a:cxn>
                      <a:cxn ang="0">
                        <a:pos x="T4" y="T5"/>
                      </a:cxn>
                      <a:cxn ang="0">
                        <a:pos x="T6" y="T7"/>
                      </a:cxn>
                      <a:cxn ang="0">
                        <a:pos x="T8" y="T9"/>
                      </a:cxn>
                    </a:cxnLst>
                    <a:rect l="0" t="0" r="r" b="b"/>
                    <a:pathLst>
                      <a:path w="135" h="135">
                        <a:moveTo>
                          <a:pt x="134" y="70"/>
                        </a:moveTo>
                        <a:cubicBezTo>
                          <a:pt x="135" y="33"/>
                          <a:pt x="107" y="2"/>
                          <a:pt x="70" y="1"/>
                        </a:cubicBezTo>
                        <a:cubicBezTo>
                          <a:pt x="33" y="0"/>
                          <a:pt x="2" y="28"/>
                          <a:pt x="1" y="65"/>
                        </a:cubicBezTo>
                        <a:cubicBezTo>
                          <a:pt x="0" y="102"/>
                          <a:pt x="29" y="133"/>
                          <a:pt x="65" y="134"/>
                        </a:cubicBezTo>
                        <a:cubicBezTo>
                          <a:pt x="102" y="135"/>
                          <a:pt x="133" y="106"/>
                          <a:pt x="134" y="70"/>
                        </a:cubicBezTo>
                        <a:close/>
                      </a:path>
                    </a:pathLst>
                  </a:custGeom>
                  <a:solidFill>
                    <a:schemeClr val="accent3"/>
                  </a:solid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203" name="Freeform 18">
                    <a:extLst>
                      <a:ext uri="{FF2B5EF4-FFF2-40B4-BE49-F238E27FC236}">
                        <a16:creationId xmlns:a16="http://schemas.microsoft.com/office/drawing/2014/main" id="{E7F5FD5D-4645-EF8F-433C-C94D22C93CBE}"/>
                      </a:ext>
                    </a:extLst>
                  </p:cNvPr>
                  <p:cNvSpPr>
                    <a:spLocks/>
                  </p:cNvSpPr>
                  <p:nvPr/>
                </p:nvSpPr>
                <p:spPr bwMode="auto">
                  <a:xfrm flipH="1">
                    <a:off x="8355661" y="4098419"/>
                    <a:ext cx="813973" cy="816839"/>
                  </a:xfrm>
                  <a:custGeom>
                    <a:avLst/>
                    <a:gdLst>
                      <a:gd name="T0" fmla="*/ 119 w 120"/>
                      <a:gd name="T1" fmla="*/ 62 h 120"/>
                      <a:gd name="T2" fmla="*/ 62 w 120"/>
                      <a:gd name="T3" fmla="*/ 1 h 120"/>
                      <a:gd name="T4" fmla="*/ 1 w 120"/>
                      <a:gd name="T5" fmla="*/ 58 h 120"/>
                      <a:gd name="T6" fmla="*/ 58 w 120"/>
                      <a:gd name="T7" fmla="*/ 119 h 120"/>
                      <a:gd name="T8" fmla="*/ 119 w 120"/>
                      <a:gd name="T9" fmla="*/ 62 h 120"/>
                    </a:gdLst>
                    <a:ahLst/>
                    <a:cxnLst>
                      <a:cxn ang="0">
                        <a:pos x="T0" y="T1"/>
                      </a:cxn>
                      <a:cxn ang="0">
                        <a:pos x="T2" y="T3"/>
                      </a:cxn>
                      <a:cxn ang="0">
                        <a:pos x="T4" y="T5"/>
                      </a:cxn>
                      <a:cxn ang="0">
                        <a:pos x="T6" y="T7"/>
                      </a:cxn>
                      <a:cxn ang="0">
                        <a:pos x="T8" y="T9"/>
                      </a:cxn>
                    </a:cxnLst>
                    <a:rect l="0" t="0" r="r" b="b"/>
                    <a:pathLst>
                      <a:path w="120" h="120">
                        <a:moveTo>
                          <a:pt x="119" y="62"/>
                        </a:moveTo>
                        <a:cubicBezTo>
                          <a:pt x="120" y="29"/>
                          <a:pt x="95" y="2"/>
                          <a:pt x="62" y="1"/>
                        </a:cubicBezTo>
                        <a:cubicBezTo>
                          <a:pt x="30" y="0"/>
                          <a:pt x="2" y="25"/>
                          <a:pt x="1" y="58"/>
                        </a:cubicBezTo>
                        <a:cubicBezTo>
                          <a:pt x="0" y="90"/>
                          <a:pt x="26" y="117"/>
                          <a:pt x="58" y="119"/>
                        </a:cubicBezTo>
                        <a:cubicBezTo>
                          <a:pt x="91" y="120"/>
                          <a:pt x="118" y="94"/>
                          <a:pt x="119" y="62"/>
                        </a:cubicBezTo>
                        <a:close/>
                      </a:path>
                    </a:pathLst>
                  </a:custGeom>
                  <a:solidFill>
                    <a:schemeClr val="accent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204" name="Freeform 19">
                    <a:extLst>
                      <a:ext uri="{FF2B5EF4-FFF2-40B4-BE49-F238E27FC236}">
                        <a16:creationId xmlns:a16="http://schemas.microsoft.com/office/drawing/2014/main" id="{8F4A7A42-1735-FF42-E284-3A093D530456}"/>
                      </a:ext>
                    </a:extLst>
                  </p:cNvPr>
                  <p:cNvSpPr>
                    <a:spLocks/>
                  </p:cNvSpPr>
                  <p:nvPr/>
                </p:nvSpPr>
                <p:spPr bwMode="auto">
                  <a:xfrm flipH="1">
                    <a:off x="9504969" y="4926723"/>
                    <a:ext cx="639141" cy="639141"/>
                  </a:xfrm>
                  <a:custGeom>
                    <a:avLst/>
                    <a:gdLst>
                      <a:gd name="T0" fmla="*/ 94 w 94"/>
                      <a:gd name="T1" fmla="*/ 49 h 94"/>
                      <a:gd name="T2" fmla="*/ 49 w 94"/>
                      <a:gd name="T3" fmla="*/ 1 h 94"/>
                      <a:gd name="T4" fmla="*/ 1 w 94"/>
                      <a:gd name="T5" fmla="*/ 45 h 94"/>
                      <a:gd name="T6" fmla="*/ 46 w 94"/>
                      <a:gd name="T7" fmla="*/ 93 h 94"/>
                      <a:gd name="T8" fmla="*/ 94 w 94"/>
                      <a:gd name="T9" fmla="*/ 49 h 94"/>
                    </a:gdLst>
                    <a:ahLst/>
                    <a:cxnLst>
                      <a:cxn ang="0">
                        <a:pos x="T0" y="T1"/>
                      </a:cxn>
                      <a:cxn ang="0">
                        <a:pos x="T2" y="T3"/>
                      </a:cxn>
                      <a:cxn ang="0">
                        <a:pos x="T4" y="T5"/>
                      </a:cxn>
                      <a:cxn ang="0">
                        <a:pos x="T6" y="T7"/>
                      </a:cxn>
                      <a:cxn ang="0">
                        <a:pos x="T8" y="T9"/>
                      </a:cxn>
                    </a:cxnLst>
                    <a:rect l="0" t="0" r="r" b="b"/>
                    <a:pathLst>
                      <a:path w="94" h="94">
                        <a:moveTo>
                          <a:pt x="94" y="49"/>
                        </a:moveTo>
                        <a:cubicBezTo>
                          <a:pt x="94" y="23"/>
                          <a:pt x="74" y="2"/>
                          <a:pt x="49" y="1"/>
                        </a:cubicBezTo>
                        <a:cubicBezTo>
                          <a:pt x="23" y="0"/>
                          <a:pt x="2" y="20"/>
                          <a:pt x="1" y="45"/>
                        </a:cubicBezTo>
                        <a:cubicBezTo>
                          <a:pt x="0" y="71"/>
                          <a:pt x="20" y="92"/>
                          <a:pt x="46" y="93"/>
                        </a:cubicBezTo>
                        <a:cubicBezTo>
                          <a:pt x="71" y="94"/>
                          <a:pt x="93" y="74"/>
                          <a:pt x="94" y="49"/>
                        </a:cubicBezTo>
                        <a:close/>
                      </a:path>
                    </a:pathLst>
                  </a:custGeom>
                  <a:solidFill>
                    <a:schemeClr val="accent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Light"/>
                      <a:ea typeface="+mn-ea"/>
                      <a:cs typeface="+mn-cs"/>
                    </a:endParaRPr>
                  </a:p>
                </p:txBody>
              </p:sp>
            </p:grpSp>
            <p:sp>
              <p:nvSpPr>
                <p:cNvPr id="187" name="Rectangle 2">
                  <a:extLst>
                    <a:ext uri="{FF2B5EF4-FFF2-40B4-BE49-F238E27FC236}">
                      <a16:creationId xmlns:a16="http://schemas.microsoft.com/office/drawing/2014/main" id="{37F8C497-5DCE-5502-4108-82E052FD2AE2}"/>
                    </a:ext>
                  </a:extLst>
                </p:cNvPr>
                <p:cNvSpPr/>
                <p:nvPr/>
              </p:nvSpPr>
              <p:spPr>
                <a:xfrm>
                  <a:off x="838323" y="2932805"/>
                  <a:ext cx="1349568" cy="1076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00" normalizeH="0" baseline="0" noProof="0" dirty="0">
                      <a:ln>
                        <a:noFill/>
                      </a:ln>
                      <a:solidFill>
                        <a:prstClr val="white"/>
                      </a:solidFill>
                      <a:effectLst/>
                      <a:uLnTx/>
                      <a:uFillTx/>
                      <a:latin typeface="Calibri" panose="020F0502020204030204" pitchFamily="34" charset="0"/>
                      <a:cs typeface="Calibri" panose="020F0502020204030204" pitchFamily="34" charset="0"/>
                    </a:rPr>
                    <a:t>BCM Activities for stc</a:t>
                  </a:r>
                </a:p>
              </p:txBody>
            </p:sp>
            <p:sp>
              <p:nvSpPr>
                <p:cNvPr id="188" name="Freeform 20">
                  <a:extLst>
                    <a:ext uri="{FF2B5EF4-FFF2-40B4-BE49-F238E27FC236}">
                      <a16:creationId xmlns:a16="http://schemas.microsoft.com/office/drawing/2014/main" id="{9E5F3823-FB3B-F9E3-98E5-C8020035521D}"/>
                    </a:ext>
                  </a:extLst>
                </p:cNvPr>
                <p:cNvSpPr>
                  <a:spLocks/>
                </p:cNvSpPr>
                <p:nvPr/>
              </p:nvSpPr>
              <p:spPr bwMode="auto">
                <a:xfrm rot="5225439">
                  <a:off x="2310906" y="5232793"/>
                  <a:ext cx="206598" cy="1025146"/>
                </a:xfrm>
                <a:custGeom>
                  <a:avLst/>
                  <a:gdLst>
                    <a:gd name="T0" fmla="*/ 33 w 33"/>
                    <a:gd name="T1" fmla="*/ 86 h 165"/>
                    <a:gd name="T2" fmla="*/ 12 w 33"/>
                    <a:gd name="T3" fmla="*/ 11 h 165"/>
                    <a:gd name="T4" fmla="*/ 13 w 33"/>
                    <a:gd name="T5" fmla="*/ 7 h 165"/>
                    <a:gd name="T6" fmla="*/ 7 w 33"/>
                    <a:gd name="T7" fmla="*/ 0 h 165"/>
                    <a:gd name="T8" fmla="*/ 0 w 33"/>
                    <a:gd name="T9" fmla="*/ 7 h 165"/>
                    <a:gd name="T10" fmla="*/ 7 w 33"/>
                    <a:gd name="T11" fmla="*/ 14 h 165"/>
                    <a:gd name="T12" fmla="*/ 9 w 33"/>
                    <a:gd name="T13" fmla="*/ 13 h 165"/>
                    <a:gd name="T14" fmla="*/ 30 w 33"/>
                    <a:gd name="T15" fmla="*/ 86 h 165"/>
                    <a:gd name="T16" fmla="*/ 13 w 33"/>
                    <a:gd name="T17" fmla="*/ 152 h 165"/>
                    <a:gd name="T18" fmla="*/ 12 w 33"/>
                    <a:gd name="T19" fmla="*/ 152 h 165"/>
                    <a:gd name="T20" fmla="*/ 5 w 33"/>
                    <a:gd name="T21" fmla="*/ 159 h 165"/>
                    <a:gd name="T22" fmla="*/ 12 w 33"/>
                    <a:gd name="T23" fmla="*/ 165 h 165"/>
                    <a:gd name="T24" fmla="*/ 18 w 33"/>
                    <a:gd name="T25" fmla="*/ 159 h 165"/>
                    <a:gd name="T26" fmla="*/ 16 w 33"/>
                    <a:gd name="T27" fmla="*/ 154 h 165"/>
                    <a:gd name="T28" fmla="*/ 33 w 33"/>
                    <a:gd name="T29" fmla="*/ 8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165">
                      <a:moveTo>
                        <a:pt x="33" y="86"/>
                      </a:moveTo>
                      <a:cubicBezTo>
                        <a:pt x="33" y="59"/>
                        <a:pt x="25" y="33"/>
                        <a:pt x="12" y="11"/>
                      </a:cubicBezTo>
                      <a:cubicBezTo>
                        <a:pt x="13" y="10"/>
                        <a:pt x="13" y="9"/>
                        <a:pt x="13" y="7"/>
                      </a:cubicBezTo>
                      <a:cubicBezTo>
                        <a:pt x="13" y="3"/>
                        <a:pt x="10" y="0"/>
                        <a:pt x="7" y="0"/>
                      </a:cubicBezTo>
                      <a:cubicBezTo>
                        <a:pt x="3" y="0"/>
                        <a:pt x="0" y="3"/>
                        <a:pt x="0" y="7"/>
                      </a:cubicBezTo>
                      <a:cubicBezTo>
                        <a:pt x="0" y="11"/>
                        <a:pt x="3" y="14"/>
                        <a:pt x="7" y="14"/>
                      </a:cubicBezTo>
                      <a:cubicBezTo>
                        <a:pt x="8" y="14"/>
                        <a:pt x="8" y="13"/>
                        <a:pt x="9" y="13"/>
                      </a:cubicBezTo>
                      <a:cubicBezTo>
                        <a:pt x="22" y="34"/>
                        <a:pt x="30" y="59"/>
                        <a:pt x="30" y="86"/>
                      </a:cubicBezTo>
                      <a:cubicBezTo>
                        <a:pt x="30" y="110"/>
                        <a:pt x="24" y="133"/>
                        <a:pt x="13" y="152"/>
                      </a:cubicBezTo>
                      <a:cubicBezTo>
                        <a:pt x="13" y="152"/>
                        <a:pt x="12" y="152"/>
                        <a:pt x="12" y="152"/>
                      </a:cubicBezTo>
                      <a:cubicBezTo>
                        <a:pt x="8" y="152"/>
                        <a:pt x="5" y="155"/>
                        <a:pt x="5" y="159"/>
                      </a:cubicBezTo>
                      <a:cubicBezTo>
                        <a:pt x="5" y="162"/>
                        <a:pt x="8" y="165"/>
                        <a:pt x="12" y="165"/>
                      </a:cubicBezTo>
                      <a:cubicBezTo>
                        <a:pt x="15" y="165"/>
                        <a:pt x="18" y="162"/>
                        <a:pt x="18" y="159"/>
                      </a:cubicBezTo>
                      <a:cubicBezTo>
                        <a:pt x="18" y="157"/>
                        <a:pt x="17" y="155"/>
                        <a:pt x="16" y="154"/>
                      </a:cubicBezTo>
                      <a:cubicBezTo>
                        <a:pt x="27" y="134"/>
                        <a:pt x="33" y="111"/>
                        <a:pt x="33" y="8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Light"/>
                    <a:ea typeface="+mn-ea"/>
                    <a:cs typeface="+mn-cs"/>
                  </a:endParaRPr>
                </a:p>
              </p:txBody>
            </p:sp>
          </p:grpSp>
          <p:sp>
            <p:nvSpPr>
              <p:cNvPr id="182" name="Freeform 690">
                <a:extLst>
                  <a:ext uri="{FF2B5EF4-FFF2-40B4-BE49-F238E27FC236}">
                    <a16:creationId xmlns:a16="http://schemas.microsoft.com/office/drawing/2014/main" id="{4CD52AA5-FD0B-74B4-C92C-1B95DF054CBB}"/>
                  </a:ext>
                </a:extLst>
              </p:cNvPr>
              <p:cNvSpPr>
                <a:spLocks noEditPoints="1"/>
              </p:cNvSpPr>
              <p:nvPr/>
            </p:nvSpPr>
            <p:spPr bwMode="auto">
              <a:xfrm>
                <a:off x="3204339" y="4758575"/>
                <a:ext cx="385409" cy="405506"/>
              </a:xfrm>
              <a:custGeom>
                <a:avLst/>
                <a:gdLst>
                  <a:gd name="T0" fmla="*/ 166 w 302"/>
                  <a:gd name="T1" fmla="*/ 311 h 311"/>
                  <a:gd name="T2" fmla="*/ 158 w 302"/>
                  <a:gd name="T3" fmla="*/ 308 h 311"/>
                  <a:gd name="T4" fmla="*/ 113 w 302"/>
                  <a:gd name="T5" fmla="*/ 263 h 311"/>
                  <a:gd name="T6" fmla="*/ 92 w 302"/>
                  <a:gd name="T7" fmla="*/ 268 h 311"/>
                  <a:gd name="T8" fmla="*/ 55 w 302"/>
                  <a:gd name="T9" fmla="*/ 257 h 311"/>
                  <a:gd name="T10" fmla="*/ 49 w 302"/>
                  <a:gd name="T11" fmla="*/ 198 h 311"/>
                  <a:gd name="T12" fmla="*/ 4 w 302"/>
                  <a:gd name="T13" fmla="*/ 153 h 311"/>
                  <a:gd name="T14" fmla="*/ 2 w 302"/>
                  <a:gd name="T15" fmla="*/ 140 h 311"/>
                  <a:gd name="T16" fmla="*/ 97 w 302"/>
                  <a:gd name="T17" fmla="*/ 95 h 311"/>
                  <a:gd name="T18" fmla="*/ 280 w 302"/>
                  <a:gd name="T19" fmla="*/ 25 h 311"/>
                  <a:gd name="T20" fmla="*/ 287 w 302"/>
                  <a:gd name="T21" fmla="*/ 33 h 311"/>
                  <a:gd name="T22" fmla="*/ 216 w 302"/>
                  <a:gd name="T23" fmla="*/ 216 h 311"/>
                  <a:gd name="T24" fmla="*/ 172 w 302"/>
                  <a:gd name="T25" fmla="*/ 309 h 311"/>
                  <a:gd name="T26" fmla="*/ 166 w 302"/>
                  <a:gd name="T27" fmla="*/ 311 h 311"/>
                  <a:gd name="T28" fmla="*/ 115 w 302"/>
                  <a:gd name="T29" fmla="*/ 239 h 311"/>
                  <a:gd name="T30" fmla="*/ 122 w 302"/>
                  <a:gd name="T31" fmla="*/ 242 h 311"/>
                  <a:gd name="T32" fmla="*/ 167 w 302"/>
                  <a:gd name="T33" fmla="*/ 286 h 311"/>
                  <a:gd name="T34" fmla="*/ 194 w 302"/>
                  <a:gd name="T35" fmla="*/ 216 h 311"/>
                  <a:gd name="T36" fmla="*/ 197 w 302"/>
                  <a:gd name="T37" fmla="*/ 205 h 311"/>
                  <a:gd name="T38" fmla="*/ 267 w 302"/>
                  <a:gd name="T39" fmla="*/ 44 h 311"/>
                  <a:gd name="T40" fmla="*/ 107 w 302"/>
                  <a:gd name="T41" fmla="*/ 114 h 311"/>
                  <a:gd name="T42" fmla="*/ 96 w 302"/>
                  <a:gd name="T43" fmla="*/ 116 h 311"/>
                  <a:gd name="T44" fmla="*/ 25 w 302"/>
                  <a:gd name="T45" fmla="*/ 144 h 311"/>
                  <a:gd name="T46" fmla="*/ 70 w 302"/>
                  <a:gd name="T47" fmla="*/ 189 h 311"/>
                  <a:gd name="T48" fmla="*/ 70 w 302"/>
                  <a:gd name="T49" fmla="*/ 204 h 311"/>
                  <a:gd name="T50" fmla="*/ 70 w 302"/>
                  <a:gd name="T51" fmla="*/ 242 h 311"/>
                  <a:gd name="T52" fmla="*/ 107 w 302"/>
                  <a:gd name="T53" fmla="*/ 242 h 311"/>
                  <a:gd name="T54" fmla="*/ 115 w 302"/>
                  <a:gd name="T55" fmla="*/ 239 h 311"/>
                  <a:gd name="T56" fmla="*/ 145 w 302"/>
                  <a:gd name="T57" fmla="*/ 209 h 311"/>
                  <a:gd name="T58" fmla="*/ 112 w 302"/>
                  <a:gd name="T59" fmla="*/ 196 h 311"/>
                  <a:gd name="T60" fmla="*/ 112 w 302"/>
                  <a:gd name="T61" fmla="*/ 131 h 311"/>
                  <a:gd name="T62" fmla="*/ 145 w 302"/>
                  <a:gd name="T63" fmla="*/ 117 h 311"/>
                  <a:gd name="T64" fmla="*/ 177 w 302"/>
                  <a:gd name="T65" fmla="*/ 131 h 311"/>
                  <a:gd name="T66" fmla="*/ 177 w 302"/>
                  <a:gd name="T67" fmla="*/ 196 h 311"/>
                  <a:gd name="T68" fmla="*/ 177 w 302"/>
                  <a:gd name="T69" fmla="*/ 196 h 311"/>
                  <a:gd name="T70" fmla="*/ 145 w 302"/>
                  <a:gd name="T71" fmla="*/ 209 h 311"/>
                  <a:gd name="T72" fmla="*/ 145 w 302"/>
                  <a:gd name="T73" fmla="*/ 139 h 311"/>
                  <a:gd name="T74" fmla="*/ 128 w 302"/>
                  <a:gd name="T75" fmla="*/ 146 h 311"/>
                  <a:gd name="T76" fmla="*/ 128 w 302"/>
                  <a:gd name="T77" fmla="*/ 181 h 311"/>
                  <a:gd name="T78" fmla="*/ 162 w 302"/>
                  <a:gd name="T79" fmla="*/ 181 h 311"/>
                  <a:gd name="T80" fmla="*/ 162 w 302"/>
                  <a:gd name="T81" fmla="*/ 181 h 311"/>
                  <a:gd name="T82" fmla="*/ 162 w 302"/>
                  <a:gd name="T83" fmla="*/ 146 h 311"/>
                  <a:gd name="T84" fmla="*/ 145 w 302"/>
                  <a:gd name="T85" fmla="*/ 139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11">
                    <a:moveTo>
                      <a:pt x="166" y="311"/>
                    </a:moveTo>
                    <a:cubicBezTo>
                      <a:pt x="163" y="311"/>
                      <a:pt x="160" y="310"/>
                      <a:pt x="158" y="308"/>
                    </a:cubicBezTo>
                    <a:cubicBezTo>
                      <a:pt x="113" y="263"/>
                      <a:pt x="113" y="263"/>
                      <a:pt x="113" y="263"/>
                    </a:cubicBezTo>
                    <a:cubicBezTo>
                      <a:pt x="107" y="266"/>
                      <a:pt x="100" y="268"/>
                      <a:pt x="92" y="268"/>
                    </a:cubicBezTo>
                    <a:cubicBezTo>
                      <a:pt x="77" y="270"/>
                      <a:pt x="63" y="266"/>
                      <a:pt x="55" y="257"/>
                    </a:cubicBezTo>
                    <a:cubicBezTo>
                      <a:pt x="39" y="242"/>
                      <a:pt x="41" y="214"/>
                      <a:pt x="49" y="198"/>
                    </a:cubicBezTo>
                    <a:cubicBezTo>
                      <a:pt x="4" y="153"/>
                      <a:pt x="4" y="153"/>
                      <a:pt x="4" y="153"/>
                    </a:cubicBezTo>
                    <a:cubicBezTo>
                      <a:pt x="0" y="150"/>
                      <a:pt x="0" y="145"/>
                      <a:pt x="2" y="140"/>
                    </a:cubicBezTo>
                    <a:cubicBezTo>
                      <a:pt x="35" y="87"/>
                      <a:pt x="79" y="91"/>
                      <a:pt x="97" y="95"/>
                    </a:cubicBezTo>
                    <a:cubicBezTo>
                      <a:pt x="194" y="0"/>
                      <a:pt x="276" y="24"/>
                      <a:pt x="280" y="25"/>
                    </a:cubicBezTo>
                    <a:cubicBezTo>
                      <a:pt x="284" y="26"/>
                      <a:pt x="286" y="29"/>
                      <a:pt x="287" y="33"/>
                    </a:cubicBezTo>
                    <a:cubicBezTo>
                      <a:pt x="288" y="37"/>
                      <a:pt x="302" y="127"/>
                      <a:pt x="216" y="216"/>
                    </a:cubicBezTo>
                    <a:cubicBezTo>
                      <a:pt x="219" y="232"/>
                      <a:pt x="220" y="273"/>
                      <a:pt x="172" y="309"/>
                    </a:cubicBezTo>
                    <a:cubicBezTo>
                      <a:pt x="170" y="310"/>
                      <a:pt x="168" y="311"/>
                      <a:pt x="166" y="311"/>
                    </a:cubicBezTo>
                    <a:close/>
                    <a:moveTo>
                      <a:pt x="115" y="239"/>
                    </a:moveTo>
                    <a:cubicBezTo>
                      <a:pt x="118" y="239"/>
                      <a:pt x="120" y="240"/>
                      <a:pt x="122" y="242"/>
                    </a:cubicBezTo>
                    <a:cubicBezTo>
                      <a:pt x="167" y="286"/>
                      <a:pt x="167" y="286"/>
                      <a:pt x="167" y="286"/>
                    </a:cubicBezTo>
                    <a:cubicBezTo>
                      <a:pt x="206" y="252"/>
                      <a:pt x="195" y="216"/>
                      <a:pt x="194" y="216"/>
                    </a:cubicBezTo>
                    <a:cubicBezTo>
                      <a:pt x="193" y="212"/>
                      <a:pt x="194" y="208"/>
                      <a:pt x="197" y="205"/>
                    </a:cubicBezTo>
                    <a:cubicBezTo>
                      <a:pt x="266" y="136"/>
                      <a:pt x="268" y="66"/>
                      <a:pt x="267" y="44"/>
                    </a:cubicBezTo>
                    <a:cubicBezTo>
                      <a:pt x="246" y="41"/>
                      <a:pt x="183" y="39"/>
                      <a:pt x="107" y="114"/>
                    </a:cubicBezTo>
                    <a:cubicBezTo>
                      <a:pt x="104" y="117"/>
                      <a:pt x="100" y="118"/>
                      <a:pt x="96" y="116"/>
                    </a:cubicBezTo>
                    <a:cubicBezTo>
                      <a:pt x="94" y="116"/>
                      <a:pt x="55" y="102"/>
                      <a:pt x="25" y="144"/>
                    </a:cubicBezTo>
                    <a:cubicBezTo>
                      <a:pt x="70" y="189"/>
                      <a:pt x="70" y="189"/>
                      <a:pt x="70" y="189"/>
                    </a:cubicBezTo>
                    <a:cubicBezTo>
                      <a:pt x="74" y="193"/>
                      <a:pt x="74" y="200"/>
                      <a:pt x="70" y="204"/>
                    </a:cubicBezTo>
                    <a:cubicBezTo>
                      <a:pt x="66" y="209"/>
                      <a:pt x="60" y="232"/>
                      <a:pt x="70" y="242"/>
                    </a:cubicBezTo>
                    <a:cubicBezTo>
                      <a:pt x="79" y="252"/>
                      <a:pt x="103" y="246"/>
                      <a:pt x="107" y="242"/>
                    </a:cubicBezTo>
                    <a:cubicBezTo>
                      <a:pt x="109" y="240"/>
                      <a:pt x="112" y="239"/>
                      <a:pt x="115" y="239"/>
                    </a:cubicBezTo>
                    <a:close/>
                    <a:moveTo>
                      <a:pt x="145" y="209"/>
                    </a:moveTo>
                    <a:cubicBezTo>
                      <a:pt x="133" y="209"/>
                      <a:pt x="121" y="205"/>
                      <a:pt x="112" y="196"/>
                    </a:cubicBezTo>
                    <a:cubicBezTo>
                      <a:pt x="95" y="178"/>
                      <a:pt x="95" y="149"/>
                      <a:pt x="112" y="131"/>
                    </a:cubicBezTo>
                    <a:cubicBezTo>
                      <a:pt x="121" y="122"/>
                      <a:pt x="133" y="117"/>
                      <a:pt x="145" y="117"/>
                    </a:cubicBezTo>
                    <a:cubicBezTo>
                      <a:pt x="157" y="117"/>
                      <a:pt x="169" y="122"/>
                      <a:pt x="177" y="131"/>
                    </a:cubicBezTo>
                    <a:cubicBezTo>
                      <a:pt x="195" y="149"/>
                      <a:pt x="195" y="178"/>
                      <a:pt x="177" y="196"/>
                    </a:cubicBezTo>
                    <a:cubicBezTo>
                      <a:pt x="177" y="196"/>
                      <a:pt x="177" y="196"/>
                      <a:pt x="177" y="196"/>
                    </a:cubicBezTo>
                    <a:cubicBezTo>
                      <a:pt x="168" y="205"/>
                      <a:pt x="157" y="209"/>
                      <a:pt x="145" y="209"/>
                    </a:cubicBezTo>
                    <a:close/>
                    <a:moveTo>
                      <a:pt x="145" y="139"/>
                    </a:moveTo>
                    <a:cubicBezTo>
                      <a:pt x="138" y="139"/>
                      <a:pt x="132" y="141"/>
                      <a:pt x="128" y="146"/>
                    </a:cubicBezTo>
                    <a:cubicBezTo>
                      <a:pt x="118" y="156"/>
                      <a:pt x="118" y="171"/>
                      <a:pt x="128" y="181"/>
                    </a:cubicBezTo>
                    <a:cubicBezTo>
                      <a:pt x="137" y="190"/>
                      <a:pt x="153" y="190"/>
                      <a:pt x="162" y="181"/>
                    </a:cubicBezTo>
                    <a:cubicBezTo>
                      <a:pt x="162" y="181"/>
                      <a:pt x="162" y="181"/>
                      <a:pt x="162" y="181"/>
                    </a:cubicBezTo>
                    <a:cubicBezTo>
                      <a:pt x="172" y="171"/>
                      <a:pt x="172" y="156"/>
                      <a:pt x="162" y="146"/>
                    </a:cubicBezTo>
                    <a:cubicBezTo>
                      <a:pt x="158" y="141"/>
                      <a:pt x="151" y="139"/>
                      <a:pt x="145" y="13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83" name="Freeform 426">
                <a:extLst>
                  <a:ext uri="{FF2B5EF4-FFF2-40B4-BE49-F238E27FC236}">
                    <a16:creationId xmlns:a16="http://schemas.microsoft.com/office/drawing/2014/main" id="{95814221-E976-6FA4-CBC5-74998617D8C7}"/>
                  </a:ext>
                </a:extLst>
              </p:cNvPr>
              <p:cNvSpPr>
                <a:spLocks/>
              </p:cNvSpPr>
              <p:nvPr/>
            </p:nvSpPr>
            <p:spPr bwMode="auto">
              <a:xfrm>
                <a:off x="2275394" y="5547779"/>
                <a:ext cx="327456" cy="183782"/>
              </a:xfrm>
              <a:custGeom>
                <a:avLst/>
                <a:gdLst>
                  <a:gd name="T0" fmla="*/ 319 w 319"/>
                  <a:gd name="T1" fmla="*/ 85 h 171"/>
                  <a:gd name="T2" fmla="*/ 245 w 319"/>
                  <a:gd name="T3" fmla="*/ 159 h 171"/>
                  <a:gd name="T4" fmla="*/ 202 w 319"/>
                  <a:gd name="T5" fmla="*/ 145 h 171"/>
                  <a:gd name="T6" fmla="*/ 202 w 319"/>
                  <a:gd name="T7" fmla="*/ 160 h 171"/>
                  <a:gd name="T8" fmla="*/ 192 w 319"/>
                  <a:gd name="T9" fmla="*/ 171 h 171"/>
                  <a:gd name="T10" fmla="*/ 181 w 319"/>
                  <a:gd name="T11" fmla="*/ 160 h 171"/>
                  <a:gd name="T12" fmla="*/ 181 w 319"/>
                  <a:gd name="T13" fmla="*/ 118 h 171"/>
                  <a:gd name="T14" fmla="*/ 192 w 319"/>
                  <a:gd name="T15" fmla="*/ 107 h 171"/>
                  <a:gd name="T16" fmla="*/ 234 w 319"/>
                  <a:gd name="T17" fmla="*/ 107 h 171"/>
                  <a:gd name="T18" fmla="*/ 245 w 319"/>
                  <a:gd name="T19" fmla="*/ 118 h 171"/>
                  <a:gd name="T20" fmla="*/ 234 w 319"/>
                  <a:gd name="T21" fmla="*/ 128 h 171"/>
                  <a:gd name="T22" fmla="*/ 215 w 319"/>
                  <a:gd name="T23" fmla="*/ 128 h 171"/>
                  <a:gd name="T24" fmla="*/ 245 w 319"/>
                  <a:gd name="T25" fmla="*/ 138 h 171"/>
                  <a:gd name="T26" fmla="*/ 298 w 319"/>
                  <a:gd name="T27" fmla="*/ 85 h 171"/>
                  <a:gd name="T28" fmla="*/ 245 w 319"/>
                  <a:gd name="T29" fmla="*/ 32 h 171"/>
                  <a:gd name="T30" fmla="*/ 207 w 319"/>
                  <a:gd name="T31" fmla="*/ 48 h 171"/>
                  <a:gd name="T32" fmla="*/ 128 w 319"/>
                  <a:gd name="T33" fmla="*/ 138 h 171"/>
                  <a:gd name="T34" fmla="*/ 74 w 319"/>
                  <a:gd name="T35" fmla="*/ 160 h 171"/>
                  <a:gd name="T36" fmla="*/ 0 w 319"/>
                  <a:gd name="T37" fmla="*/ 86 h 171"/>
                  <a:gd name="T38" fmla="*/ 74 w 319"/>
                  <a:gd name="T39" fmla="*/ 11 h 171"/>
                  <a:gd name="T40" fmla="*/ 117 w 319"/>
                  <a:gd name="T41" fmla="*/ 24 h 171"/>
                  <a:gd name="T42" fmla="*/ 117 w 319"/>
                  <a:gd name="T43" fmla="*/ 11 h 171"/>
                  <a:gd name="T44" fmla="*/ 128 w 319"/>
                  <a:gd name="T45" fmla="*/ 0 h 171"/>
                  <a:gd name="T46" fmla="*/ 138 w 319"/>
                  <a:gd name="T47" fmla="*/ 11 h 171"/>
                  <a:gd name="T48" fmla="*/ 138 w 319"/>
                  <a:gd name="T49" fmla="*/ 54 h 171"/>
                  <a:gd name="T50" fmla="*/ 128 w 319"/>
                  <a:gd name="T51" fmla="*/ 64 h 171"/>
                  <a:gd name="T52" fmla="*/ 85 w 319"/>
                  <a:gd name="T53" fmla="*/ 64 h 171"/>
                  <a:gd name="T54" fmla="*/ 74 w 319"/>
                  <a:gd name="T55" fmla="*/ 54 h 171"/>
                  <a:gd name="T56" fmla="*/ 85 w 319"/>
                  <a:gd name="T57" fmla="*/ 43 h 171"/>
                  <a:gd name="T58" fmla="*/ 106 w 319"/>
                  <a:gd name="T59" fmla="*/ 43 h 171"/>
                  <a:gd name="T60" fmla="*/ 74 w 319"/>
                  <a:gd name="T61" fmla="*/ 32 h 171"/>
                  <a:gd name="T62" fmla="*/ 21 w 319"/>
                  <a:gd name="T63" fmla="*/ 86 h 171"/>
                  <a:gd name="T64" fmla="*/ 74 w 319"/>
                  <a:gd name="T65" fmla="*/ 139 h 171"/>
                  <a:gd name="T66" fmla="*/ 112 w 319"/>
                  <a:gd name="T67" fmla="*/ 123 h 171"/>
                  <a:gd name="T68" fmla="*/ 192 w 319"/>
                  <a:gd name="T69" fmla="*/ 33 h 171"/>
                  <a:gd name="T70" fmla="*/ 245 w 319"/>
                  <a:gd name="T71" fmla="*/ 11 h 171"/>
                  <a:gd name="T72" fmla="*/ 319 w 319"/>
                  <a:gd name="T73"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9" h="171">
                    <a:moveTo>
                      <a:pt x="319" y="85"/>
                    </a:moveTo>
                    <a:cubicBezTo>
                      <a:pt x="319" y="126"/>
                      <a:pt x="286" y="159"/>
                      <a:pt x="245" y="159"/>
                    </a:cubicBezTo>
                    <a:cubicBezTo>
                      <a:pt x="229" y="159"/>
                      <a:pt x="215" y="154"/>
                      <a:pt x="202" y="145"/>
                    </a:cubicBezTo>
                    <a:cubicBezTo>
                      <a:pt x="202" y="160"/>
                      <a:pt x="202" y="160"/>
                      <a:pt x="202" y="160"/>
                    </a:cubicBezTo>
                    <a:cubicBezTo>
                      <a:pt x="202" y="166"/>
                      <a:pt x="198" y="171"/>
                      <a:pt x="192" y="171"/>
                    </a:cubicBezTo>
                    <a:cubicBezTo>
                      <a:pt x="186" y="171"/>
                      <a:pt x="181" y="166"/>
                      <a:pt x="181" y="160"/>
                    </a:cubicBezTo>
                    <a:cubicBezTo>
                      <a:pt x="181" y="118"/>
                      <a:pt x="181" y="118"/>
                      <a:pt x="181" y="118"/>
                    </a:cubicBezTo>
                    <a:cubicBezTo>
                      <a:pt x="181" y="112"/>
                      <a:pt x="186" y="107"/>
                      <a:pt x="192" y="107"/>
                    </a:cubicBezTo>
                    <a:cubicBezTo>
                      <a:pt x="234" y="107"/>
                      <a:pt x="234" y="107"/>
                      <a:pt x="234" y="107"/>
                    </a:cubicBezTo>
                    <a:cubicBezTo>
                      <a:pt x="240" y="107"/>
                      <a:pt x="245" y="112"/>
                      <a:pt x="245" y="118"/>
                    </a:cubicBezTo>
                    <a:cubicBezTo>
                      <a:pt x="245" y="124"/>
                      <a:pt x="240" y="128"/>
                      <a:pt x="234" y="128"/>
                    </a:cubicBezTo>
                    <a:cubicBezTo>
                      <a:pt x="215" y="128"/>
                      <a:pt x="215" y="128"/>
                      <a:pt x="215" y="128"/>
                    </a:cubicBezTo>
                    <a:cubicBezTo>
                      <a:pt x="224" y="134"/>
                      <a:pt x="234" y="138"/>
                      <a:pt x="245" y="138"/>
                    </a:cubicBezTo>
                    <a:cubicBezTo>
                      <a:pt x="274" y="138"/>
                      <a:pt x="298" y="114"/>
                      <a:pt x="298" y="85"/>
                    </a:cubicBezTo>
                    <a:cubicBezTo>
                      <a:pt x="298" y="56"/>
                      <a:pt x="274" y="32"/>
                      <a:pt x="245" y="32"/>
                    </a:cubicBezTo>
                    <a:cubicBezTo>
                      <a:pt x="231" y="32"/>
                      <a:pt x="217" y="38"/>
                      <a:pt x="207" y="48"/>
                    </a:cubicBezTo>
                    <a:cubicBezTo>
                      <a:pt x="128" y="138"/>
                      <a:pt x="128" y="138"/>
                      <a:pt x="128" y="138"/>
                    </a:cubicBezTo>
                    <a:cubicBezTo>
                      <a:pt x="113" y="153"/>
                      <a:pt x="94" y="160"/>
                      <a:pt x="74" y="160"/>
                    </a:cubicBezTo>
                    <a:cubicBezTo>
                      <a:pt x="33" y="160"/>
                      <a:pt x="0" y="127"/>
                      <a:pt x="0" y="86"/>
                    </a:cubicBezTo>
                    <a:cubicBezTo>
                      <a:pt x="0" y="44"/>
                      <a:pt x="33" y="11"/>
                      <a:pt x="74" y="11"/>
                    </a:cubicBezTo>
                    <a:cubicBezTo>
                      <a:pt x="90" y="11"/>
                      <a:pt x="105" y="16"/>
                      <a:pt x="117" y="24"/>
                    </a:cubicBezTo>
                    <a:cubicBezTo>
                      <a:pt x="117" y="11"/>
                      <a:pt x="117" y="11"/>
                      <a:pt x="117" y="11"/>
                    </a:cubicBezTo>
                    <a:cubicBezTo>
                      <a:pt x="117" y="5"/>
                      <a:pt x="122" y="0"/>
                      <a:pt x="128" y="0"/>
                    </a:cubicBezTo>
                    <a:cubicBezTo>
                      <a:pt x="134" y="0"/>
                      <a:pt x="138" y="5"/>
                      <a:pt x="138" y="11"/>
                    </a:cubicBezTo>
                    <a:cubicBezTo>
                      <a:pt x="138" y="54"/>
                      <a:pt x="138" y="54"/>
                      <a:pt x="138" y="54"/>
                    </a:cubicBezTo>
                    <a:cubicBezTo>
                      <a:pt x="138" y="60"/>
                      <a:pt x="134" y="64"/>
                      <a:pt x="128" y="64"/>
                    </a:cubicBezTo>
                    <a:cubicBezTo>
                      <a:pt x="85" y="64"/>
                      <a:pt x="85" y="64"/>
                      <a:pt x="85" y="64"/>
                    </a:cubicBezTo>
                    <a:cubicBezTo>
                      <a:pt x="79" y="64"/>
                      <a:pt x="74" y="60"/>
                      <a:pt x="74" y="54"/>
                    </a:cubicBezTo>
                    <a:cubicBezTo>
                      <a:pt x="74" y="48"/>
                      <a:pt x="79" y="43"/>
                      <a:pt x="85" y="43"/>
                    </a:cubicBezTo>
                    <a:cubicBezTo>
                      <a:pt x="106" y="43"/>
                      <a:pt x="106" y="43"/>
                      <a:pt x="106" y="43"/>
                    </a:cubicBezTo>
                    <a:cubicBezTo>
                      <a:pt x="97" y="36"/>
                      <a:pt x="86" y="32"/>
                      <a:pt x="74" y="32"/>
                    </a:cubicBezTo>
                    <a:cubicBezTo>
                      <a:pt x="45" y="32"/>
                      <a:pt x="21" y="56"/>
                      <a:pt x="21" y="86"/>
                    </a:cubicBezTo>
                    <a:cubicBezTo>
                      <a:pt x="21" y="115"/>
                      <a:pt x="45" y="139"/>
                      <a:pt x="74" y="139"/>
                    </a:cubicBezTo>
                    <a:cubicBezTo>
                      <a:pt x="89" y="139"/>
                      <a:pt x="102" y="133"/>
                      <a:pt x="112" y="123"/>
                    </a:cubicBezTo>
                    <a:cubicBezTo>
                      <a:pt x="192" y="33"/>
                      <a:pt x="192" y="33"/>
                      <a:pt x="192" y="33"/>
                    </a:cubicBezTo>
                    <a:cubicBezTo>
                      <a:pt x="206" y="19"/>
                      <a:pt x="225" y="11"/>
                      <a:pt x="245" y="11"/>
                    </a:cubicBezTo>
                    <a:cubicBezTo>
                      <a:pt x="286" y="11"/>
                      <a:pt x="319" y="44"/>
                      <a:pt x="319" y="85"/>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84" name="Freeform 501">
                <a:extLst>
                  <a:ext uri="{FF2B5EF4-FFF2-40B4-BE49-F238E27FC236}">
                    <a16:creationId xmlns:a16="http://schemas.microsoft.com/office/drawing/2014/main" id="{070D16BF-0332-DBF7-A3D8-7322011FAE24}"/>
                  </a:ext>
                </a:extLst>
              </p:cNvPr>
              <p:cNvSpPr>
                <a:spLocks noEditPoints="1"/>
              </p:cNvSpPr>
              <p:nvPr/>
            </p:nvSpPr>
            <p:spPr bwMode="auto">
              <a:xfrm>
                <a:off x="3160887" y="2209935"/>
                <a:ext cx="472312" cy="489509"/>
              </a:xfrm>
              <a:custGeom>
                <a:avLst/>
                <a:gdLst>
                  <a:gd name="T0" fmla="*/ 227 w 242"/>
                  <a:gd name="T1" fmla="*/ 9 h 241"/>
                  <a:gd name="T2" fmla="*/ 221 w 242"/>
                  <a:gd name="T3" fmla="*/ 1 h 241"/>
                  <a:gd name="T4" fmla="*/ 210 w 242"/>
                  <a:gd name="T5" fmla="*/ 3 h 241"/>
                  <a:gd name="T6" fmla="*/ 113 w 242"/>
                  <a:gd name="T7" fmla="*/ 35 h 241"/>
                  <a:gd name="T8" fmla="*/ 42 w 242"/>
                  <a:gd name="T9" fmla="*/ 54 h 241"/>
                  <a:gd name="T10" fmla="*/ 4 w 242"/>
                  <a:gd name="T11" fmla="*/ 121 h 241"/>
                  <a:gd name="T12" fmla="*/ 24 w 242"/>
                  <a:gd name="T13" fmla="*/ 188 h 241"/>
                  <a:gd name="T14" fmla="*/ 0 w 242"/>
                  <a:gd name="T15" fmla="*/ 230 h 241"/>
                  <a:gd name="T16" fmla="*/ 11 w 242"/>
                  <a:gd name="T17" fmla="*/ 241 h 241"/>
                  <a:gd name="T18" fmla="*/ 11 w 242"/>
                  <a:gd name="T19" fmla="*/ 241 h 241"/>
                  <a:gd name="T20" fmla="*/ 21 w 242"/>
                  <a:gd name="T21" fmla="*/ 230 h 241"/>
                  <a:gd name="T22" fmla="*/ 39 w 242"/>
                  <a:gd name="T23" fmla="*/ 203 h 241"/>
                  <a:gd name="T24" fmla="*/ 100 w 242"/>
                  <a:gd name="T25" fmla="*/ 225 h 241"/>
                  <a:gd name="T26" fmla="*/ 174 w 242"/>
                  <a:gd name="T27" fmla="*/ 193 h 241"/>
                  <a:gd name="T28" fmla="*/ 227 w 242"/>
                  <a:gd name="T29" fmla="*/ 9 h 241"/>
                  <a:gd name="T30" fmla="*/ 159 w 242"/>
                  <a:gd name="T31" fmla="*/ 178 h 241"/>
                  <a:gd name="T32" fmla="*/ 47 w 242"/>
                  <a:gd name="T33" fmla="*/ 181 h 241"/>
                  <a:gd name="T34" fmla="*/ 25 w 242"/>
                  <a:gd name="T35" fmla="*/ 123 h 241"/>
                  <a:gd name="T36" fmla="*/ 55 w 242"/>
                  <a:gd name="T37" fmla="*/ 71 h 241"/>
                  <a:gd name="T38" fmla="*/ 114 w 242"/>
                  <a:gd name="T39" fmla="*/ 56 h 241"/>
                  <a:gd name="T40" fmla="*/ 209 w 242"/>
                  <a:gd name="T41" fmla="*/ 30 h 241"/>
                  <a:gd name="T42" fmla="*/ 159 w 242"/>
                  <a:gd name="T43" fmla="*/ 178 h 241"/>
                  <a:gd name="T44" fmla="*/ 160 w 242"/>
                  <a:gd name="T45" fmla="*/ 90 h 241"/>
                  <a:gd name="T46" fmla="*/ 151 w 242"/>
                  <a:gd name="T47" fmla="*/ 102 h 241"/>
                  <a:gd name="T48" fmla="*/ 76 w 242"/>
                  <a:gd name="T49" fmla="*/ 163 h 241"/>
                  <a:gd name="T50" fmla="*/ 66 w 242"/>
                  <a:gd name="T51" fmla="*/ 170 h 241"/>
                  <a:gd name="T52" fmla="*/ 62 w 242"/>
                  <a:gd name="T53" fmla="*/ 169 h 241"/>
                  <a:gd name="T54" fmla="*/ 56 w 242"/>
                  <a:gd name="T55" fmla="*/ 156 h 241"/>
                  <a:gd name="T56" fmla="*/ 148 w 242"/>
                  <a:gd name="T57" fmla="*/ 81 h 241"/>
                  <a:gd name="T58" fmla="*/ 160 w 242"/>
                  <a:gd name="T59" fmla="*/ 9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2" h="241">
                    <a:moveTo>
                      <a:pt x="227" y="9"/>
                    </a:moveTo>
                    <a:cubicBezTo>
                      <a:pt x="226" y="5"/>
                      <a:pt x="224" y="2"/>
                      <a:pt x="221" y="1"/>
                    </a:cubicBezTo>
                    <a:cubicBezTo>
                      <a:pt x="217" y="0"/>
                      <a:pt x="213" y="0"/>
                      <a:pt x="210" y="3"/>
                    </a:cubicBezTo>
                    <a:cubicBezTo>
                      <a:pt x="171" y="33"/>
                      <a:pt x="141" y="34"/>
                      <a:pt x="113" y="35"/>
                    </a:cubicBezTo>
                    <a:cubicBezTo>
                      <a:pt x="90" y="36"/>
                      <a:pt x="67" y="37"/>
                      <a:pt x="42" y="54"/>
                    </a:cubicBezTo>
                    <a:cubicBezTo>
                      <a:pt x="20" y="69"/>
                      <a:pt x="6" y="94"/>
                      <a:pt x="4" y="121"/>
                    </a:cubicBezTo>
                    <a:cubicBezTo>
                      <a:pt x="2" y="145"/>
                      <a:pt x="9" y="169"/>
                      <a:pt x="24" y="188"/>
                    </a:cubicBezTo>
                    <a:cubicBezTo>
                      <a:pt x="1" y="209"/>
                      <a:pt x="0" y="228"/>
                      <a:pt x="0" y="230"/>
                    </a:cubicBezTo>
                    <a:cubicBezTo>
                      <a:pt x="0" y="236"/>
                      <a:pt x="5" y="241"/>
                      <a:pt x="11" y="241"/>
                    </a:cubicBezTo>
                    <a:cubicBezTo>
                      <a:pt x="11" y="241"/>
                      <a:pt x="11" y="241"/>
                      <a:pt x="11" y="241"/>
                    </a:cubicBezTo>
                    <a:cubicBezTo>
                      <a:pt x="17" y="241"/>
                      <a:pt x="21" y="236"/>
                      <a:pt x="21" y="230"/>
                    </a:cubicBezTo>
                    <a:cubicBezTo>
                      <a:pt x="22" y="230"/>
                      <a:pt x="22" y="218"/>
                      <a:pt x="39" y="203"/>
                    </a:cubicBezTo>
                    <a:cubicBezTo>
                      <a:pt x="57" y="218"/>
                      <a:pt x="78" y="225"/>
                      <a:pt x="100" y="225"/>
                    </a:cubicBezTo>
                    <a:cubicBezTo>
                      <a:pt x="127" y="225"/>
                      <a:pt x="153" y="214"/>
                      <a:pt x="174" y="193"/>
                    </a:cubicBezTo>
                    <a:cubicBezTo>
                      <a:pt x="212" y="156"/>
                      <a:pt x="242" y="80"/>
                      <a:pt x="227" y="9"/>
                    </a:cubicBezTo>
                    <a:close/>
                    <a:moveTo>
                      <a:pt x="159" y="178"/>
                    </a:moveTo>
                    <a:cubicBezTo>
                      <a:pt x="126" y="211"/>
                      <a:pt x="78" y="213"/>
                      <a:pt x="47" y="181"/>
                    </a:cubicBezTo>
                    <a:cubicBezTo>
                      <a:pt x="31" y="166"/>
                      <a:pt x="24" y="145"/>
                      <a:pt x="25" y="123"/>
                    </a:cubicBezTo>
                    <a:cubicBezTo>
                      <a:pt x="27" y="102"/>
                      <a:pt x="38" y="83"/>
                      <a:pt x="55" y="71"/>
                    </a:cubicBezTo>
                    <a:cubicBezTo>
                      <a:pt x="74" y="58"/>
                      <a:pt x="91" y="57"/>
                      <a:pt x="114" y="56"/>
                    </a:cubicBezTo>
                    <a:cubicBezTo>
                      <a:pt x="141" y="56"/>
                      <a:pt x="171" y="54"/>
                      <a:pt x="209" y="30"/>
                    </a:cubicBezTo>
                    <a:cubicBezTo>
                      <a:pt x="215" y="89"/>
                      <a:pt x="190" y="148"/>
                      <a:pt x="159" y="178"/>
                    </a:cubicBezTo>
                    <a:close/>
                    <a:moveTo>
                      <a:pt x="160" y="90"/>
                    </a:moveTo>
                    <a:cubicBezTo>
                      <a:pt x="161" y="95"/>
                      <a:pt x="157" y="101"/>
                      <a:pt x="151" y="102"/>
                    </a:cubicBezTo>
                    <a:cubicBezTo>
                      <a:pt x="97" y="112"/>
                      <a:pt x="76" y="163"/>
                      <a:pt x="76" y="163"/>
                    </a:cubicBezTo>
                    <a:cubicBezTo>
                      <a:pt x="75" y="168"/>
                      <a:pt x="71" y="170"/>
                      <a:pt x="66" y="170"/>
                    </a:cubicBezTo>
                    <a:cubicBezTo>
                      <a:pt x="65" y="170"/>
                      <a:pt x="64" y="170"/>
                      <a:pt x="62" y="169"/>
                    </a:cubicBezTo>
                    <a:cubicBezTo>
                      <a:pt x="57" y="167"/>
                      <a:pt x="54" y="161"/>
                      <a:pt x="56" y="156"/>
                    </a:cubicBezTo>
                    <a:cubicBezTo>
                      <a:pt x="57" y="153"/>
                      <a:pt x="81" y="93"/>
                      <a:pt x="148" y="81"/>
                    </a:cubicBezTo>
                    <a:cubicBezTo>
                      <a:pt x="154" y="80"/>
                      <a:pt x="159" y="84"/>
                      <a:pt x="160" y="9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85" name="Freeform 70">
                <a:extLst>
                  <a:ext uri="{FF2B5EF4-FFF2-40B4-BE49-F238E27FC236}">
                    <a16:creationId xmlns:a16="http://schemas.microsoft.com/office/drawing/2014/main" id="{8C529E99-9C2A-481C-6953-8C0E444EF6BB}"/>
                  </a:ext>
                </a:extLst>
              </p:cNvPr>
              <p:cNvSpPr>
                <a:spLocks noEditPoints="1"/>
              </p:cNvSpPr>
              <p:nvPr/>
            </p:nvSpPr>
            <p:spPr bwMode="auto">
              <a:xfrm>
                <a:off x="3714633" y="3559769"/>
                <a:ext cx="481058" cy="478374"/>
              </a:xfrm>
              <a:custGeom>
                <a:avLst/>
                <a:gdLst>
                  <a:gd name="T0" fmla="*/ 160 w 320"/>
                  <a:gd name="T1" fmla="*/ 0 h 320"/>
                  <a:gd name="T2" fmla="*/ 0 w 320"/>
                  <a:gd name="T3" fmla="*/ 160 h 320"/>
                  <a:gd name="T4" fmla="*/ 160 w 320"/>
                  <a:gd name="T5" fmla="*/ 320 h 320"/>
                  <a:gd name="T6" fmla="*/ 320 w 320"/>
                  <a:gd name="T7" fmla="*/ 160 h 320"/>
                  <a:gd name="T8" fmla="*/ 160 w 320"/>
                  <a:gd name="T9" fmla="*/ 0 h 320"/>
                  <a:gd name="T10" fmla="*/ 170 w 320"/>
                  <a:gd name="T11" fmla="*/ 298 h 320"/>
                  <a:gd name="T12" fmla="*/ 170 w 320"/>
                  <a:gd name="T13" fmla="*/ 288 h 320"/>
                  <a:gd name="T14" fmla="*/ 160 w 320"/>
                  <a:gd name="T15" fmla="*/ 277 h 320"/>
                  <a:gd name="T16" fmla="*/ 149 w 320"/>
                  <a:gd name="T17" fmla="*/ 288 h 320"/>
                  <a:gd name="T18" fmla="*/ 149 w 320"/>
                  <a:gd name="T19" fmla="*/ 298 h 320"/>
                  <a:gd name="T20" fmla="*/ 22 w 320"/>
                  <a:gd name="T21" fmla="*/ 170 h 320"/>
                  <a:gd name="T22" fmla="*/ 32 w 320"/>
                  <a:gd name="T23" fmla="*/ 170 h 320"/>
                  <a:gd name="T24" fmla="*/ 42 w 320"/>
                  <a:gd name="T25" fmla="*/ 160 h 320"/>
                  <a:gd name="T26" fmla="*/ 32 w 320"/>
                  <a:gd name="T27" fmla="*/ 149 h 320"/>
                  <a:gd name="T28" fmla="*/ 22 w 320"/>
                  <a:gd name="T29" fmla="*/ 149 h 320"/>
                  <a:gd name="T30" fmla="*/ 149 w 320"/>
                  <a:gd name="T31" fmla="*/ 22 h 320"/>
                  <a:gd name="T32" fmla="*/ 149 w 320"/>
                  <a:gd name="T33" fmla="*/ 32 h 320"/>
                  <a:gd name="T34" fmla="*/ 160 w 320"/>
                  <a:gd name="T35" fmla="*/ 42 h 320"/>
                  <a:gd name="T36" fmla="*/ 170 w 320"/>
                  <a:gd name="T37" fmla="*/ 32 h 320"/>
                  <a:gd name="T38" fmla="*/ 170 w 320"/>
                  <a:gd name="T39" fmla="*/ 22 h 320"/>
                  <a:gd name="T40" fmla="*/ 298 w 320"/>
                  <a:gd name="T41" fmla="*/ 149 h 320"/>
                  <a:gd name="T42" fmla="*/ 288 w 320"/>
                  <a:gd name="T43" fmla="*/ 149 h 320"/>
                  <a:gd name="T44" fmla="*/ 277 w 320"/>
                  <a:gd name="T45" fmla="*/ 160 h 320"/>
                  <a:gd name="T46" fmla="*/ 288 w 320"/>
                  <a:gd name="T47" fmla="*/ 170 h 320"/>
                  <a:gd name="T48" fmla="*/ 298 w 320"/>
                  <a:gd name="T49" fmla="*/ 170 h 320"/>
                  <a:gd name="T50" fmla="*/ 170 w 320"/>
                  <a:gd name="T51" fmla="*/ 298 h 320"/>
                  <a:gd name="T52" fmla="*/ 216 w 320"/>
                  <a:gd name="T53" fmla="*/ 90 h 320"/>
                  <a:gd name="T54" fmla="*/ 133 w 320"/>
                  <a:gd name="T55" fmla="*/ 127 h 320"/>
                  <a:gd name="T56" fmla="*/ 127 w 320"/>
                  <a:gd name="T57" fmla="*/ 133 h 320"/>
                  <a:gd name="T58" fmla="*/ 90 w 320"/>
                  <a:gd name="T59" fmla="*/ 216 h 320"/>
                  <a:gd name="T60" fmla="*/ 92 w 320"/>
                  <a:gd name="T61" fmla="*/ 228 h 320"/>
                  <a:gd name="T62" fmla="*/ 99 w 320"/>
                  <a:gd name="T63" fmla="*/ 231 h 320"/>
                  <a:gd name="T64" fmla="*/ 104 w 320"/>
                  <a:gd name="T65" fmla="*/ 230 h 320"/>
                  <a:gd name="T66" fmla="*/ 187 w 320"/>
                  <a:gd name="T67" fmla="*/ 192 h 320"/>
                  <a:gd name="T68" fmla="*/ 192 w 320"/>
                  <a:gd name="T69" fmla="*/ 187 h 320"/>
                  <a:gd name="T70" fmla="*/ 230 w 320"/>
                  <a:gd name="T71" fmla="*/ 104 h 320"/>
                  <a:gd name="T72" fmla="*/ 228 w 320"/>
                  <a:gd name="T73" fmla="*/ 92 h 320"/>
                  <a:gd name="T74" fmla="*/ 216 w 320"/>
                  <a:gd name="T75" fmla="*/ 90 h 320"/>
                  <a:gd name="T76" fmla="*/ 140 w 320"/>
                  <a:gd name="T77" fmla="*/ 155 h 320"/>
                  <a:gd name="T78" fmla="*/ 164 w 320"/>
                  <a:gd name="T79" fmla="*/ 179 h 320"/>
                  <a:gd name="T80" fmla="*/ 121 w 320"/>
                  <a:gd name="T81" fmla="*/ 199 h 320"/>
                  <a:gd name="T82" fmla="*/ 140 w 320"/>
                  <a:gd name="T83" fmla="*/ 155 h 320"/>
                  <a:gd name="T84" fmla="*/ 179 w 320"/>
                  <a:gd name="T85" fmla="*/ 164 h 320"/>
                  <a:gd name="T86" fmla="*/ 155 w 320"/>
                  <a:gd name="T87" fmla="*/ 140 h 320"/>
                  <a:gd name="T88" fmla="*/ 199 w 320"/>
                  <a:gd name="T89" fmla="*/ 121 h 320"/>
                  <a:gd name="T90" fmla="*/ 179 w 320"/>
                  <a:gd name="T91" fmla="*/ 1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0" h="320">
                    <a:moveTo>
                      <a:pt x="160" y="0"/>
                    </a:moveTo>
                    <a:cubicBezTo>
                      <a:pt x="71" y="0"/>
                      <a:pt x="0" y="71"/>
                      <a:pt x="0" y="160"/>
                    </a:cubicBezTo>
                    <a:cubicBezTo>
                      <a:pt x="0" y="248"/>
                      <a:pt x="71" y="320"/>
                      <a:pt x="160" y="320"/>
                    </a:cubicBezTo>
                    <a:cubicBezTo>
                      <a:pt x="248" y="320"/>
                      <a:pt x="320" y="248"/>
                      <a:pt x="320" y="160"/>
                    </a:cubicBezTo>
                    <a:cubicBezTo>
                      <a:pt x="320" y="71"/>
                      <a:pt x="248" y="0"/>
                      <a:pt x="160" y="0"/>
                    </a:cubicBezTo>
                    <a:close/>
                    <a:moveTo>
                      <a:pt x="170" y="298"/>
                    </a:moveTo>
                    <a:cubicBezTo>
                      <a:pt x="170" y="288"/>
                      <a:pt x="170" y="288"/>
                      <a:pt x="170" y="288"/>
                    </a:cubicBezTo>
                    <a:cubicBezTo>
                      <a:pt x="170" y="282"/>
                      <a:pt x="166" y="277"/>
                      <a:pt x="160" y="277"/>
                    </a:cubicBezTo>
                    <a:cubicBezTo>
                      <a:pt x="154" y="277"/>
                      <a:pt x="149" y="282"/>
                      <a:pt x="149" y="288"/>
                    </a:cubicBezTo>
                    <a:cubicBezTo>
                      <a:pt x="149" y="298"/>
                      <a:pt x="149" y="298"/>
                      <a:pt x="149" y="298"/>
                    </a:cubicBezTo>
                    <a:cubicBezTo>
                      <a:pt x="81" y="293"/>
                      <a:pt x="27" y="238"/>
                      <a:pt x="22" y="170"/>
                    </a:cubicBezTo>
                    <a:cubicBezTo>
                      <a:pt x="32" y="170"/>
                      <a:pt x="32" y="170"/>
                      <a:pt x="32" y="170"/>
                    </a:cubicBezTo>
                    <a:cubicBezTo>
                      <a:pt x="38" y="170"/>
                      <a:pt x="42" y="166"/>
                      <a:pt x="42" y="160"/>
                    </a:cubicBezTo>
                    <a:cubicBezTo>
                      <a:pt x="42" y="154"/>
                      <a:pt x="38" y="149"/>
                      <a:pt x="32" y="149"/>
                    </a:cubicBezTo>
                    <a:cubicBezTo>
                      <a:pt x="22" y="149"/>
                      <a:pt x="22" y="149"/>
                      <a:pt x="22" y="149"/>
                    </a:cubicBezTo>
                    <a:cubicBezTo>
                      <a:pt x="27" y="81"/>
                      <a:pt x="81" y="27"/>
                      <a:pt x="149" y="22"/>
                    </a:cubicBezTo>
                    <a:cubicBezTo>
                      <a:pt x="149" y="32"/>
                      <a:pt x="149" y="32"/>
                      <a:pt x="149" y="32"/>
                    </a:cubicBezTo>
                    <a:cubicBezTo>
                      <a:pt x="149" y="38"/>
                      <a:pt x="154" y="42"/>
                      <a:pt x="160" y="42"/>
                    </a:cubicBezTo>
                    <a:cubicBezTo>
                      <a:pt x="166" y="42"/>
                      <a:pt x="170" y="38"/>
                      <a:pt x="170" y="32"/>
                    </a:cubicBezTo>
                    <a:cubicBezTo>
                      <a:pt x="170" y="22"/>
                      <a:pt x="170" y="22"/>
                      <a:pt x="170" y="22"/>
                    </a:cubicBezTo>
                    <a:cubicBezTo>
                      <a:pt x="238" y="27"/>
                      <a:pt x="293" y="81"/>
                      <a:pt x="298" y="149"/>
                    </a:cubicBezTo>
                    <a:cubicBezTo>
                      <a:pt x="288" y="149"/>
                      <a:pt x="288" y="149"/>
                      <a:pt x="288" y="149"/>
                    </a:cubicBezTo>
                    <a:cubicBezTo>
                      <a:pt x="282" y="149"/>
                      <a:pt x="277" y="154"/>
                      <a:pt x="277" y="160"/>
                    </a:cubicBezTo>
                    <a:cubicBezTo>
                      <a:pt x="277" y="166"/>
                      <a:pt x="282" y="170"/>
                      <a:pt x="288" y="170"/>
                    </a:cubicBezTo>
                    <a:cubicBezTo>
                      <a:pt x="298" y="170"/>
                      <a:pt x="298" y="170"/>
                      <a:pt x="298" y="170"/>
                    </a:cubicBezTo>
                    <a:cubicBezTo>
                      <a:pt x="293" y="238"/>
                      <a:pt x="238" y="293"/>
                      <a:pt x="170" y="298"/>
                    </a:cubicBezTo>
                    <a:close/>
                    <a:moveTo>
                      <a:pt x="216" y="90"/>
                    </a:moveTo>
                    <a:cubicBezTo>
                      <a:pt x="133" y="127"/>
                      <a:pt x="133" y="127"/>
                      <a:pt x="133" y="127"/>
                    </a:cubicBezTo>
                    <a:cubicBezTo>
                      <a:pt x="130" y="128"/>
                      <a:pt x="128" y="130"/>
                      <a:pt x="127" y="133"/>
                    </a:cubicBezTo>
                    <a:cubicBezTo>
                      <a:pt x="90" y="216"/>
                      <a:pt x="90" y="216"/>
                      <a:pt x="90" y="216"/>
                    </a:cubicBezTo>
                    <a:cubicBezTo>
                      <a:pt x="88" y="220"/>
                      <a:pt x="89" y="224"/>
                      <a:pt x="92" y="228"/>
                    </a:cubicBezTo>
                    <a:cubicBezTo>
                      <a:pt x="94" y="230"/>
                      <a:pt x="97" y="231"/>
                      <a:pt x="99" y="231"/>
                    </a:cubicBezTo>
                    <a:cubicBezTo>
                      <a:pt x="101" y="231"/>
                      <a:pt x="102" y="230"/>
                      <a:pt x="104" y="230"/>
                    </a:cubicBezTo>
                    <a:cubicBezTo>
                      <a:pt x="187" y="192"/>
                      <a:pt x="187" y="192"/>
                      <a:pt x="187" y="192"/>
                    </a:cubicBezTo>
                    <a:cubicBezTo>
                      <a:pt x="189" y="191"/>
                      <a:pt x="191" y="189"/>
                      <a:pt x="192" y="187"/>
                    </a:cubicBezTo>
                    <a:cubicBezTo>
                      <a:pt x="230" y="104"/>
                      <a:pt x="230" y="104"/>
                      <a:pt x="230" y="104"/>
                    </a:cubicBezTo>
                    <a:cubicBezTo>
                      <a:pt x="232" y="100"/>
                      <a:pt x="231" y="95"/>
                      <a:pt x="228" y="92"/>
                    </a:cubicBezTo>
                    <a:cubicBezTo>
                      <a:pt x="224" y="89"/>
                      <a:pt x="220" y="88"/>
                      <a:pt x="216" y="90"/>
                    </a:cubicBezTo>
                    <a:close/>
                    <a:moveTo>
                      <a:pt x="140" y="155"/>
                    </a:moveTo>
                    <a:cubicBezTo>
                      <a:pt x="164" y="179"/>
                      <a:pt x="164" y="179"/>
                      <a:pt x="164" y="179"/>
                    </a:cubicBezTo>
                    <a:cubicBezTo>
                      <a:pt x="121" y="199"/>
                      <a:pt x="121" y="199"/>
                      <a:pt x="121" y="199"/>
                    </a:cubicBezTo>
                    <a:lnTo>
                      <a:pt x="140" y="155"/>
                    </a:lnTo>
                    <a:close/>
                    <a:moveTo>
                      <a:pt x="179" y="164"/>
                    </a:moveTo>
                    <a:cubicBezTo>
                      <a:pt x="155" y="140"/>
                      <a:pt x="155" y="140"/>
                      <a:pt x="155" y="140"/>
                    </a:cubicBezTo>
                    <a:cubicBezTo>
                      <a:pt x="199" y="121"/>
                      <a:pt x="199" y="121"/>
                      <a:pt x="199" y="121"/>
                    </a:cubicBezTo>
                    <a:lnTo>
                      <a:pt x="179" y="164"/>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Calibri Light"/>
                  <a:ea typeface="+mn-ea"/>
                  <a:cs typeface="+mn-cs"/>
                </a:endParaRPr>
              </a:p>
            </p:txBody>
          </p:sp>
        </p:grpSp>
        <p:sp>
          <p:nvSpPr>
            <p:cNvPr id="209" name="TextBox 208">
              <a:extLst>
                <a:ext uri="{FF2B5EF4-FFF2-40B4-BE49-F238E27FC236}">
                  <a16:creationId xmlns:a16="http://schemas.microsoft.com/office/drawing/2014/main" id="{BDF9F795-5C29-EA69-47F4-E9FEDC046003}"/>
                </a:ext>
              </a:extLst>
            </p:cNvPr>
            <p:cNvSpPr txBox="1"/>
            <p:nvPr/>
          </p:nvSpPr>
          <p:spPr bwMode="gray">
            <a:xfrm>
              <a:off x="8058307" y="2124655"/>
              <a:ext cx="3484522" cy="444519"/>
            </a:xfrm>
            <a:prstGeom prst="rect">
              <a:avLst/>
            </a:prstGeom>
          </p:spPr>
          <p:txBody>
            <a:bodyPr wrap="square" lIns="0" rIns="0" rtlCol="0" anchor="ctr" anchorCtr="0">
              <a:noAutofit/>
            </a:bodyPr>
            <a:lstStyle/>
            <a:p>
              <a:r>
                <a:rPr lang="en-US" sz="1300" b="1" dirty="0">
                  <a:solidFill>
                    <a:schemeClr val="tx1"/>
                  </a:solidFill>
                  <a:latin typeface="Calibri" panose="020F0502020204030204" pitchFamily="34" charset="0"/>
                  <a:cs typeface="Calibri" panose="020F0502020204030204" pitchFamily="34" charset="0"/>
                </a:rPr>
                <a:t>Perform BCM Risk Assessment</a:t>
              </a:r>
            </a:p>
          </p:txBody>
        </p:sp>
        <p:sp>
          <p:nvSpPr>
            <p:cNvPr id="210" name="TextBox 209">
              <a:extLst>
                <a:ext uri="{FF2B5EF4-FFF2-40B4-BE49-F238E27FC236}">
                  <a16:creationId xmlns:a16="http://schemas.microsoft.com/office/drawing/2014/main" id="{E18688CD-0F18-68EC-7AA8-0922A9D047AE}"/>
                </a:ext>
              </a:extLst>
            </p:cNvPr>
            <p:cNvSpPr txBox="1"/>
            <p:nvPr/>
          </p:nvSpPr>
          <p:spPr bwMode="gray">
            <a:xfrm>
              <a:off x="8383312" y="3068397"/>
              <a:ext cx="3484522" cy="444519"/>
            </a:xfrm>
            <a:prstGeom prst="rect">
              <a:avLst/>
            </a:prstGeom>
          </p:spPr>
          <p:txBody>
            <a:bodyPr wrap="square" lIns="0" rIns="0" rtlCol="0" anchor="ctr" anchorCtr="0">
              <a:noAutofit/>
            </a:bodyPr>
            <a:lstStyle/>
            <a:p>
              <a:r>
                <a:rPr lang="en-US" sz="1300" b="1" dirty="0">
                  <a:solidFill>
                    <a:schemeClr val="tx1"/>
                  </a:solidFill>
                  <a:latin typeface="Calibri" panose="020F0502020204030204" pitchFamily="34" charset="0"/>
                  <a:cs typeface="Calibri" panose="020F0502020204030204" pitchFamily="34" charset="0"/>
                </a:rPr>
                <a:t>Review BCM Strategy and develop 3 years roadmap</a:t>
              </a:r>
            </a:p>
          </p:txBody>
        </p:sp>
        <p:sp>
          <p:nvSpPr>
            <p:cNvPr id="211" name="TextBox 210">
              <a:extLst>
                <a:ext uri="{FF2B5EF4-FFF2-40B4-BE49-F238E27FC236}">
                  <a16:creationId xmlns:a16="http://schemas.microsoft.com/office/drawing/2014/main" id="{AF6019EB-5FB4-C574-E4BC-EDC0DDD621AB}"/>
                </a:ext>
              </a:extLst>
            </p:cNvPr>
            <p:cNvSpPr txBox="1"/>
            <p:nvPr/>
          </p:nvSpPr>
          <p:spPr bwMode="gray">
            <a:xfrm>
              <a:off x="7957937" y="3940049"/>
              <a:ext cx="3484522" cy="444519"/>
            </a:xfrm>
            <a:prstGeom prst="rect">
              <a:avLst/>
            </a:prstGeom>
          </p:spPr>
          <p:txBody>
            <a:bodyPr wrap="square" lIns="0" rIns="0" rtlCol="0" anchor="ctr" anchorCtr="0">
              <a:noAutofit/>
            </a:bodyPr>
            <a:lstStyle/>
            <a:p>
              <a:r>
                <a:rPr lang="de-DE" sz="1300" b="1" dirty="0">
                  <a:solidFill>
                    <a:schemeClr val="tx1"/>
                  </a:solidFill>
                  <a:latin typeface="Calibri" panose="020F0502020204030204" pitchFamily="34" charset="0"/>
                  <a:cs typeface="Calibri" panose="020F0502020204030204" pitchFamily="34" charset="0"/>
                </a:rPr>
                <a:t>Review and update BCM / CM DR / ER/ IM Plans</a:t>
              </a:r>
              <a:endParaRPr lang="en-US" sz="1300" b="1" dirty="0">
                <a:solidFill>
                  <a:schemeClr val="tx1"/>
                </a:solidFill>
                <a:latin typeface="Calibri" panose="020F0502020204030204" pitchFamily="34" charset="0"/>
                <a:cs typeface="Calibri" panose="020F0502020204030204" pitchFamily="34" charset="0"/>
              </a:endParaRPr>
            </a:p>
          </p:txBody>
        </p:sp>
        <p:sp>
          <p:nvSpPr>
            <p:cNvPr id="212" name="TextBox 211">
              <a:extLst>
                <a:ext uri="{FF2B5EF4-FFF2-40B4-BE49-F238E27FC236}">
                  <a16:creationId xmlns:a16="http://schemas.microsoft.com/office/drawing/2014/main" id="{FEFB4025-847A-8AFB-83E7-FE44CBBBBF45}"/>
                </a:ext>
              </a:extLst>
            </p:cNvPr>
            <p:cNvSpPr txBox="1"/>
            <p:nvPr/>
          </p:nvSpPr>
          <p:spPr bwMode="gray">
            <a:xfrm>
              <a:off x="7164287" y="4711929"/>
              <a:ext cx="3484522" cy="444519"/>
            </a:xfrm>
            <a:prstGeom prst="rect">
              <a:avLst/>
            </a:prstGeom>
          </p:spPr>
          <p:txBody>
            <a:bodyPr wrap="square" lIns="0" rIns="0" rtlCol="0" anchor="ctr" anchorCtr="0">
              <a:noAutofit/>
            </a:bodyPr>
            <a:lstStyle/>
            <a:p>
              <a:r>
                <a:rPr lang="en-US" sz="1300" b="1" dirty="0">
                  <a:solidFill>
                    <a:schemeClr val="tx1"/>
                  </a:solidFill>
                  <a:latin typeface="Calibri" panose="020F0502020204030204" pitchFamily="34" charset="0"/>
                  <a:cs typeface="Calibri" panose="020F0502020204030204" pitchFamily="34" charset="0"/>
                </a:rPr>
                <a:t>Develop BCM Test Plan Scenario Testing</a:t>
              </a:r>
            </a:p>
          </p:txBody>
        </p:sp>
      </p:grpSp>
      <p:sp>
        <p:nvSpPr>
          <p:cNvPr id="216" name="Content Placeholder 7">
            <a:extLst>
              <a:ext uri="{FF2B5EF4-FFF2-40B4-BE49-F238E27FC236}">
                <a16:creationId xmlns:a16="http://schemas.microsoft.com/office/drawing/2014/main" id="{E0783483-41C0-EA3C-C261-17C3502C06B3}"/>
              </a:ext>
            </a:extLst>
          </p:cNvPr>
          <p:cNvSpPr txBox="1">
            <a:spLocks/>
          </p:cNvSpPr>
          <p:nvPr/>
        </p:nvSpPr>
        <p:spPr>
          <a:xfrm>
            <a:off x="938939" y="1372380"/>
            <a:ext cx="3659963" cy="373143"/>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Calibri" panose="020F0502020204030204" pitchFamily="34" charset="0"/>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Calibri" panose="020F0502020204030204" pitchFamily="34" charset="0"/>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Calibri" panose="020F0502020204030204" pitchFamily="34" charset="0"/>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Calibri" panose="020F0502020204030204" pitchFamily="34" charset="0"/>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Calibri" panose="020F0502020204030204" pitchFamily="34" charset="0"/>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782" b="1" dirty="0">
                <a:solidFill>
                  <a:srgbClr val="111C4E"/>
                </a:solidFill>
                <a:cs typeface="Calibri" panose="020F0502020204030204" pitchFamily="34" charset="0"/>
              </a:rPr>
              <a:t>Project Objectives</a:t>
            </a:r>
          </a:p>
        </p:txBody>
      </p:sp>
      <p:grpSp>
        <p:nvGrpSpPr>
          <p:cNvPr id="217" name="Group 433">
            <a:extLst>
              <a:ext uri="{FF2B5EF4-FFF2-40B4-BE49-F238E27FC236}">
                <a16:creationId xmlns:a16="http://schemas.microsoft.com/office/drawing/2014/main" id="{B91F26A5-2937-CCC3-416C-13ED84B9E920}"/>
              </a:ext>
            </a:extLst>
          </p:cNvPr>
          <p:cNvGrpSpPr>
            <a:grpSpLocks noChangeAspect="1"/>
          </p:cNvGrpSpPr>
          <p:nvPr/>
        </p:nvGrpSpPr>
        <p:grpSpPr bwMode="auto">
          <a:xfrm>
            <a:off x="554909" y="1373943"/>
            <a:ext cx="363617" cy="363617"/>
            <a:chOff x="4725" y="1820"/>
            <a:chExt cx="340" cy="340"/>
          </a:xfrm>
          <a:solidFill>
            <a:srgbClr val="111C4E"/>
          </a:solidFill>
        </p:grpSpPr>
        <p:sp>
          <p:nvSpPr>
            <p:cNvPr id="218" name="Freeform 434">
              <a:extLst>
                <a:ext uri="{FF2B5EF4-FFF2-40B4-BE49-F238E27FC236}">
                  <a16:creationId xmlns:a16="http://schemas.microsoft.com/office/drawing/2014/main" id="{B661001D-2F45-871C-3DA1-04F0ED95D14A}"/>
                </a:ext>
              </a:extLst>
            </p:cNvPr>
            <p:cNvSpPr>
              <a:spLocks noEditPoints="1"/>
            </p:cNvSpPr>
            <p:nvPr/>
          </p:nvSpPr>
          <p:spPr bwMode="auto">
            <a:xfrm>
              <a:off x="4845" y="1884"/>
              <a:ext cx="100" cy="212"/>
            </a:xfrm>
            <a:custGeom>
              <a:avLst/>
              <a:gdLst>
                <a:gd name="T0" fmla="*/ 139 w 150"/>
                <a:gd name="T1" fmla="*/ 320 h 320"/>
                <a:gd name="T2" fmla="*/ 11 w 150"/>
                <a:gd name="T3" fmla="*/ 320 h 320"/>
                <a:gd name="T4" fmla="*/ 0 w 150"/>
                <a:gd name="T5" fmla="*/ 310 h 320"/>
                <a:gd name="T6" fmla="*/ 0 w 150"/>
                <a:gd name="T7" fmla="*/ 267 h 320"/>
                <a:gd name="T8" fmla="*/ 11 w 150"/>
                <a:gd name="T9" fmla="*/ 256 h 320"/>
                <a:gd name="T10" fmla="*/ 43 w 150"/>
                <a:gd name="T11" fmla="*/ 256 h 320"/>
                <a:gd name="T12" fmla="*/ 43 w 150"/>
                <a:gd name="T13" fmla="*/ 171 h 320"/>
                <a:gd name="T14" fmla="*/ 22 w 150"/>
                <a:gd name="T15" fmla="*/ 171 h 320"/>
                <a:gd name="T16" fmla="*/ 11 w 150"/>
                <a:gd name="T17" fmla="*/ 160 h 320"/>
                <a:gd name="T18" fmla="*/ 11 w 150"/>
                <a:gd name="T19" fmla="*/ 118 h 320"/>
                <a:gd name="T20" fmla="*/ 22 w 150"/>
                <a:gd name="T21" fmla="*/ 107 h 320"/>
                <a:gd name="T22" fmla="*/ 96 w 150"/>
                <a:gd name="T23" fmla="*/ 107 h 320"/>
                <a:gd name="T24" fmla="*/ 107 w 150"/>
                <a:gd name="T25" fmla="*/ 118 h 320"/>
                <a:gd name="T26" fmla="*/ 107 w 150"/>
                <a:gd name="T27" fmla="*/ 256 h 320"/>
                <a:gd name="T28" fmla="*/ 139 w 150"/>
                <a:gd name="T29" fmla="*/ 256 h 320"/>
                <a:gd name="T30" fmla="*/ 150 w 150"/>
                <a:gd name="T31" fmla="*/ 267 h 320"/>
                <a:gd name="T32" fmla="*/ 150 w 150"/>
                <a:gd name="T33" fmla="*/ 310 h 320"/>
                <a:gd name="T34" fmla="*/ 139 w 150"/>
                <a:gd name="T35" fmla="*/ 320 h 320"/>
                <a:gd name="T36" fmla="*/ 22 w 150"/>
                <a:gd name="T37" fmla="*/ 299 h 320"/>
                <a:gd name="T38" fmla="*/ 128 w 150"/>
                <a:gd name="T39" fmla="*/ 299 h 320"/>
                <a:gd name="T40" fmla="*/ 128 w 150"/>
                <a:gd name="T41" fmla="*/ 278 h 320"/>
                <a:gd name="T42" fmla="*/ 96 w 150"/>
                <a:gd name="T43" fmla="*/ 278 h 320"/>
                <a:gd name="T44" fmla="*/ 86 w 150"/>
                <a:gd name="T45" fmla="*/ 267 h 320"/>
                <a:gd name="T46" fmla="*/ 86 w 150"/>
                <a:gd name="T47" fmla="*/ 128 h 320"/>
                <a:gd name="T48" fmla="*/ 32 w 150"/>
                <a:gd name="T49" fmla="*/ 128 h 320"/>
                <a:gd name="T50" fmla="*/ 32 w 150"/>
                <a:gd name="T51" fmla="*/ 150 h 320"/>
                <a:gd name="T52" fmla="*/ 54 w 150"/>
                <a:gd name="T53" fmla="*/ 150 h 320"/>
                <a:gd name="T54" fmla="*/ 64 w 150"/>
                <a:gd name="T55" fmla="*/ 160 h 320"/>
                <a:gd name="T56" fmla="*/ 64 w 150"/>
                <a:gd name="T57" fmla="*/ 267 h 320"/>
                <a:gd name="T58" fmla="*/ 54 w 150"/>
                <a:gd name="T59" fmla="*/ 278 h 320"/>
                <a:gd name="T60" fmla="*/ 22 w 150"/>
                <a:gd name="T61" fmla="*/ 278 h 320"/>
                <a:gd name="T62" fmla="*/ 22 w 150"/>
                <a:gd name="T63" fmla="*/ 299 h 320"/>
                <a:gd name="T64" fmla="*/ 75 w 150"/>
                <a:gd name="T65" fmla="*/ 86 h 320"/>
                <a:gd name="T66" fmla="*/ 32 w 150"/>
                <a:gd name="T67" fmla="*/ 43 h 320"/>
                <a:gd name="T68" fmla="*/ 75 w 150"/>
                <a:gd name="T69" fmla="*/ 0 h 320"/>
                <a:gd name="T70" fmla="*/ 118 w 150"/>
                <a:gd name="T71" fmla="*/ 43 h 320"/>
                <a:gd name="T72" fmla="*/ 75 w 150"/>
                <a:gd name="T73" fmla="*/ 86 h 320"/>
                <a:gd name="T74" fmla="*/ 75 w 150"/>
                <a:gd name="T75" fmla="*/ 22 h 320"/>
                <a:gd name="T76" fmla="*/ 54 w 150"/>
                <a:gd name="T77" fmla="*/ 43 h 320"/>
                <a:gd name="T78" fmla="*/ 75 w 150"/>
                <a:gd name="T79" fmla="*/ 64 h 320"/>
                <a:gd name="T80" fmla="*/ 96 w 150"/>
                <a:gd name="T81" fmla="*/ 43 h 320"/>
                <a:gd name="T82" fmla="*/ 75 w 150"/>
                <a:gd name="T83" fmla="*/ 2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320">
                  <a:moveTo>
                    <a:pt x="139" y="320"/>
                  </a:moveTo>
                  <a:cubicBezTo>
                    <a:pt x="11" y="320"/>
                    <a:pt x="11" y="320"/>
                    <a:pt x="11" y="320"/>
                  </a:cubicBezTo>
                  <a:cubicBezTo>
                    <a:pt x="5" y="320"/>
                    <a:pt x="0" y="316"/>
                    <a:pt x="0" y="310"/>
                  </a:cubicBezTo>
                  <a:cubicBezTo>
                    <a:pt x="0" y="267"/>
                    <a:pt x="0" y="267"/>
                    <a:pt x="0" y="267"/>
                  </a:cubicBezTo>
                  <a:cubicBezTo>
                    <a:pt x="0" y="261"/>
                    <a:pt x="5" y="256"/>
                    <a:pt x="11" y="256"/>
                  </a:cubicBezTo>
                  <a:cubicBezTo>
                    <a:pt x="43" y="256"/>
                    <a:pt x="43" y="256"/>
                    <a:pt x="43" y="256"/>
                  </a:cubicBezTo>
                  <a:cubicBezTo>
                    <a:pt x="43" y="171"/>
                    <a:pt x="43" y="171"/>
                    <a:pt x="43" y="171"/>
                  </a:cubicBezTo>
                  <a:cubicBezTo>
                    <a:pt x="22" y="171"/>
                    <a:pt x="22" y="171"/>
                    <a:pt x="22" y="171"/>
                  </a:cubicBezTo>
                  <a:cubicBezTo>
                    <a:pt x="16" y="171"/>
                    <a:pt x="11" y="166"/>
                    <a:pt x="11" y="160"/>
                  </a:cubicBezTo>
                  <a:cubicBezTo>
                    <a:pt x="11" y="118"/>
                    <a:pt x="11" y="118"/>
                    <a:pt x="11" y="118"/>
                  </a:cubicBezTo>
                  <a:cubicBezTo>
                    <a:pt x="11" y="112"/>
                    <a:pt x="16" y="107"/>
                    <a:pt x="22" y="107"/>
                  </a:cubicBezTo>
                  <a:cubicBezTo>
                    <a:pt x="96" y="107"/>
                    <a:pt x="96" y="107"/>
                    <a:pt x="96" y="107"/>
                  </a:cubicBezTo>
                  <a:cubicBezTo>
                    <a:pt x="102" y="107"/>
                    <a:pt x="107" y="112"/>
                    <a:pt x="107" y="118"/>
                  </a:cubicBezTo>
                  <a:cubicBezTo>
                    <a:pt x="107" y="256"/>
                    <a:pt x="107" y="256"/>
                    <a:pt x="107" y="256"/>
                  </a:cubicBezTo>
                  <a:cubicBezTo>
                    <a:pt x="139" y="256"/>
                    <a:pt x="139" y="256"/>
                    <a:pt x="139" y="256"/>
                  </a:cubicBezTo>
                  <a:cubicBezTo>
                    <a:pt x="145" y="256"/>
                    <a:pt x="150" y="261"/>
                    <a:pt x="150" y="267"/>
                  </a:cubicBezTo>
                  <a:cubicBezTo>
                    <a:pt x="150" y="310"/>
                    <a:pt x="150" y="310"/>
                    <a:pt x="150" y="310"/>
                  </a:cubicBezTo>
                  <a:cubicBezTo>
                    <a:pt x="150" y="316"/>
                    <a:pt x="145" y="320"/>
                    <a:pt x="139" y="320"/>
                  </a:cubicBezTo>
                  <a:close/>
                  <a:moveTo>
                    <a:pt x="22" y="299"/>
                  </a:moveTo>
                  <a:cubicBezTo>
                    <a:pt x="128" y="299"/>
                    <a:pt x="128" y="299"/>
                    <a:pt x="128" y="299"/>
                  </a:cubicBezTo>
                  <a:cubicBezTo>
                    <a:pt x="128" y="278"/>
                    <a:pt x="128" y="278"/>
                    <a:pt x="128" y="278"/>
                  </a:cubicBezTo>
                  <a:cubicBezTo>
                    <a:pt x="96" y="278"/>
                    <a:pt x="96" y="278"/>
                    <a:pt x="96" y="278"/>
                  </a:cubicBezTo>
                  <a:cubicBezTo>
                    <a:pt x="90" y="278"/>
                    <a:pt x="86" y="273"/>
                    <a:pt x="86" y="267"/>
                  </a:cubicBezTo>
                  <a:cubicBezTo>
                    <a:pt x="86" y="128"/>
                    <a:pt x="86" y="128"/>
                    <a:pt x="86" y="128"/>
                  </a:cubicBezTo>
                  <a:cubicBezTo>
                    <a:pt x="32" y="128"/>
                    <a:pt x="32" y="128"/>
                    <a:pt x="32" y="128"/>
                  </a:cubicBezTo>
                  <a:cubicBezTo>
                    <a:pt x="32" y="150"/>
                    <a:pt x="32" y="150"/>
                    <a:pt x="32" y="150"/>
                  </a:cubicBezTo>
                  <a:cubicBezTo>
                    <a:pt x="54" y="150"/>
                    <a:pt x="54" y="150"/>
                    <a:pt x="54" y="150"/>
                  </a:cubicBezTo>
                  <a:cubicBezTo>
                    <a:pt x="60" y="150"/>
                    <a:pt x="64" y="154"/>
                    <a:pt x="64" y="160"/>
                  </a:cubicBezTo>
                  <a:cubicBezTo>
                    <a:pt x="64" y="267"/>
                    <a:pt x="64" y="267"/>
                    <a:pt x="64" y="267"/>
                  </a:cubicBezTo>
                  <a:cubicBezTo>
                    <a:pt x="64" y="273"/>
                    <a:pt x="60" y="278"/>
                    <a:pt x="54" y="278"/>
                  </a:cubicBezTo>
                  <a:cubicBezTo>
                    <a:pt x="22" y="278"/>
                    <a:pt x="22" y="278"/>
                    <a:pt x="22" y="278"/>
                  </a:cubicBezTo>
                  <a:lnTo>
                    <a:pt x="22" y="299"/>
                  </a:lnTo>
                  <a:close/>
                  <a:moveTo>
                    <a:pt x="75" y="86"/>
                  </a:moveTo>
                  <a:cubicBezTo>
                    <a:pt x="51" y="86"/>
                    <a:pt x="32" y="67"/>
                    <a:pt x="32" y="43"/>
                  </a:cubicBezTo>
                  <a:cubicBezTo>
                    <a:pt x="32" y="19"/>
                    <a:pt x="51" y="0"/>
                    <a:pt x="75" y="0"/>
                  </a:cubicBezTo>
                  <a:cubicBezTo>
                    <a:pt x="99" y="0"/>
                    <a:pt x="118" y="19"/>
                    <a:pt x="118" y="43"/>
                  </a:cubicBezTo>
                  <a:cubicBezTo>
                    <a:pt x="118" y="67"/>
                    <a:pt x="99" y="86"/>
                    <a:pt x="75" y="86"/>
                  </a:cubicBezTo>
                  <a:close/>
                  <a:moveTo>
                    <a:pt x="75" y="22"/>
                  </a:moveTo>
                  <a:cubicBezTo>
                    <a:pt x="63" y="22"/>
                    <a:pt x="54" y="31"/>
                    <a:pt x="54" y="43"/>
                  </a:cubicBezTo>
                  <a:cubicBezTo>
                    <a:pt x="54" y="55"/>
                    <a:pt x="63" y="64"/>
                    <a:pt x="75" y="64"/>
                  </a:cubicBezTo>
                  <a:cubicBezTo>
                    <a:pt x="87" y="64"/>
                    <a:pt x="96" y="55"/>
                    <a:pt x="96" y="43"/>
                  </a:cubicBezTo>
                  <a:cubicBezTo>
                    <a:pt x="96" y="31"/>
                    <a:pt x="87" y="22"/>
                    <a:pt x="75"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solidFill>
                  <a:srgbClr val="111C4E"/>
                </a:solidFill>
              </a:endParaRPr>
            </a:p>
          </p:txBody>
        </p:sp>
        <p:sp>
          <p:nvSpPr>
            <p:cNvPr id="219" name="Freeform 435">
              <a:extLst>
                <a:ext uri="{FF2B5EF4-FFF2-40B4-BE49-F238E27FC236}">
                  <a16:creationId xmlns:a16="http://schemas.microsoft.com/office/drawing/2014/main" id="{DD3A8379-7C85-9AA8-0EAE-464F18ED6876}"/>
                </a:ext>
              </a:extLst>
            </p:cNvPr>
            <p:cNvSpPr>
              <a:spLocks noEditPoints="1"/>
            </p:cNvSpPr>
            <p:nvPr/>
          </p:nvSpPr>
          <p:spPr bwMode="auto">
            <a:xfrm>
              <a:off x="4725" y="1820"/>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endParaRPr lang="en-GB" sz="1782" dirty="0">
                <a:solidFill>
                  <a:srgbClr val="111C4E"/>
                </a:solidFill>
              </a:endParaRPr>
            </a:p>
          </p:txBody>
        </p:sp>
      </p:grpSp>
    </p:spTree>
    <p:extLst>
      <p:ext uri="{BB962C8B-B14F-4D97-AF65-F5344CB8AC3E}">
        <p14:creationId xmlns:p14="http://schemas.microsoft.com/office/powerpoint/2010/main" val="1508172130"/>
      </p:ext>
    </p:extLst>
  </p:cSld>
  <p:clrMapOvr>
    <a:masterClrMapping/>
  </p:clrMapOvr>
  <p:transition spd="med">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B87900A-F1D0-42E5-B0CC-17D3F88FA4EE}"/>
              </a:ext>
            </a:extLst>
          </p:cNvPr>
          <p:cNvSpPr/>
          <p:nvPr/>
        </p:nvSpPr>
        <p:spPr bwMode="gray">
          <a:xfrm>
            <a:off x="5249" y="0"/>
            <a:ext cx="3024389" cy="6858000"/>
          </a:xfrm>
          <a:prstGeom prst="rect">
            <a:avLst/>
          </a:prstGeom>
          <a:solidFill>
            <a:srgbClr val="0076A8"/>
          </a:solidFill>
          <a:ln w="19050" algn="ctr">
            <a:solidFill>
              <a:srgbClr val="0076A8"/>
            </a:solidFill>
            <a:miter lim="800000"/>
            <a:headEnd/>
            <a:tailEnd/>
          </a:ln>
        </p:spPr>
        <p:txBody>
          <a:bodyPr wrap="square" lIns="88071" tIns="88071" rIns="88071" bIns="88071"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582" b="1"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endParaRPr>
          </a:p>
        </p:txBody>
      </p:sp>
      <p:sp>
        <p:nvSpPr>
          <p:cNvPr id="10" name="Rectangle 9"/>
          <p:cNvSpPr/>
          <p:nvPr/>
        </p:nvSpPr>
        <p:spPr>
          <a:xfrm>
            <a:off x="89875" y="1984623"/>
            <a:ext cx="2855131" cy="737831"/>
          </a:xfrm>
          <a:prstGeom prst="rect">
            <a:avLst/>
          </a:prstGeom>
        </p:spPr>
        <p:txBody>
          <a:bodyPr wrap="square" lIns="0" tIns="0" rIns="0" bIns="0">
            <a:spAutoFit/>
          </a:bodyPr>
          <a:lstStyle/>
          <a:p>
            <a:pPr algn="ctr">
              <a:lnSpc>
                <a:spcPct val="106000"/>
              </a:lnSpc>
              <a:defRPr/>
            </a:pPr>
            <a:r>
              <a:rPr lang="en-US" sz="2381" dirty="0">
                <a:solidFill>
                  <a:prstClr val="white"/>
                </a:solidFill>
                <a:latin typeface="Calibri Light" panose="020F0302020204030204" pitchFamily="34" charset="0"/>
                <a:cs typeface="Arial" panose="020B0604020202020204" pitchFamily="34" charset="0"/>
              </a:rPr>
              <a:t>Maarten Smulders</a:t>
            </a:r>
          </a:p>
          <a:p>
            <a:pPr algn="ctr">
              <a:lnSpc>
                <a:spcPct val="106000"/>
              </a:lnSpc>
              <a:defRPr/>
            </a:pPr>
            <a:r>
              <a:rPr lang="en-US" sz="1094" dirty="0">
                <a:solidFill>
                  <a:prstClr val="white"/>
                </a:solidFill>
                <a:latin typeface="Calibri Light" panose="020F0302020204030204" pitchFamily="34" charset="0"/>
                <a:cs typeface="Arial" panose="020B0604020202020204" pitchFamily="34" charset="0"/>
              </a:rPr>
              <a:t>Director, Cyber Resilience</a:t>
            </a:r>
          </a:p>
          <a:p>
            <a:pPr algn="ctr">
              <a:lnSpc>
                <a:spcPct val="106000"/>
              </a:lnSpc>
              <a:defRPr/>
            </a:pPr>
            <a:endParaRPr lang="en-US" sz="1094" dirty="0">
              <a:solidFill>
                <a:prstClr val="white"/>
              </a:solidFill>
              <a:latin typeface="Calibri Light" panose="020F0302020204030204" pitchFamily="34" charset="0"/>
              <a:cs typeface="Arial" panose="020B0604020202020204" pitchFamily="34" charset="0"/>
            </a:endParaRPr>
          </a:p>
        </p:txBody>
      </p:sp>
      <p:sp>
        <p:nvSpPr>
          <p:cNvPr id="16" name="Rectangle 3"/>
          <p:cNvSpPr txBox="1">
            <a:spLocks noChangeArrowheads="1"/>
          </p:cNvSpPr>
          <p:nvPr/>
        </p:nvSpPr>
        <p:spPr bwMode="auto">
          <a:xfrm>
            <a:off x="3218077" y="770737"/>
            <a:ext cx="7739779" cy="906505"/>
          </a:xfrm>
          <a:prstGeom prst="rect">
            <a:avLst/>
          </a:prstGeom>
          <a:noFill/>
          <a:ln w="9525">
            <a:noFill/>
            <a:miter lim="800000"/>
            <a:headEnd/>
            <a:tailEnd/>
          </a:ln>
        </p:spPr>
        <p:txBody>
          <a:bodyPr lIns="108257" tIns="54130" rIns="0" bIns="54130" anchor="t"/>
          <a:lstStyle/>
          <a:p>
            <a:pPr algn="just" defTabSz="1208233" fontAlgn="base">
              <a:spcBef>
                <a:spcPts val="300"/>
              </a:spcBef>
              <a:spcAft>
                <a:spcPts val="300"/>
              </a:spcAft>
              <a:defRPr/>
            </a:pPr>
            <a:r>
              <a:rPr lang="en-US" sz="943" dirty="0">
                <a:solidFill>
                  <a:srgbClr val="575757"/>
                </a:solidFill>
                <a:latin typeface="Calibri Light" panose="020F0302020204030204" pitchFamily="34" charset="0"/>
              </a:rPr>
              <a:t>Maarten is an experienced consulting leader in a multidisciplinary, international firm with a track record of the successful management of large and complex engagements, live incident, and crisis situations. He is a subject matter expert in crisis management &amp; operational resilience with 20+ years experience. As a Director of the Deloitte Middle East Risk Advisory Practice Maarten is leading our crisis and resilience services in the region. With a specific focus on our emerging business in KSA and wider region. In times of ongoing geopolitical situations, supply chain challenges, climate change and increasing incidents his mission is to build trust and create space to think. He has extensive experience with IT and technology resilience through supporting clients with disaster recovery planning, third party risk management and cyber incident response. He manages a diverse client portfolio mainly in government &amp; public sector, manufacturing and financial services.</a:t>
            </a:r>
          </a:p>
          <a:p>
            <a:pPr algn="just" defTabSz="1208233" fontAlgn="base">
              <a:spcBef>
                <a:spcPts val="300"/>
              </a:spcBef>
              <a:spcAft>
                <a:spcPts val="300"/>
              </a:spcAft>
              <a:defRPr/>
            </a:pPr>
            <a:r>
              <a:rPr lang="en-US" sz="943" dirty="0">
                <a:solidFill>
                  <a:srgbClr val="575757"/>
                </a:solidFill>
                <a:latin typeface="Calibri Light" panose="020F0302020204030204" pitchFamily="34" charset="0"/>
              </a:rPr>
              <a:t>. </a:t>
            </a:r>
          </a:p>
        </p:txBody>
      </p:sp>
      <p:sp>
        <p:nvSpPr>
          <p:cNvPr id="19" name="Rectangle 18"/>
          <p:cNvSpPr/>
          <p:nvPr/>
        </p:nvSpPr>
        <p:spPr>
          <a:xfrm>
            <a:off x="332245" y="2736588"/>
            <a:ext cx="2370395" cy="1418352"/>
          </a:xfrm>
          <a:prstGeom prst="rect">
            <a:avLst/>
          </a:prstGeom>
        </p:spPr>
        <p:txBody>
          <a:bodyPr wrap="square" lIns="90818" tIns="45410" rIns="90818" bIns="45410" anchor="t">
            <a:spAutoFit/>
          </a:bodyPr>
          <a:lstStyle/>
          <a:p>
            <a:pPr marL="0" marR="0" lvl="0" indent="-159629" algn="l" defTabSz="948386" rtl="0" eaLnBrk="1" fontAlgn="auto" latinLnBrk="0" hangingPunct="1">
              <a:lnSpc>
                <a:spcPts val="1014"/>
              </a:lnSpc>
              <a:spcBef>
                <a:spcPts val="590"/>
              </a:spcBef>
              <a:spcAft>
                <a:spcPts val="0"/>
              </a:spcAft>
              <a:buClr>
                <a:srgbClr val="000066"/>
              </a:buClr>
              <a:buSzPct val="75000"/>
              <a:buFontTx/>
              <a:buNone/>
              <a:tabLst>
                <a:tab pos="1312455" algn="l"/>
              </a:tabLst>
              <a:defRPr/>
            </a:pPr>
            <a:r>
              <a:rPr kumimoji="0" lang="en-US" sz="1091" b="0" i="0" u="none" strike="noStrike" kern="1200" cap="none" spc="0" normalizeH="0" baseline="0" noProof="0" dirty="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rPr>
              <a:t>Professional and Technical Qualification</a:t>
            </a:r>
            <a:endPar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endParaRP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r>
              <a:rPr kumimoji="0" lang="en-US" sz="1041" b="0" i="0" u="none" strike="noStrike" kern="1200" cap="none" spc="0" normalizeH="0" baseline="0" noProof="0" dirty="0" err="1">
                <a:ln>
                  <a:noFill/>
                </a:ln>
                <a:solidFill>
                  <a:srgbClr val="FFFFFF"/>
                </a:solidFill>
                <a:effectLst/>
                <a:uLnTx/>
                <a:uFillTx/>
                <a:latin typeface="Calibri Light" panose="020F0302020204030204" pitchFamily="34" charset="0"/>
                <a:ea typeface="Verdana" panose="020B0604030504040204" pitchFamily="34" charset="0"/>
                <a:cs typeface="+mn-cs"/>
              </a:rPr>
              <a:t>Badmin</a:t>
            </a:r>
            <a:r>
              <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rPr>
              <a:t> Facility Management (2006), Netherlands</a:t>
            </a: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r>
              <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rPr>
              <a:t>BCI CBCI (2009)</a:t>
            </a: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r>
              <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rPr>
              <a:t>IRM CIRM (2011)</a:t>
            </a: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r>
              <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rPr>
              <a:t>BS25999 (2008); ITIL (2012)</a:t>
            </a:r>
          </a:p>
        </p:txBody>
      </p:sp>
      <p:sp>
        <p:nvSpPr>
          <p:cNvPr id="13" name="Rectangle 3"/>
          <p:cNvSpPr txBox="1">
            <a:spLocks noChangeArrowheads="1"/>
          </p:cNvSpPr>
          <p:nvPr/>
        </p:nvSpPr>
        <p:spPr bwMode="auto">
          <a:xfrm>
            <a:off x="3207508" y="1893352"/>
            <a:ext cx="8115794" cy="2478623"/>
          </a:xfrm>
          <a:prstGeom prst="rect">
            <a:avLst/>
          </a:prstGeom>
          <a:noFill/>
          <a:ln w="9525">
            <a:noFill/>
            <a:miter lim="800000"/>
            <a:headEnd/>
            <a:tailEnd/>
          </a:ln>
        </p:spPr>
        <p:txBody>
          <a:bodyPr lIns="108257" tIns="54130" rIns="0" bIns="54130" anchor="t"/>
          <a:lstStyle/>
          <a:p>
            <a:pPr marL="189915" marR="0" lvl="0" indent="-189915" algn="l" defTabSz="914400" rtl="0" eaLnBrk="1" fontAlgn="auto" latinLnBrk="0" hangingPunct="1">
              <a:lnSpc>
                <a:spcPct val="100000"/>
              </a:lnSpc>
              <a:spcBef>
                <a:spcPts val="590"/>
              </a:spcBef>
              <a:spcAft>
                <a:spcPts val="590"/>
              </a:spcAft>
              <a:buClrTx/>
              <a:buSzTx/>
              <a:buFontTx/>
              <a:buNone/>
              <a:tabLst/>
              <a:defRPr/>
            </a:pPr>
            <a:r>
              <a:rPr kumimoji="0" lang="en-US" sz="990" b="0" i="0" u="none" strike="noStrike" kern="1200" cap="none" spc="0" normalizeH="0" baseline="0" noProof="0" dirty="0">
                <a:ln>
                  <a:noFill/>
                </a:ln>
                <a:solidFill>
                  <a:srgbClr val="005587"/>
                </a:solidFill>
                <a:effectLst/>
                <a:uLnTx/>
                <a:uFillTx/>
                <a:latin typeface="Calibri Light" panose="020F0302020204030204" pitchFamily="34" charset="0"/>
                <a:ea typeface="Verdana" panose="020B0604030504040204" pitchFamily="34" charset="0"/>
                <a:cs typeface="Calibri Light" panose="020F0302020204030204" pitchFamily="34" charset="0"/>
              </a:rPr>
              <a:t>Key Relevant Engagements – Outline</a:t>
            </a:r>
            <a:endParaRPr kumimoji="0" lang="en-US" sz="2388" b="0" i="0" u="none" strike="noStrike" kern="1200" cap="none" spc="0" normalizeH="0" baseline="0" noProof="0" dirty="0">
              <a:ln>
                <a:noFill/>
              </a:ln>
              <a:solidFill>
                <a:srgbClr val="005587"/>
              </a:solidFill>
              <a:effectLst/>
              <a:uLnTx/>
              <a:uFillTx/>
              <a:latin typeface="Calibri Light" panose="020F0302020204030204" pitchFamily="34" charset="0"/>
              <a:ea typeface="+mn-ea"/>
              <a:cs typeface="+mn-cs"/>
            </a:endParaRP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Business Continuity for a global industrial products manufacturer: Lead the design and implementation of a global BCM program. Steer and oversee BCP development in +300 entities worldwide. Support senior and executive management with the response to few major disruptive incidents.</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Crisis management assessment for a global consumer brand: Lead a mission to identify and evaluate the global and local crisis management capabilities and overall readiness. Benchmark against peer organizations. Design a roadmap for crisis readiness enhancements. • IT Disaster Recovery for a local life insurer: Lead the design and implementation of Disaster Recovery capabilities for core IT infrastructure, applications and data. Identify business requirements and align DR needs with the technology roadmap. Steer and oversee the DR test program, training of key stakeholders and supplier engagement.</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Business Continuity and Cyber Crisis Management for a global consumer brand: Lead the design and implementation of a BCM program for strategic production and logistics facilities. Lead the development of tactical and strategic playbooks for the response to major cyber incidents. Design and facilitate a cyber crisis exercise for senior and executive management.</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Business Continuity and Crisis Management for a European Institution: Design, implement and continuously improve departmental business continuity plans and the corporate crisis management plan. Design and facilitate annual simulation exercises, BCP tests, training and awareness. Design and deliver an inter-agency CERT simulation exercise to enhance ransomware response capabilities.</a:t>
            </a:r>
          </a:p>
        </p:txBody>
      </p:sp>
      <p:sp>
        <p:nvSpPr>
          <p:cNvPr id="14" name="Triangle 28">
            <a:extLst>
              <a:ext uri="{FF2B5EF4-FFF2-40B4-BE49-F238E27FC236}">
                <a16:creationId xmlns:a16="http://schemas.microsoft.com/office/drawing/2014/main" id="{66048279-5441-4339-9FF0-1C0CA45A877E}"/>
              </a:ext>
            </a:extLst>
          </p:cNvPr>
          <p:cNvSpPr/>
          <p:nvPr/>
        </p:nvSpPr>
        <p:spPr>
          <a:xfrm rot="16200000">
            <a:off x="11076609" y="5247031"/>
            <a:ext cx="264966" cy="228419"/>
          </a:xfrm>
          <a:prstGeom prst="triangle">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73"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6" name="Rectangle 3">
            <a:extLst>
              <a:ext uri="{FF2B5EF4-FFF2-40B4-BE49-F238E27FC236}">
                <a16:creationId xmlns:a16="http://schemas.microsoft.com/office/drawing/2014/main" id="{13693E8B-57B4-082A-4099-4A181B20EE7F}"/>
              </a:ext>
            </a:extLst>
          </p:cNvPr>
          <p:cNvSpPr txBox="1">
            <a:spLocks noChangeArrowheads="1"/>
          </p:cNvSpPr>
          <p:nvPr/>
        </p:nvSpPr>
        <p:spPr bwMode="auto">
          <a:xfrm>
            <a:off x="3218077" y="4609826"/>
            <a:ext cx="8115794" cy="2478623"/>
          </a:xfrm>
          <a:prstGeom prst="rect">
            <a:avLst/>
          </a:prstGeom>
          <a:noFill/>
          <a:ln w="9525">
            <a:noFill/>
            <a:miter lim="800000"/>
            <a:headEnd/>
            <a:tailEnd/>
          </a:ln>
        </p:spPr>
        <p:txBody>
          <a:bodyPr lIns="108257" tIns="54130" rIns="0" bIns="54130" anchor="t"/>
          <a:lstStyle/>
          <a:p>
            <a:pPr marL="0" lvl="1" algn="just">
              <a:spcBef>
                <a:spcPts val="200"/>
              </a:spcBef>
              <a:spcAft>
                <a:spcPts val="200"/>
              </a:spcAft>
              <a:buSzPts val="1000"/>
              <a:tabLst>
                <a:tab pos="225959" algn="l"/>
              </a:tabLst>
              <a:defRPr/>
            </a:pPr>
            <a:r>
              <a:rPr lang="en-US" sz="990" dirty="0">
                <a:solidFill>
                  <a:srgbClr val="005587"/>
                </a:solidFill>
                <a:latin typeface="Calibri Light" panose="020F0302020204030204" pitchFamily="34" charset="0"/>
                <a:ea typeface="Verdana" panose="020B0604030504040204" pitchFamily="34" charset="0"/>
                <a:cs typeface="Calibri Light" panose="020F0302020204030204" pitchFamily="34" charset="0"/>
              </a:rPr>
              <a:t>Key Clients Served</a:t>
            </a:r>
          </a:p>
          <a:p>
            <a:pPr marL="171450" lvl="1" indent="-171450" algn="just">
              <a:spcBef>
                <a:spcPts val="200"/>
              </a:spcBef>
              <a:spcAft>
                <a:spcPts val="200"/>
              </a:spcAft>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Technology, Media &amp; Telecommunications</a:t>
            </a:r>
          </a:p>
          <a:p>
            <a:pPr marL="171450" lvl="1" indent="-171450" algn="just">
              <a:spcBef>
                <a:spcPts val="200"/>
              </a:spcBef>
              <a:spcAft>
                <a:spcPts val="200"/>
              </a:spcAft>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Government &amp; Public Sector</a:t>
            </a:r>
          </a:p>
          <a:p>
            <a:pPr marL="171450" lvl="1" indent="-171450" algn="just">
              <a:spcBef>
                <a:spcPts val="200"/>
              </a:spcBef>
              <a:spcAft>
                <a:spcPts val="200"/>
              </a:spcAft>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Financial Services</a:t>
            </a:r>
          </a:p>
          <a:p>
            <a:pPr marL="171450" lvl="1" indent="-171450" algn="just">
              <a:spcBef>
                <a:spcPts val="200"/>
              </a:spcBef>
              <a:spcAft>
                <a:spcPts val="200"/>
              </a:spcAft>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Consumer &amp; Industrial Products</a:t>
            </a:r>
          </a:p>
          <a:p>
            <a:pPr marL="171450" lvl="1" indent="-171450" algn="just">
              <a:spcBef>
                <a:spcPts val="200"/>
              </a:spcBef>
              <a:spcAft>
                <a:spcPts val="200"/>
              </a:spcAft>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Energy &amp; Resources</a:t>
            </a:r>
          </a:p>
        </p:txBody>
      </p:sp>
      <p:pic>
        <p:nvPicPr>
          <p:cNvPr id="5" name="Picture 4">
            <a:extLst>
              <a:ext uri="{FF2B5EF4-FFF2-40B4-BE49-F238E27FC236}">
                <a16:creationId xmlns:a16="http://schemas.microsoft.com/office/drawing/2014/main" id="{EB59F124-C4DA-6D0A-C010-54CE08951C32}"/>
              </a:ext>
            </a:extLst>
          </p:cNvPr>
          <p:cNvPicPr>
            <a:picLocks noChangeAspect="1"/>
          </p:cNvPicPr>
          <p:nvPr/>
        </p:nvPicPr>
        <p:blipFill>
          <a:blip r:embed="rId2"/>
          <a:srcRect t="6207" b="6207"/>
          <a:stretch/>
        </p:blipFill>
        <p:spPr>
          <a:xfrm>
            <a:off x="813425" y="327008"/>
            <a:ext cx="1408032" cy="1485938"/>
          </a:xfrm>
          <a:prstGeom prst="ellipse">
            <a:avLst/>
          </a:prstGeom>
          <a:ln w="190500" cap="rnd">
            <a:noFill/>
            <a:prstDash val="solid"/>
          </a:ln>
          <a:effectLst/>
        </p:spPr>
      </p:pic>
      <p:sp>
        <p:nvSpPr>
          <p:cNvPr id="3" name="Title 1">
            <a:extLst>
              <a:ext uri="{FF2B5EF4-FFF2-40B4-BE49-F238E27FC236}">
                <a16:creationId xmlns:a16="http://schemas.microsoft.com/office/drawing/2014/main" id="{9BD74E6F-8283-291E-4BCC-3939EC162EB9}"/>
              </a:ext>
            </a:extLst>
          </p:cNvPr>
          <p:cNvSpPr txBox="1">
            <a:spLocks/>
          </p:cNvSpPr>
          <p:nvPr/>
        </p:nvSpPr>
        <p:spPr>
          <a:xfrm>
            <a:off x="3218086" y="327008"/>
            <a:ext cx="7286397" cy="466096"/>
          </a:xfrm>
          <a:prstGeom prst="rect">
            <a:avLst/>
          </a:prstGeom>
        </p:spPr>
        <p:txBody>
          <a:bodyPr vert="horz" lIns="0" tIns="0" rIns="0" bIns="0" rtlCol="0" anchor="t" anchorCtr="0">
            <a:noAutofit/>
          </a:bodyPr>
          <a:lstStyle>
            <a:lvl1pPr algn="l" defTabSz="916686" rtl="0" eaLnBrk="1" latinLnBrk="0" hangingPunct="1">
              <a:spcBef>
                <a:spcPct val="0"/>
              </a:spcBef>
              <a:buNone/>
              <a:defRPr sz="2807" kern="1200">
                <a:solidFill>
                  <a:schemeClr val="accent1"/>
                </a:solidFill>
                <a:latin typeface="+mj-lt"/>
                <a:ea typeface="+mj-ea"/>
                <a:cs typeface="+mj-cs"/>
              </a:defRPr>
            </a:lvl1pPr>
          </a:lstStyle>
          <a:p>
            <a:pPr marL="0" marR="0" lvl="0" indent="0" algn="l" defTabSz="905920" rtl="0" eaLnBrk="1" fontAlgn="auto" latinLnBrk="0" hangingPunct="1">
              <a:lnSpc>
                <a:spcPct val="100000"/>
              </a:lnSpc>
              <a:spcBef>
                <a:spcPct val="0"/>
              </a:spcBef>
              <a:spcAft>
                <a:spcPts val="0"/>
              </a:spcAft>
              <a:buClrTx/>
              <a:buSzTx/>
              <a:buFontTx/>
              <a:buNone/>
              <a:tabLst/>
              <a:defRPr/>
            </a:pPr>
            <a:r>
              <a:rPr kumimoji="0" lang="en-US" sz="2981" b="0" i="0" u="none" strike="noStrike" kern="1200" cap="none" spc="0" normalizeH="0" baseline="0" noProof="0" dirty="0">
                <a:ln>
                  <a:noFill/>
                </a:ln>
                <a:solidFill>
                  <a:srgbClr val="0076A8"/>
                </a:solidFill>
                <a:effectLst/>
                <a:uLnTx/>
                <a:uFillTx/>
                <a:latin typeface="Calibri Light" panose="020F0302020204030204" pitchFamily="34" charset="0"/>
                <a:ea typeface="+mj-ea"/>
                <a:cs typeface="Arial" panose="020B0604020202020204" pitchFamily="34" charset="0"/>
              </a:rPr>
              <a:t>Subject Matter Expert</a:t>
            </a:r>
          </a:p>
          <a:p>
            <a:pPr marL="0" marR="0" lvl="0" indent="0" algn="l" defTabSz="905920" rtl="0" eaLnBrk="1" fontAlgn="auto" latinLnBrk="0" hangingPunct="1">
              <a:lnSpc>
                <a:spcPct val="100000"/>
              </a:lnSpc>
              <a:spcBef>
                <a:spcPct val="0"/>
              </a:spcBef>
              <a:spcAft>
                <a:spcPts val="0"/>
              </a:spcAft>
              <a:buClrTx/>
              <a:buSzTx/>
              <a:buFontTx/>
              <a:buNone/>
              <a:tabLst/>
              <a:defRPr/>
            </a:pPr>
            <a:endParaRPr kumimoji="0" lang="en-US" sz="2981" b="0" i="0" u="none" strike="noStrike" kern="1200" cap="none" spc="0" normalizeH="0" baseline="0" noProof="0" dirty="0">
              <a:ln>
                <a:noFill/>
              </a:ln>
              <a:solidFill>
                <a:srgbClr val="0076A8"/>
              </a:solidFill>
              <a:effectLst/>
              <a:uLnTx/>
              <a:uFillTx/>
              <a:latin typeface="Calibri Light" panose="020F0302020204030204" pitchFamily="34" charset="0"/>
              <a:ea typeface="+mj-ea"/>
              <a:cs typeface="Arial" panose="020B0604020202020204" pitchFamily="34" charset="0"/>
            </a:endParaRPr>
          </a:p>
        </p:txBody>
      </p:sp>
    </p:spTree>
    <p:extLst>
      <p:ext uri="{BB962C8B-B14F-4D97-AF65-F5344CB8AC3E}">
        <p14:creationId xmlns:p14="http://schemas.microsoft.com/office/powerpoint/2010/main" val="107551482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B87900A-F1D0-42E5-B0CC-17D3F88FA4EE}"/>
              </a:ext>
            </a:extLst>
          </p:cNvPr>
          <p:cNvSpPr/>
          <p:nvPr/>
        </p:nvSpPr>
        <p:spPr bwMode="gray">
          <a:xfrm>
            <a:off x="5249" y="0"/>
            <a:ext cx="3024389" cy="6858000"/>
          </a:xfrm>
          <a:prstGeom prst="rect">
            <a:avLst/>
          </a:prstGeom>
          <a:solidFill>
            <a:srgbClr val="0076A8"/>
          </a:solidFill>
          <a:ln w="19050" algn="ctr">
            <a:solidFill>
              <a:srgbClr val="0076A8"/>
            </a:solidFill>
            <a:miter lim="800000"/>
            <a:headEnd/>
            <a:tailEnd/>
          </a:ln>
        </p:spPr>
        <p:txBody>
          <a:bodyPr wrap="square" lIns="88071" tIns="88071" rIns="88071" bIns="88071"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582" b="1"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endParaRPr>
          </a:p>
        </p:txBody>
      </p:sp>
      <p:sp>
        <p:nvSpPr>
          <p:cNvPr id="10" name="Rectangle 9"/>
          <p:cNvSpPr/>
          <p:nvPr/>
        </p:nvSpPr>
        <p:spPr>
          <a:xfrm>
            <a:off x="89875" y="1984623"/>
            <a:ext cx="2855131" cy="587232"/>
          </a:xfrm>
          <a:prstGeom prst="rect">
            <a:avLst/>
          </a:prstGeom>
        </p:spPr>
        <p:txBody>
          <a:bodyPr wrap="square" lIns="0" tIns="0" rIns="0" bIns="0">
            <a:spAutoFit/>
          </a:bodyPr>
          <a:lstStyle/>
          <a:p>
            <a:pPr marL="0" marR="0" lvl="0" indent="0" algn="ctr" defTabSz="1208233" rtl="0" eaLnBrk="0" fontAlgn="auto" latinLnBrk="0" hangingPunct="0">
              <a:lnSpc>
                <a:spcPct val="110000"/>
              </a:lnSpc>
              <a:spcBef>
                <a:spcPts val="0"/>
              </a:spcBef>
              <a:spcAft>
                <a:spcPct val="0"/>
              </a:spcAft>
              <a:buClrTx/>
              <a:buSzTx/>
              <a:buFontTx/>
              <a:buNone/>
              <a:tabLst/>
              <a:defRPr/>
            </a:pPr>
            <a:r>
              <a:rPr lang="en-US" sz="2381" dirty="0">
                <a:solidFill>
                  <a:prstClr val="white"/>
                </a:solidFill>
                <a:latin typeface="Calibri Light" panose="020F0302020204030204" pitchFamily="34" charset="0"/>
                <a:cs typeface="Arial" panose="020B0604020202020204" pitchFamily="34" charset="0"/>
              </a:rPr>
              <a:t>Syed Waqi Hasan </a:t>
            </a:r>
            <a:endParaRPr kumimoji="0" lang="en-US" sz="2381" b="0" i="0" u="none" strike="noStrike" kern="1200" cap="none" spc="0" normalizeH="0" baseline="0" noProof="0" dirty="0">
              <a:ln>
                <a:noFill/>
              </a:ln>
              <a:solidFill>
                <a:prstClr val="white"/>
              </a:solidFill>
              <a:effectLst/>
              <a:uLnTx/>
              <a:uFillTx/>
              <a:latin typeface="Calibri Light" panose="020F0302020204030204" pitchFamily="34" charset="0"/>
              <a:ea typeface="+mn-ea"/>
              <a:cs typeface="Arial" panose="020B0604020202020204" pitchFamily="34" charset="0"/>
            </a:endParaRPr>
          </a:p>
          <a:p>
            <a:pPr marL="0" marR="0" lvl="0" indent="0" algn="ctr" defTabSz="1208233" rtl="0" eaLnBrk="0" fontAlgn="auto" latinLnBrk="0" hangingPunct="0">
              <a:lnSpc>
                <a:spcPct val="110000"/>
              </a:lnSpc>
              <a:spcBef>
                <a:spcPts val="0"/>
              </a:spcBef>
              <a:spcAft>
                <a:spcPct val="0"/>
              </a:spcAft>
              <a:buClrTx/>
              <a:buSzTx/>
              <a:buFontTx/>
              <a:buNone/>
              <a:tabLst/>
              <a:defRPr/>
            </a:pPr>
            <a:r>
              <a:rPr lang="en-US" sz="1094" dirty="0">
                <a:solidFill>
                  <a:prstClr val="white"/>
                </a:solidFill>
                <a:latin typeface="Calibri Light" panose="020F0302020204030204" pitchFamily="34" charset="0"/>
                <a:cs typeface="Arial" panose="020B0604020202020204" pitchFamily="34" charset="0"/>
              </a:rPr>
              <a:t>Senior Manager</a:t>
            </a:r>
            <a:endParaRPr kumimoji="0" lang="en-US" sz="1094" b="0" i="0" u="none" strike="noStrike" kern="1200" cap="none" spc="0" normalizeH="0" baseline="0" noProof="0" dirty="0">
              <a:ln>
                <a:noFill/>
              </a:ln>
              <a:solidFill>
                <a:prstClr val="white"/>
              </a:solidFill>
              <a:effectLst/>
              <a:uLnTx/>
              <a:uFillTx/>
              <a:latin typeface="Calibri Light" panose="020F0302020204030204" pitchFamily="34" charset="0"/>
              <a:ea typeface="+mn-ea"/>
              <a:cs typeface="Arial" panose="020B0604020202020204" pitchFamily="34" charset="0"/>
            </a:endParaRPr>
          </a:p>
        </p:txBody>
      </p:sp>
      <p:sp>
        <p:nvSpPr>
          <p:cNvPr id="16" name="Rectangle 3"/>
          <p:cNvSpPr txBox="1">
            <a:spLocks noChangeArrowheads="1"/>
          </p:cNvSpPr>
          <p:nvPr/>
        </p:nvSpPr>
        <p:spPr bwMode="auto">
          <a:xfrm>
            <a:off x="3218077" y="1008862"/>
            <a:ext cx="7739779" cy="906505"/>
          </a:xfrm>
          <a:prstGeom prst="rect">
            <a:avLst/>
          </a:prstGeom>
          <a:noFill/>
          <a:ln w="9525">
            <a:noFill/>
            <a:miter lim="800000"/>
            <a:headEnd/>
            <a:tailEnd/>
          </a:ln>
        </p:spPr>
        <p:txBody>
          <a:bodyPr lIns="108257" tIns="54130" rIns="0" bIns="54130" anchor="t"/>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991" dirty="0">
                <a:solidFill>
                  <a:srgbClr val="575757"/>
                </a:solidFill>
                <a:latin typeface="Calibri Light" panose="020F0302020204030204" pitchFamily="34" charset="0"/>
              </a:rPr>
              <a:t>Syed Waqi Hasan is a Senior Manager at Deloitte’s Cyber Risk Advisory Practice. Waqi holds a Bachelor’s degree in Business Computing from University of Surrey, United Kingdom with more than 18 years of experience in Big Four Advisory, Telecommunications, Banks, Oil &amp; Gas, Manufacturing and Fintech sectors. Waqi has led teams in various projects including IT SOX 404 &amp; ISO 27001 Implementation and Compliance, Cyber &amp; Information Security Risk Management, IT Internal Audits, Business Continuity and IT Risk Management.</a:t>
            </a:r>
          </a:p>
        </p:txBody>
      </p:sp>
      <p:sp>
        <p:nvSpPr>
          <p:cNvPr id="19" name="Rectangle 18"/>
          <p:cNvSpPr/>
          <p:nvPr/>
        </p:nvSpPr>
        <p:spPr>
          <a:xfrm>
            <a:off x="332245" y="2736588"/>
            <a:ext cx="2370395" cy="2020825"/>
          </a:xfrm>
          <a:prstGeom prst="rect">
            <a:avLst/>
          </a:prstGeom>
        </p:spPr>
        <p:txBody>
          <a:bodyPr wrap="square" lIns="90818" tIns="45410" rIns="90818" bIns="45410" anchor="t">
            <a:spAutoFit/>
          </a:bodyPr>
          <a:lstStyle/>
          <a:p>
            <a:pPr marL="0" marR="0" lvl="0" indent="-159629" algn="l" defTabSz="948386" rtl="0" eaLnBrk="1" fontAlgn="auto" latinLnBrk="0" hangingPunct="1">
              <a:lnSpc>
                <a:spcPts val="1014"/>
              </a:lnSpc>
              <a:spcBef>
                <a:spcPts val="590"/>
              </a:spcBef>
              <a:spcAft>
                <a:spcPts val="0"/>
              </a:spcAft>
              <a:buClr>
                <a:srgbClr val="000066"/>
              </a:buClr>
              <a:buSzPct val="75000"/>
              <a:buFontTx/>
              <a:buNone/>
              <a:tabLst>
                <a:tab pos="1312455" algn="l"/>
              </a:tabLst>
              <a:defRPr/>
            </a:pPr>
            <a:r>
              <a:rPr kumimoji="0" lang="en-US" sz="1091" b="0" i="0" u="none" strike="noStrike" kern="1200" cap="none" spc="0" normalizeH="0" baseline="0" noProof="0" dirty="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rPr>
              <a:t>Professional and Technical Qualification</a:t>
            </a:r>
            <a:endParaRPr kumimoji="0" lang="en-US" sz="2388"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endParaRPr>
          </a:p>
          <a:p>
            <a:pPr marL="154122" marR="0" lvl="2" indent="-152780" algn="l" defTabSz="771834" rtl="0" eaLnBrk="1" fontAlgn="base" latinLnBrk="0" hangingPunct="1">
              <a:lnSpc>
                <a:spcPts val="1014"/>
              </a:lnSpc>
              <a:spcBef>
                <a:spcPts val="300"/>
              </a:spcBef>
              <a:spcAft>
                <a:spcPts val="300"/>
              </a:spcAft>
              <a:buClr>
                <a:srgbClr val="00A3E0"/>
              </a:buClr>
              <a:buSzPct val="100000"/>
              <a:buFont typeface="Wingdings" pitchFamily="2" charset="2"/>
              <a:buChar char="§"/>
              <a:tabLst>
                <a:tab pos="4824662" algn="l"/>
              </a:tabLst>
              <a:defRPr/>
            </a:pPr>
            <a:endParaRPr kumimoji="0" lang="en-GB"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endParaRP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r>
              <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rPr>
              <a:t>BSc Business Computing</a:t>
            </a: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r>
              <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rPr>
              <a:t>University of Surrey</a:t>
            </a: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r>
              <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rPr>
              <a:t>Diploma Core Leadership-Stockholm School of Economics Oslo, Bangkok, Dubai</a:t>
            </a: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r>
              <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rPr>
              <a:t>Certified ISO/IEC 27001 LA</a:t>
            </a: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r>
              <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rPr>
              <a:t>SAP Certified Consultant (FICO)</a:t>
            </a:r>
          </a:p>
        </p:txBody>
      </p:sp>
      <p:graphicFrame>
        <p:nvGraphicFramePr>
          <p:cNvPr id="15" name="Table 14"/>
          <p:cNvGraphicFramePr>
            <a:graphicFrameLocks noGrp="1"/>
          </p:cNvGraphicFramePr>
          <p:nvPr/>
        </p:nvGraphicFramePr>
        <p:xfrm>
          <a:off x="3218079" y="4420855"/>
          <a:ext cx="8402716" cy="2111332"/>
        </p:xfrm>
        <a:graphic>
          <a:graphicData uri="http://schemas.openxmlformats.org/drawingml/2006/table">
            <a:tbl>
              <a:tblPr firstRow="1" firstCol="1" bandRow="1"/>
              <a:tblGrid>
                <a:gridCol w="3699717">
                  <a:extLst>
                    <a:ext uri="{9D8B030D-6E8A-4147-A177-3AD203B41FA5}">
                      <a16:colId xmlns:a16="http://schemas.microsoft.com/office/drawing/2014/main" val="20000"/>
                    </a:ext>
                  </a:extLst>
                </a:gridCol>
                <a:gridCol w="4702999">
                  <a:extLst>
                    <a:ext uri="{9D8B030D-6E8A-4147-A177-3AD203B41FA5}">
                      <a16:colId xmlns:a16="http://schemas.microsoft.com/office/drawing/2014/main" val="20001"/>
                    </a:ext>
                  </a:extLst>
                </a:gridCol>
              </a:tblGrid>
              <a:tr h="1918889">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0" marR="0" lvl="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GB" sz="1000" dirty="0">
                          <a:solidFill>
                            <a:srgbClr val="005587"/>
                          </a:solidFill>
                          <a:latin typeface="Calibri Light" panose="020F0302020204030204" pitchFamily="34" charset="0"/>
                          <a:ea typeface="Verdana" panose="020B0604030504040204" pitchFamily="34" charset="0"/>
                          <a:cs typeface="Calibri Light" panose="020F0302020204030204" pitchFamily="34" charset="0"/>
                        </a:rPr>
                        <a:t>Key Clients</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stc (KSA)</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Solutions (KSA)</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Telenor</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Stc Channels</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Stc Specialized</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GSK</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Pakistan Petroleum Limited</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Faysal Bank</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Bank Alfalah</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endParaRPr>
                    </a:p>
                  </a:txBody>
                  <a:tcPr marL="72116" marR="72116" marT="26966" marB="26966">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0" lvl="0" indent="0" algn="l" defTabSz="914400" rtl="0" eaLnBrk="1" latinLnBrk="0" hangingPunct="1">
                        <a:spcBef>
                          <a:spcPts val="300"/>
                        </a:spcBef>
                        <a:spcAft>
                          <a:spcPts val="0"/>
                        </a:spcAft>
                        <a:buFont typeface="Arial" panose="020B0604020202020204" pitchFamily="34" charset="0"/>
                        <a:buNone/>
                      </a:pPr>
                      <a:endPar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endParaRP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ICI Pakistan Limited</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Abbot Laboratories</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Public Procurement Authority</a:t>
                      </a:r>
                    </a:p>
                    <a:p>
                      <a:pPr marL="171450" lvl="0" indent="-171450" algn="l" defTabSz="914400" rtl="0" eaLnBrk="1" latinLnBrk="0" hangingPunct="1">
                        <a:spcBef>
                          <a:spcPts val="300"/>
                        </a:spcBef>
                        <a:spcAft>
                          <a:spcPts val="0"/>
                        </a:spcAft>
                        <a:buFont typeface="Arial" panose="020B0604020202020204" pitchFamily="34" charset="0"/>
                        <a:buChar cha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Pakistan Stock Exchange </a:t>
                      </a:r>
                    </a:p>
                  </a:txBody>
                  <a:tcPr marL="72116" marR="72116" marT="26966" marB="26966">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3" name="Rectangle 3"/>
          <p:cNvSpPr txBox="1">
            <a:spLocks noChangeArrowheads="1"/>
          </p:cNvSpPr>
          <p:nvPr/>
        </p:nvSpPr>
        <p:spPr bwMode="auto">
          <a:xfrm>
            <a:off x="3207508" y="1731428"/>
            <a:ext cx="7739779" cy="2655638"/>
          </a:xfrm>
          <a:prstGeom prst="rect">
            <a:avLst/>
          </a:prstGeom>
          <a:noFill/>
          <a:ln w="9525">
            <a:noFill/>
            <a:miter lim="800000"/>
            <a:headEnd/>
            <a:tailEnd/>
          </a:ln>
        </p:spPr>
        <p:txBody>
          <a:bodyPr lIns="108257" tIns="54130" rIns="0" bIns="54130" anchor="t"/>
          <a:lstStyle/>
          <a:p>
            <a:pPr marL="189915" marR="0" lvl="0" indent="-189915" algn="l" defTabSz="914400" rtl="0" eaLnBrk="1" fontAlgn="auto" latinLnBrk="0" hangingPunct="1">
              <a:lnSpc>
                <a:spcPct val="100000"/>
              </a:lnSpc>
              <a:spcBef>
                <a:spcPts val="590"/>
              </a:spcBef>
              <a:spcAft>
                <a:spcPts val="590"/>
              </a:spcAft>
              <a:buClrTx/>
              <a:buSzTx/>
              <a:buFontTx/>
              <a:buNone/>
              <a:tabLst/>
              <a:defRPr/>
            </a:pPr>
            <a:r>
              <a:rPr kumimoji="0" lang="en-US" sz="990" b="0" i="0" u="none" strike="noStrike" kern="1200" cap="none" spc="0" normalizeH="0" baseline="0" noProof="0" dirty="0">
                <a:ln>
                  <a:noFill/>
                </a:ln>
                <a:solidFill>
                  <a:srgbClr val="005587"/>
                </a:solidFill>
                <a:effectLst/>
                <a:uLnTx/>
                <a:uFillTx/>
                <a:latin typeface="Calibri Light" panose="020F0302020204030204" pitchFamily="34" charset="0"/>
                <a:ea typeface="Verdana" panose="020B0604030504040204" pitchFamily="34" charset="0"/>
                <a:cs typeface="Calibri Light" panose="020F0302020204030204" pitchFamily="34" charset="0"/>
              </a:rPr>
              <a:t>Key Relevant Engagements – Outline</a:t>
            </a:r>
            <a:endParaRPr kumimoji="0" lang="en-US" sz="2388" b="0" i="0" u="none" strike="noStrike" kern="1200" cap="none" spc="0" normalizeH="0" baseline="0" noProof="0" dirty="0">
              <a:ln>
                <a:noFill/>
              </a:ln>
              <a:solidFill>
                <a:srgbClr val="005587"/>
              </a:solidFill>
              <a:effectLst/>
              <a:uLnTx/>
              <a:uFillTx/>
              <a:latin typeface="Calibri Light" panose="020F0302020204030204" pitchFamily="34" charset="0"/>
              <a:ea typeface="+mn-ea"/>
              <a:cs typeface="+mn-cs"/>
            </a:endParaRPr>
          </a:p>
          <a:p>
            <a:pPr marL="0" marR="0" lvl="1" indent="0" algn="just" defTabSz="914400" rtl="0" eaLnBrk="1" fontAlgn="auto" latinLnBrk="0" hangingPunct="1">
              <a:lnSpc>
                <a:spcPct val="100000"/>
              </a:lnSpc>
              <a:spcBef>
                <a:spcPts val="200"/>
              </a:spcBef>
              <a:spcAft>
                <a:spcPts val="200"/>
              </a:spcAft>
              <a:buClrTx/>
              <a:buSzPts val="1000"/>
              <a:buFontTx/>
              <a:buNone/>
              <a:tabLst>
                <a:tab pos="225959" algn="l"/>
              </a:tabLst>
              <a:defRPr/>
            </a:pPr>
            <a:r>
              <a:rPr lang="en-US" sz="991" dirty="0">
                <a:solidFill>
                  <a:srgbClr val="575757"/>
                </a:solidFill>
                <a:latin typeface="Calibri Light" panose="020F0302020204030204" pitchFamily="34" charset="0"/>
              </a:rPr>
              <a:t>Syed Waqi Hasan</a:t>
            </a: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 has led several key business continuity engagements in different sectors including Banking, Telecom, Manufacturing, etc. Key experience includes:</a:t>
            </a:r>
          </a:p>
          <a:p>
            <a:pPr marL="170354" marR="0" lvl="1" indent="-170354" algn="just" defTabSz="914400" rtl="0" eaLnBrk="1" fontAlgn="auto" latinLnBrk="0" hangingPunct="1">
              <a:lnSpc>
                <a:spcPct val="100000"/>
              </a:lnSpc>
              <a:spcBef>
                <a:spcPts val="200"/>
              </a:spcBef>
              <a:spcAft>
                <a:spcPts val="200"/>
              </a:spcAft>
              <a:buClrTx/>
              <a:buSzPts val="1000"/>
              <a:buFont typeface="Arial"/>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Verdana"/>
                <a:cs typeface="Calibri Light" panose="020F0302020204030204" pitchFamily="34" charset="0"/>
              </a:rPr>
              <a:t>Engagement Leader for Business Continuity Management Maturity Assessment at stc head office and its 13 subsidiaries , the largest telco service in the kingdom. </a:t>
            </a:r>
          </a:p>
          <a:p>
            <a:pPr marL="170354" marR="0" lvl="1" indent="-170354" algn="just" defTabSz="914400" rtl="0" eaLnBrk="1" fontAlgn="auto" latinLnBrk="0" hangingPunct="1">
              <a:lnSpc>
                <a:spcPct val="100000"/>
              </a:lnSpc>
              <a:spcBef>
                <a:spcPts val="200"/>
              </a:spcBef>
              <a:spcAft>
                <a:spcPts val="200"/>
              </a:spcAft>
              <a:buClrTx/>
              <a:buSzPts val="1000"/>
              <a:buFont typeface="Arial"/>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Verdana"/>
                <a:cs typeface="Calibri Light" panose="020F0302020204030204" pitchFamily="34" charset="0"/>
              </a:rPr>
              <a:t>Waqi has served as member of Business Continuity Steering Committee for the Telenor Pakistan and has led Business Continuity and Disaster Recovery initiatives for IT and Technology divisions.</a:t>
            </a:r>
          </a:p>
          <a:p>
            <a:pPr marL="170354" marR="0" lvl="1" indent="-170354" algn="just" defTabSz="914400" rtl="0" eaLnBrk="1" fontAlgn="auto" latinLnBrk="0" hangingPunct="1">
              <a:lnSpc>
                <a:spcPct val="100000"/>
              </a:lnSpc>
              <a:spcBef>
                <a:spcPts val="200"/>
              </a:spcBef>
              <a:spcAft>
                <a:spcPts val="200"/>
              </a:spcAft>
              <a:buClrTx/>
              <a:buSzPts val="1000"/>
              <a:buFont typeface="Arial"/>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Verdana"/>
                <a:cs typeface="Calibri Light" panose="020F0302020204030204" pitchFamily="34" charset="0"/>
              </a:rPr>
              <a:t>Led the development of Business Continuity Plan and conducted Business Impact Analysis for Faysal Bank.</a:t>
            </a:r>
          </a:p>
          <a:p>
            <a:pPr marL="170354" marR="0" lvl="1" indent="-170354" algn="just" defTabSz="914400" rtl="0" eaLnBrk="1" fontAlgn="auto" latinLnBrk="0" hangingPunct="1">
              <a:lnSpc>
                <a:spcPct val="100000"/>
              </a:lnSpc>
              <a:spcBef>
                <a:spcPts val="200"/>
              </a:spcBef>
              <a:spcAft>
                <a:spcPts val="200"/>
              </a:spcAft>
              <a:buClrTx/>
              <a:buSzPts val="1000"/>
              <a:buFont typeface="Arial"/>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Verdana"/>
                <a:cs typeface="Calibri Light" panose="020F0302020204030204" pitchFamily="34" charset="0"/>
              </a:rPr>
              <a:t>Waqi served as the member of Steering Committee for the launch of Easy Paisa ensuring that the first Mobile Banking platform in Pakistan is compliant with the Information Security, Disaster Recovery and Business Continuity requirements of Telenor Group and the State Bank of Pakistan. </a:t>
            </a:r>
          </a:p>
          <a:p>
            <a:pPr marL="170354" marR="0" lvl="1" indent="-170354" algn="just" defTabSz="914400" rtl="0" eaLnBrk="1" fontAlgn="auto" latinLnBrk="0" hangingPunct="1">
              <a:lnSpc>
                <a:spcPct val="100000"/>
              </a:lnSpc>
              <a:spcBef>
                <a:spcPts val="200"/>
              </a:spcBef>
              <a:spcAft>
                <a:spcPts val="200"/>
              </a:spcAft>
              <a:buClrTx/>
              <a:buSzPts val="1000"/>
              <a:buFont typeface="Arial"/>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Verdana"/>
                <a:cs typeface="Calibri Light" panose="020F0302020204030204" pitchFamily="34" charset="0"/>
              </a:rPr>
              <a:t>Waqi worked closely with State Bank of Pakistan to develop Branchless Banking Guidelines and achieved the first ISO27001 certification for Mobile Banking in Pakistan.</a:t>
            </a:r>
          </a:p>
          <a:p>
            <a:pPr marL="170354" marR="0" lvl="1" indent="-170354" algn="just" defTabSz="914400" rtl="0" eaLnBrk="1" fontAlgn="auto" latinLnBrk="0" hangingPunct="1">
              <a:lnSpc>
                <a:spcPct val="100000"/>
              </a:lnSpc>
              <a:spcBef>
                <a:spcPts val="200"/>
              </a:spcBef>
              <a:spcAft>
                <a:spcPts val="200"/>
              </a:spcAft>
              <a:buClrTx/>
              <a:buSzPts val="1000"/>
              <a:buFont typeface="Arial"/>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Verdana"/>
                <a:cs typeface="Calibri Light" panose="020F0302020204030204" pitchFamily="34" charset="0"/>
              </a:rPr>
              <a:t>Core team member for Business Continuity Enhancement Project (BCEP) at leading LNG company in Qatar assisting the organization in revamping its BCM Program.</a:t>
            </a:r>
          </a:p>
        </p:txBody>
      </p:sp>
      <p:sp>
        <p:nvSpPr>
          <p:cNvPr id="14" name="Triangle 28">
            <a:extLst>
              <a:ext uri="{FF2B5EF4-FFF2-40B4-BE49-F238E27FC236}">
                <a16:creationId xmlns:a16="http://schemas.microsoft.com/office/drawing/2014/main" id="{66048279-5441-4339-9FF0-1C0CA45A877E}"/>
              </a:ext>
            </a:extLst>
          </p:cNvPr>
          <p:cNvSpPr/>
          <p:nvPr/>
        </p:nvSpPr>
        <p:spPr>
          <a:xfrm rot="16200000">
            <a:off x="11076609" y="5247031"/>
            <a:ext cx="264966" cy="228419"/>
          </a:xfrm>
          <a:prstGeom prst="triangle">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73"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2" name="Title 1">
            <a:extLst>
              <a:ext uri="{FF2B5EF4-FFF2-40B4-BE49-F238E27FC236}">
                <a16:creationId xmlns:a16="http://schemas.microsoft.com/office/drawing/2014/main" id="{F38C859F-33A0-4C76-6550-7820598F674B}"/>
              </a:ext>
            </a:extLst>
          </p:cNvPr>
          <p:cNvSpPr txBox="1">
            <a:spLocks/>
          </p:cNvSpPr>
          <p:nvPr/>
        </p:nvSpPr>
        <p:spPr>
          <a:xfrm>
            <a:off x="3218086" y="327008"/>
            <a:ext cx="7286397" cy="466096"/>
          </a:xfrm>
          <a:prstGeom prst="rect">
            <a:avLst/>
          </a:prstGeom>
        </p:spPr>
        <p:txBody>
          <a:bodyPr vert="horz" lIns="0" tIns="0" rIns="0" bIns="0" rtlCol="0" anchor="t" anchorCtr="0">
            <a:noAutofit/>
          </a:bodyPr>
          <a:lstStyle>
            <a:lvl1pPr algn="l" defTabSz="916686" rtl="0" eaLnBrk="1" latinLnBrk="0" hangingPunct="1">
              <a:spcBef>
                <a:spcPct val="0"/>
              </a:spcBef>
              <a:buNone/>
              <a:defRPr sz="2807" kern="1200">
                <a:solidFill>
                  <a:schemeClr val="accent1"/>
                </a:solidFill>
                <a:latin typeface="+mj-lt"/>
                <a:ea typeface="+mj-ea"/>
                <a:cs typeface="+mj-cs"/>
              </a:defRPr>
            </a:lvl1pPr>
          </a:lstStyle>
          <a:p>
            <a:pPr marL="0" marR="0" lvl="0" indent="0" algn="l" defTabSz="905920" rtl="0" eaLnBrk="1" fontAlgn="auto" latinLnBrk="0" hangingPunct="1">
              <a:lnSpc>
                <a:spcPct val="100000"/>
              </a:lnSpc>
              <a:spcBef>
                <a:spcPct val="0"/>
              </a:spcBef>
              <a:spcAft>
                <a:spcPts val="0"/>
              </a:spcAft>
              <a:buClrTx/>
              <a:buSzTx/>
              <a:buFontTx/>
              <a:buNone/>
              <a:tabLst/>
              <a:defRPr/>
            </a:pPr>
            <a:r>
              <a:rPr kumimoji="0" lang="en-US" sz="2981" b="0" i="0" u="none" strike="noStrike" kern="1200" cap="none" spc="0" normalizeH="0" baseline="0" noProof="0" dirty="0">
                <a:ln>
                  <a:noFill/>
                </a:ln>
                <a:solidFill>
                  <a:srgbClr val="0076A8"/>
                </a:solidFill>
                <a:effectLst/>
                <a:uLnTx/>
                <a:uFillTx/>
                <a:latin typeface="Calibri Light" panose="020F0302020204030204" pitchFamily="34" charset="0"/>
                <a:ea typeface="+mj-ea"/>
                <a:cs typeface="Arial" panose="020B0604020202020204" pitchFamily="34" charset="0"/>
              </a:rPr>
              <a:t>Engagement </a:t>
            </a:r>
            <a:r>
              <a:rPr lang="en-US" sz="2981" dirty="0">
                <a:solidFill>
                  <a:srgbClr val="0076A8"/>
                </a:solidFill>
                <a:latin typeface="Calibri Light" panose="020F0302020204030204" pitchFamily="34" charset="0"/>
                <a:cs typeface="Arial" panose="020B0604020202020204" pitchFamily="34" charset="0"/>
              </a:rPr>
              <a:t>Manager</a:t>
            </a:r>
            <a:endParaRPr kumimoji="0" lang="en-US" sz="2981" b="0" i="0" u="none" strike="noStrike" kern="1200" cap="none" spc="0" normalizeH="0" baseline="0" noProof="0" dirty="0">
              <a:ln>
                <a:noFill/>
              </a:ln>
              <a:solidFill>
                <a:srgbClr val="0076A8"/>
              </a:solidFill>
              <a:effectLst/>
              <a:uLnTx/>
              <a:uFillTx/>
              <a:latin typeface="Calibri Light" panose="020F0302020204030204" pitchFamily="34" charset="0"/>
              <a:ea typeface="+mj-ea"/>
              <a:cs typeface="Arial" panose="020B0604020202020204" pitchFamily="34" charset="0"/>
            </a:endParaRPr>
          </a:p>
        </p:txBody>
      </p:sp>
      <p:pic>
        <p:nvPicPr>
          <p:cNvPr id="4" name="Picture 2" descr="Profile photo of Syed Waqi Hasan">
            <a:extLst>
              <a:ext uri="{FF2B5EF4-FFF2-40B4-BE49-F238E27FC236}">
                <a16:creationId xmlns:a16="http://schemas.microsoft.com/office/drawing/2014/main" id="{43FFD6BC-40B9-54A5-2D57-27A22C419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185" y="276470"/>
            <a:ext cx="1417320" cy="1417320"/>
          </a:xfrm>
          <a:prstGeom prst="ellipse">
            <a:avLst/>
          </a:prstGeom>
          <a:ln w="127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46741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B87900A-F1D0-42E5-B0CC-17D3F88FA4EE}"/>
              </a:ext>
            </a:extLst>
          </p:cNvPr>
          <p:cNvSpPr/>
          <p:nvPr/>
        </p:nvSpPr>
        <p:spPr bwMode="gray">
          <a:xfrm>
            <a:off x="5249" y="0"/>
            <a:ext cx="3024389" cy="6858000"/>
          </a:xfrm>
          <a:prstGeom prst="rect">
            <a:avLst/>
          </a:prstGeom>
          <a:solidFill>
            <a:srgbClr val="0076A8"/>
          </a:solidFill>
          <a:ln w="19050" algn="ctr">
            <a:solidFill>
              <a:srgbClr val="0076A8"/>
            </a:solidFill>
            <a:miter lim="800000"/>
            <a:headEnd/>
            <a:tailEnd/>
          </a:ln>
        </p:spPr>
        <p:txBody>
          <a:bodyPr wrap="square" lIns="88071" tIns="88071" rIns="88071" bIns="88071"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582" b="1"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endParaRPr>
          </a:p>
        </p:txBody>
      </p:sp>
      <p:sp>
        <p:nvSpPr>
          <p:cNvPr id="10" name="Rectangle 9"/>
          <p:cNvSpPr/>
          <p:nvPr/>
        </p:nvSpPr>
        <p:spPr>
          <a:xfrm>
            <a:off x="89875" y="1984623"/>
            <a:ext cx="2855131" cy="764248"/>
          </a:xfrm>
          <a:prstGeom prst="rect">
            <a:avLst/>
          </a:prstGeom>
        </p:spPr>
        <p:txBody>
          <a:bodyPr wrap="square" lIns="0" tIns="0" rIns="0" bIns="0">
            <a:spAutoFit/>
          </a:bodyPr>
          <a:lstStyle/>
          <a:p>
            <a:pPr marL="0" marR="0" lvl="0" indent="0" algn="ctr" defTabSz="1208233" rtl="0" eaLnBrk="0" fontAlgn="auto" latinLnBrk="0" hangingPunct="0">
              <a:lnSpc>
                <a:spcPct val="110000"/>
              </a:lnSpc>
              <a:spcBef>
                <a:spcPts val="0"/>
              </a:spcBef>
              <a:spcAft>
                <a:spcPct val="0"/>
              </a:spcAft>
              <a:buClrTx/>
              <a:buSzTx/>
              <a:buFontTx/>
              <a:buNone/>
              <a:tabLst/>
              <a:defRPr/>
            </a:pPr>
            <a:r>
              <a:rPr kumimoji="0" lang="en-US" sz="2381" b="0" i="0" u="none" strike="noStrike" kern="1200" cap="none" spc="0" normalizeH="0" baseline="0" noProof="0" dirty="0">
                <a:ln>
                  <a:noFill/>
                </a:ln>
                <a:solidFill>
                  <a:prstClr val="white"/>
                </a:solidFill>
                <a:effectLst/>
                <a:uLnTx/>
                <a:uFillTx/>
                <a:latin typeface="Calibri Light" panose="020F0302020204030204" pitchFamily="34" charset="0"/>
                <a:ea typeface="+mn-ea"/>
                <a:cs typeface="Arial" panose="020B0604020202020204" pitchFamily="34" charset="0"/>
              </a:rPr>
              <a:t>Chirag Kothari</a:t>
            </a:r>
          </a:p>
          <a:p>
            <a:pPr marL="0" marR="0" lvl="0" indent="0" algn="ctr" defTabSz="1208233" rtl="0" eaLnBrk="0" fontAlgn="auto" latinLnBrk="0" hangingPunct="0">
              <a:lnSpc>
                <a:spcPct val="110000"/>
              </a:lnSpc>
              <a:spcBef>
                <a:spcPts val="0"/>
              </a:spcBef>
              <a:spcAft>
                <a:spcPct val="0"/>
              </a:spcAft>
              <a:buClrTx/>
              <a:buSzTx/>
              <a:buFontTx/>
              <a:buNone/>
              <a:tabLst/>
              <a:defRPr/>
            </a:pPr>
            <a:r>
              <a:rPr kumimoji="0" lang="en-US" sz="1094" b="0" i="0" u="none" strike="noStrike" kern="1200" cap="none" spc="0" normalizeH="0" baseline="0" noProof="0" dirty="0">
                <a:ln>
                  <a:noFill/>
                </a:ln>
                <a:solidFill>
                  <a:prstClr val="white"/>
                </a:solidFill>
                <a:effectLst/>
                <a:uLnTx/>
                <a:uFillTx/>
                <a:latin typeface="Calibri Light" panose="020F0302020204030204" pitchFamily="34" charset="0"/>
                <a:ea typeface="+mn-ea"/>
                <a:cs typeface="Arial" panose="020B0604020202020204" pitchFamily="34" charset="0"/>
              </a:rPr>
              <a:t>Manager, Cyber Risk Services</a:t>
            </a:r>
          </a:p>
          <a:p>
            <a:pPr marL="0" marR="0" lvl="0" indent="0" algn="ctr" defTabSz="1208233" rtl="0" eaLnBrk="0" fontAlgn="auto" latinLnBrk="0" hangingPunct="0">
              <a:lnSpc>
                <a:spcPct val="110000"/>
              </a:lnSpc>
              <a:spcBef>
                <a:spcPts val="0"/>
              </a:spcBef>
              <a:spcAft>
                <a:spcPct val="0"/>
              </a:spcAft>
              <a:buClrTx/>
              <a:buSzTx/>
              <a:buFontTx/>
              <a:buNone/>
              <a:tabLst/>
              <a:defRPr/>
            </a:pPr>
            <a:endParaRPr kumimoji="0" lang="en-US" sz="1094" b="0" i="0" u="none" strike="noStrike" kern="1200" cap="none" spc="0" normalizeH="0" baseline="0" noProof="0" dirty="0">
              <a:ln>
                <a:noFill/>
              </a:ln>
              <a:solidFill>
                <a:prstClr val="white"/>
              </a:solidFill>
              <a:effectLst/>
              <a:uLnTx/>
              <a:uFillTx/>
              <a:latin typeface="Calibri Light" panose="020F0302020204030204" pitchFamily="34" charset="0"/>
              <a:ea typeface="+mn-ea"/>
              <a:cs typeface="Arial" panose="020B0604020202020204" pitchFamily="34" charset="0"/>
            </a:endParaRPr>
          </a:p>
        </p:txBody>
      </p:sp>
      <p:sp>
        <p:nvSpPr>
          <p:cNvPr id="16" name="Rectangle 3"/>
          <p:cNvSpPr txBox="1">
            <a:spLocks noChangeArrowheads="1"/>
          </p:cNvSpPr>
          <p:nvPr/>
        </p:nvSpPr>
        <p:spPr bwMode="auto">
          <a:xfrm>
            <a:off x="3218077" y="1008862"/>
            <a:ext cx="7739779" cy="906505"/>
          </a:xfrm>
          <a:prstGeom prst="rect">
            <a:avLst/>
          </a:prstGeom>
          <a:noFill/>
          <a:ln w="9525">
            <a:noFill/>
            <a:miter lim="800000"/>
            <a:headEnd/>
            <a:tailEnd/>
          </a:ln>
        </p:spPr>
        <p:txBody>
          <a:bodyPr lIns="108257" tIns="54130" rIns="0" bIns="54130" anchor="t"/>
          <a:lstStyle/>
          <a:p>
            <a:pPr algn="just" defTabSz="1208233" fontAlgn="base">
              <a:spcBef>
                <a:spcPts val="300"/>
              </a:spcBef>
              <a:spcAft>
                <a:spcPts val="300"/>
              </a:spcAft>
              <a:defRPr/>
            </a:pPr>
            <a:r>
              <a:rPr lang="en-US" sz="943" dirty="0">
                <a:solidFill>
                  <a:srgbClr val="575757"/>
                </a:solidFill>
                <a:latin typeface="Calibri Light" panose="020F0302020204030204" pitchFamily="34" charset="0"/>
              </a:rPr>
              <a:t>Chirag Kothari is a Manager with  Risk Advisory - Cyber Risk and Crisis &amp; Resilience practice at Deloitte. </a:t>
            </a:r>
          </a:p>
          <a:p>
            <a:pPr algn="just" defTabSz="1208233" fontAlgn="base">
              <a:spcBef>
                <a:spcPts val="300"/>
              </a:spcBef>
              <a:spcAft>
                <a:spcPts val="300"/>
              </a:spcAft>
              <a:defRPr/>
            </a:pPr>
            <a:r>
              <a:rPr lang="en-US" sz="943" dirty="0">
                <a:solidFill>
                  <a:srgbClr val="575757"/>
                </a:solidFill>
                <a:latin typeface="Calibri Light" panose="020F0302020204030204" pitchFamily="34" charset="0"/>
              </a:rPr>
              <a:t>He holds extensive experience in IT Disaster recovery, Cyber Resiliency, BCP and  IT strategy planning with IT- BFSI, Telecom and </a:t>
            </a:r>
            <a:r>
              <a:rPr lang="en-US" sz="943" dirty="0" err="1">
                <a:solidFill>
                  <a:srgbClr val="575757"/>
                </a:solidFill>
                <a:latin typeface="Calibri Light" panose="020F0302020204030204" pitchFamily="34" charset="0"/>
              </a:rPr>
              <a:t>ITeS</a:t>
            </a:r>
            <a:r>
              <a:rPr lang="en-US" sz="943" dirty="0">
                <a:solidFill>
                  <a:srgbClr val="575757"/>
                </a:solidFill>
                <a:latin typeface="Calibri Light" panose="020F0302020204030204" pitchFamily="34" charset="0"/>
              </a:rPr>
              <a:t>.</a:t>
            </a:r>
          </a:p>
        </p:txBody>
      </p:sp>
      <p:sp>
        <p:nvSpPr>
          <p:cNvPr id="19" name="Rectangle 18"/>
          <p:cNvSpPr/>
          <p:nvPr/>
        </p:nvSpPr>
        <p:spPr>
          <a:xfrm>
            <a:off x="332245" y="2736588"/>
            <a:ext cx="2370395" cy="2206645"/>
          </a:xfrm>
          <a:prstGeom prst="rect">
            <a:avLst/>
          </a:prstGeom>
        </p:spPr>
        <p:txBody>
          <a:bodyPr wrap="square" lIns="90818" tIns="45410" rIns="90818" bIns="45410" anchor="t">
            <a:spAutoFit/>
          </a:bodyPr>
          <a:lstStyle/>
          <a:p>
            <a:pPr marL="0" marR="0" lvl="0" indent="-159629" algn="l" defTabSz="948386" rtl="0" eaLnBrk="1" fontAlgn="auto" latinLnBrk="0" hangingPunct="1">
              <a:lnSpc>
                <a:spcPts val="1014"/>
              </a:lnSpc>
              <a:spcBef>
                <a:spcPts val="590"/>
              </a:spcBef>
              <a:spcAft>
                <a:spcPts val="0"/>
              </a:spcAft>
              <a:buClr>
                <a:srgbClr val="000066"/>
              </a:buClr>
              <a:buSzPct val="75000"/>
              <a:buFontTx/>
              <a:buNone/>
              <a:tabLst>
                <a:tab pos="1312455" algn="l"/>
              </a:tabLst>
              <a:defRPr/>
            </a:pPr>
            <a:r>
              <a:rPr kumimoji="0" lang="en-US" sz="1091" b="0" i="0" u="none" strike="noStrike" kern="1200" cap="none" spc="0" normalizeH="0" baseline="0" noProof="0" dirty="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rPr>
              <a:t>Professional and Technical Qualification</a:t>
            </a:r>
            <a:endPar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endParaRP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r>
              <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rPr>
              <a:t>MBA - IT</a:t>
            </a: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r>
              <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rPr>
              <a:t>BSC.IT</a:t>
            </a: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r>
              <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rPr>
              <a:t>Certified Google cloud digital leader</a:t>
            </a: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r>
              <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rPr>
              <a:t>ISO22301 BCMS Lead implementor</a:t>
            </a: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r>
              <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rPr>
              <a:t>Certified Scrum Master</a:t>
            </a: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r>
              <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rPr>
              <a:t>ITIL V3 </a:t>
            </a: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r>
              <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rPr>
              <a:t>Oracle OCA &amp; OCP</a:t>
            </a: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endPar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endParaRPr>
          </a:p>
        </p:txBody>
      </p:sp>
      <p:sp>
        <p:nvSpPr>
          <p:cNvPr id="13" name="Rectangle 3"/>
          <p:cNvSpPr txBox="1">
            <a:spLocks noChangeArrowheads="1"/>
          </p:cNvSpPr>
          <p:nvPr/>
        </p:nvSpPr>
        <p:spPr bwMode="auto">
          <a:xfrm>
            <a:off x="3207508" y="1731427"/>
            <a:ext cx="8115794" cy="2478623"/>
          </a:xfrm>
          <a:prstGeom prst="rect">
            <a:avLst/>
          </a:prstGeom>
          <a:noFill/>
          <a:ln w="9525">
            <a:noFill/>
            <a:miter lim="800000"/>
            <a:headEnd/>
            <a:tailEnd/>
          </a:ln>
        </p:spPr>
        <p:txBody>
          <a:bodyPr lIns="108257" tIns="54130" rIns="0" bIns="54130" anchor="t"/>
          <a:lstStyle/>
          <a:p>
            <a:pPr marL="189915" marR="0" lvl="0" indent="-189915" algn="l" defTabSz="914400" rtl="0" eaLnBrk="1" fontAlgn="auto" latinLnBrk="0" hangingPunct="1">
              <a:lnSpc>
                <a:spcPct val="100000"/>
              </a:lnSpc>
              <a:spcBef>
                <a:spcPts val="590"/>
              </a:spcBef>
              <a:spcAft>
                <a:spcPts val="590"/>
              </a:spcAft>
              <a:buClrTx/>
              <a:buSzTx/>
              <a:buFontTx/>
              <a:buNone/>
              <a:tabLst/>
              <a:defRPr/>
            </a:pPr>
            <a:r>
              <a:rPr kumimoji="0" lang="en-US" sz="990" b="0" i="0" u="none" strike="noStrike" kern="1200" cap="none" spc="0" normalizeH="0" baseline="0" noProof="0" dirty="0">
                <a:ln>
                  <a:noFill/>
                </a:ln>
                <a:solidFill>
                  <a:srgbClr val="005587"/>
                </a:solidFill>
                <a:effectLst/>
                <a:uLnTx/>
                <a:uFillTx/>
                <a:latin typeface="Calibri Light" panose="020F0302020204030204" pitchFamily="34" charset="0"/>
                <a:ea typeface="Verdana" panose="020B0604030504040204" pitchFamily="34" charset="0"/>
                <a:cs typeface="Calibri Light" panose="020F0302020204030204" pitchFamily="34" charset="0"/>
              </a:rPr>
              <a:t>Key Relevant Engagements – Outline</a:t>
            </a:r>
            <a:endParaRPr kumimoji="0" lang="en-US" sz="2388" b="0" i="0" u="none" strike="noStrike" kern="1200" cap="none" spc="0" normalizeH="0" baseline="0" noProof="0" dirty="0">
              <a:ln>
                <a:noFill/>
              </a:ln>
              <a:solidFill>
                <a:srgbClr val="005587"/>
              </a:solidFill>
              <a:effectLst/>
              <a:uLnTx/>
              <a:uFillTx/>
              <a:latin typeface="Calibri Light" panose="020F0302020204030204" pitchFamily="34" charset="0"/>
              <a:ea typeface="+mn-ea"/>
              <a:cs typeface="+mn-cs"/>
            </a:endParaRP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Led multiple engagement on IT DR , Cyber resilience and BCP assessments for leading banks, telecom and technology companies in India and Middle East Asia</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Develop cyber resilience, IT DR and Cloud recovery framework, plan for leading private banks in India</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Design strategic plan on data center migration ensuring continuity of services, cloud recovery optimizing resources and cost for private sector banks</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Setup and operationalized end to end IT DR program for leading bank in India</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Led in defining  robust &amp; optimized DR recovery procedure by building different DR scenarios, suite of business application and prioritization to fail-over in case of data center/ city level disaster for private banks </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Designed disaster recovery maturity matrix to project DR capability and DR process re-engineering  model with a 360-degree view to cover DR landscape across different industries</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Develop and conduct cyber simulation for senior leadership to gauge their and  organizations response capabilities</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Developed crisis management framework and plans for organizations</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He has designed, automated and tested complete recovery procedure for several critical banking services such Core Banking System , Customer facings channels like ATMs, Internet Banking and Digital Platform Services like Mobile Banking ,Payment Wallets ,UPI ,IMPS etc.</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Optimize Recovery Time Objective by implementing best DR implementation practice, understand of system architecture, automation and DR operating model</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Implemented banking solutions like Bancs@24,Bancs@Treasury,Bancs@AML for various co-operative and International Banks</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Focused on automation  and optimization of resources</a:t>
            </a:r>
          </a:p>
        </p:txBody>
      </p:sp>
      <p:sp>
        <p:nvSpPr>
          <p:cNvPr id="14" name="Triangle 28">
            <a:extLst>
              <a:ext uri="{FF2B5EF4-FFF2-40B4-BE49-F238E27FC236}">
                <a16:creationId xmlns:a16="http://schemas.microsoft.com/office/drawing/2014/main" id="{66048279-5441-4339-9FF0-1C0CA45A877E}"/>
              </a:ext>
            </a:extLst>
          </p:cNvPr>
          <p:cNvSpPr/>
          <p:nvPr/>
        </p:nvSpPr>
        <p:spPr>
          <a:xfrm rot="16200000">
            <a:off x="11076609" y="5247031"/>
            <a:ext cx="264966" cy="228419"/>
          </a:xfrm>
          <a:prstGeom prst="triangle">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73"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pic>
        <p:nvPicPr>
          <p:cNvPr id="5" name="Picture 4" descr="A person in a suit&#10;&#10;Description automatically generated with low confidence">
            <a:extLst>
              <a:ext uri="{FF2B5EF4-FFF2-40B4-BE49-F238E27FC236}">
                <a16:creationId xmlns:a16="http://schemas.microsoft.com/office/drawing/2014/main" id="{7E815D9D-DE21-4208-0B45-F080A5B73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424" y="327008"/>
            <a:ext cx="1408033" cy="1466058"/>
          </a:xfrm>
          <a:prstGeom prst="ellipse">
            <a:avLst/>
          </a:prstGeom>
          <a:ln w="190500" cap="rnd">
            <a:noFill/>
            <a:prstDash val="solid"/>
          </a:ln>
          <a:effectLst/>
        </p:spPr>
      </p:pic>
      <p:sp>
        <p:nvSpPr>
          <p:cNvPr id="6" name="Rectangle 3">
            <a:extLst>
              <a:ext uri="{FF2B5EF4-FFF2-40B4-BE49-F238E27FC236}">
                <a16:creationId xmlns:a16="http://schemas.microsoft.com/office/drawing/2014/main" id="{8C8344D7-E8DF-DC3F-5AD4-4FD6BA0AD620}"/>
              </a:ext>
            </a:extLst>
          </p:cNvPr>
          <p:cNvSpPr txBox="1">
            <a:spLocks noChangeArrowheads="1"/>
          </p:cNvSpPr>
          <p:nvPr/>
        </p:nvSpPr>
        <p:spPr bwMode="auto">
          <a:xfrm>
            <a:off x="3207508" y="5194026"/>
            <a:ext cx="8115794" cy="2478623"/>
          </a:xfrm>
          <a:prstGeom prst="rect">
            <a:avLst/>
          </a:prstGeom>
          <a:noFill/>
          <a:ln w="9525">
            <a:noFill/>
            <a:miter lim="800000"/>
            <a:headEnd/>
            <a:tailEnd/>
          </a:ln>
        </p:spPr>
        <p:txBody>
          <a:bodyPr lIns="108257" tIns="54130" rIns="0" bIns="54130" anchor="t"/>
          <a:lstStyle/>
          <a:p>
            <a:pPr marL="0" lvl="1" algn="just">
              <a:spcBef>
                <a:spcPts val="200"/>
              </a:spcBef>
              <a:spcAft>
                <a:spcPts val="200"/>
              </a:spcAft>
              <a:buSzPts val="1000"/>
              <a:tabLst>
                <a:tab pos="225959" algn="l"/>
              </a:tabLst>
              <a:defRPr/>
            </a:pPr>
            <a:r>
              <a:rPr lang="en-US" sz="990" dirty="0">
                <a:solidFill>
                  <a:srgbClr val="005587"/>
                </a:solidFill>
                <a:latin typeface="Calibri Light" panose="020F0302020204030204" pitchFamily="34" charset="0"/>
                <a:ea typeface="Verdana" panose="020B0604030504040204" pitchFamily="34" charset="0"/>
                <a:cs typeface="Calibri Light" panose="020F0302020204030204" pitchFamily="34" charset="0"/>
              </a:rPr>
              <a:t>Key Clients Served</a:t>
            </a:r>
            <a:endParaRPr lang="en-US" sz="991" dirty="0">
              <a:solidFill>
                <a:srgbClr val="575757"/>
              </a:solidFill>
              <a:latin typeface="Calibri Light" panose="020F0302020204030204" pitchFamily="34" charset="0"/>
            </a:endParaRPr>
          </a:p>
          <a:p>
            <a:pPr marL="171450" lvl="1" indent="-171450" algn="just">
              <a:spcBef>
                <a:spcPts val="200"/>
              </a:spcBef>
              <a:spcAft>
                <a:spcPts val="200"/>
              </a:spcAft>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Banking</a:t>
            </a:r>
          </a:p>
          <a:p>
            <a:pPr marL="171450" lvl="1" indent="-171450" algn="just">
              <a:spcBef>
                <a:spcPts val="200"/>
              </a:spcBef>
              <a:spcAft>
                <a:spcPts val="200"/>
              </a:spcAft>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Insurance</a:t>
            </a:r>
          </a:p>
          <a:p>
            <a:pPr marL="171450" lvl="1" indent="-171450" algn="just">
              <a:spcBef>
                <a:spcPts val="200"/>
              </a:spcBef>
              <a:spcAft>
                <a:spcPts val="200"/>
              </a:spcAft>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Brokerage &amp; Securities</a:t>
            </a:r>
          </a:p>
          <a:p>
            <a:pPr marL="171450" lvl="1" indent="-171450" algn="just">
              <a:spcBef>
                <a:spcPts val="200"/>
              </a:spcBef>
              <a:spcAft>
                <a:spcPts val="200"/>
              </a:spcAft>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Telecom</a:t>
            </a:r>
          </a:p>
          <a:p>
            <a:pPr marL="171450" lvl="1" indent="-171450" algn="just">
              <a:spcBef>
                <a:spcPts val="200"/>
              </a:spcBef>
              <a:spcAft>
                <a:spcPts val="200"/>
              </a:spcAft>
              <a:buSzPts val="1000"/>
              <a:buFont typeface="Arial" panose="020B0604020202020204" pitchFamily="34" charset="0"/>
              <a:buChar char="•"/>
              <a:tabLst>
                <a:tab pos="225959" algn="l"/>
              </a:tabLst>
              <a:defRPr/>
            </a:pPr>
            <a:r>
              <a:rPr lang="en-US" sz="991" dirty="0" err="1">
                <a:solidFill>
                  <a:srgbClr val="575757"/>
                </a:solidFill>
                <a:latin typeface="Calibri Light" panose="020F0302020204030204" pitchFamily="34" charset="0"/>
              </a:rPr>
              <a:t>ITeS</a:t>
            </a:r>
            <a:endParaRPr lang="en-US" sz="991" dirty="0">
              <a:solidFill>
                <a:srgbClr val="575757"/>
              </a:solidFill>
              <a:latin typeface="Calibri Light" panose="020F0302020204030204" pitchFamily="34" charset="0"/>
            </a:endParaRPr>
          </a:p>
          <a:p>
            <a:pPr marL="171450" lvl="1" indent="-171450" algn="just">
              <a:spcBef>
                <a:spcPts val="200"/>
              </a:spcBef>
              <a:spcAft>
                <a:spcPts val="200"/>
              </a:spcAft>
              <a:buSzPts val="1000"/>
              <a:buFont typeface="Arial" panose="020B0604020202020204" pitchFamily="34" charset="0"/>
              <a:buChar char="•"/>
              <a:tabLst>
                <a:tab pos="225959" algn="l"/>
              </a:tabLst>
              <a:defRPr/>
            </a:pPr>
            <a:endParaRPr lang="en-US" sz="991" dirty="0">
              <a:solidFill>
                <a:srgbClr val="575757"/>
              </a:solidFill>
              <a:latin typeface="Calibri Light" panose="020F0302020204030204" pitchFamily="34" charset="0"/>
            </a:endParaRPr>
          </a:p>
        </p:txBody>
      </p:sp>
      <p:sp>
        <p:nvSpPr>
          <p:cNvPr id="3" name="Title 1">
            <a:extLst>
              <a:ext uri="{FF2B5EF4-FFF2-40B4-BE49-F238E27FC236}">
                <a16:creationId xmlns:a16="http://schemas.microsoft.com/office/drawing/2014/main" id="{CA2D6626-D3F8-E497-7503-CA221AEF935E}"/>
              </a:ext>
            </a:extLst>
          </p:cNvPr>
          <p:cNvSpPr txBox="1">
            <a:spLocks/>
          </p:cNvSpPr>
          <p:nvPr/>
        </p:nvSpPr>
        <p:spPr>
          <a:xfrm>
            <a:off x="3218086" y="327008"/>
            <a:ext cx="7286397" cy="466096"/>
          </a:xfrm>
          <a:prstGeom prst="rect">
            <a:avLst/>
          </a:prstGeom>
        </p:spPr>
        <p:txBody>
          <a:bodyPr vert="horz" lIns="0" tIns="0" rIns="0" bIns="0" rtlCol="0" anchor="t" anchorCtr="0">
            <a:noAutofit/>
          </a:bodyPr>
          <a:lstStyle>
            <a:lvl1pPr algn="l" defTabSz="916686" rtl="0" eaLnBrk="1" latinLnBrk="0" hangingPunct="1">
              <a:spcBef>
                <a:spcPct val="0"/>
              </a:spcBef>
              <a:buNone/>
              <a:defRPr sz="2807" kern="1200">
                <a:solidFill>
                  <a:schemeClr val="accent1"/>
                </a:solidFill>
                <a:latin typeface="+mj-lt"/>
                <a:ea typeface="+mj-ea"/>
                <a:cs typeface="+mj-cs"/>
              </a:defRPr>
            </a:lvl1pPr>
          </a:lstStyle>
          <a:p>
            <a:pPr marL="0" marR="0" lvl="0" indent="0" algn="l" defTabSz="905920" rtl="0" eaLnBrk="1" fontAlgn="auto" latinLnBrk="0" hangingPunct="1">
              <a:lnSpc>
                <a:spcPct val="100000"/>
              </a:lnSpc>
              <a:spcBef>
                <a:spcPct val="0"/>
              </a:spcBef>
              <a:spcAft>
                <a:spcPts val="0"/>
              </a:spcAft>
              <a:buClrTx/>
              <a:buSzTx/>
              <a:buFontTx/>
              <a:buNone/>
              <a:tabLst/>
              <a:defRPr/>
            </a:pPr>
            <a:r>
              <a:rPr kumimoji="0" lang="en-US" sz="2981" b="0" i="0" u="none" strike="noStrike" kern="1200" cap="none" spc="0" normalizeH="0" baseline="0" noProof="0" dirty="0">
                <a:ln>
                  <a:noFill/>
                </a:ln>
                <a:solidFill>
                  <a:srgbClr val="0076A8"/>
                </a:solidFill>
                <a:effectLst/>
                <a:uLnTx/>
                <a:uFillTx/>
                <a:latin typeface="Calibri Light" panose="020F0302020204030204" pitchFamily="34" charset="0"/>
                <a:ea typeface="+mj-ea"/>
                <a:cs typeface="Arial" panose="020B0604020202020204" pitchFamily="34" charset="0"/>
              </a:rPr>
              <a:t>Subject Matter Expert</a:t>
            </a:r>
          </a:p>
          <a:p>
            <a:pPr marL="0" marR="0" lvl="0" indent="0" algn="l" defTabSz="905920" rtl="0" eaLnBrk="1" fontAlgn="auto" latinLnBrk="0" hangingPunct="1">
              <a:lnSpc>
                <a:spcPct val="100000"/>
              </a:lnSpc>
              <a:spcBef>
                <a:spcPct val="0"/>
              </a:spcBef>
              <a:spcAft>
                <a:spcPts val="0"/>
              </a:spcAft>
              <a:buClrTx/>
              <a:buSzTx/>
              <a:buFontTx/>
              <a:buNone/>
              <a:tabLst/>
              <a:defRPr/>
            </a:pPr>
            <a:endParaRPr kumimoji="0" lang="en-US" sz="2981" b="0" i="0" u="none" strike="noStrike" kern="1200" cap="none" spc="0" normalizeH="0" baseline="0" noProof="0" dirty="0">
              <a:ln>
                <a:noFill/>
              </a:ln>
              <a:solidFill>
                <a:srgbClr val="0076A8"/>
              </a:solidFill>
              <a:effectLst/>
              <a:uLnTx/>
              <a:uFillTx/>
              <a:latin typeface="Calibri Light" panose="020F0302020204030204" pitchFamily="34" charset="0"/>
              <a:ea typeface="+mj-ea"/>
              <a:cs typeface="Arial" panose="020B0604020202020204" pitchFamily="34" charset="0"/>
            </a:endParaRPr>
          </a:p>
        </p:txBody>
      </p:sp>
    </p:spTree>
    <p:extLst>
      <p:ext uri="{BB962C8B-B14F-4D97-AF65-F5344CB8AC3E}">
        <p14:creationId xmlns:p14="http://schemas.microsoft.com/office/powerpoint/2010/main" val="115341315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04537C-1566-AE89-6C90-2F3BEAE1B50A}"/>
              </a:ext>
            </a:extLst>
          </p:cNvPr>
          <p:cNvSpPr/>
          <p:nvPr/>
        </p:nvSpPr>
        <p:spPr bwMode="gray">
          <a:xfrm>
            <a:off x="0" y="-110"/>
            <a:ext cx="3006547" cy="6858110"/>
          </a:xfrm>
          <a:prstGeom prst="rect">
            <a:avLst/>
          </a:prstGeom>
          <a:solidFill>
            <a:srgbClr val="0076A8"/>
          </a:solidFill>
          <a:ln w="19050" algn="ctr">
            <a:solidFill>
              <a:srgbClr val="0076A8"/>
            </a:solid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Light" panose="020F0302020204030204" pitchFamily="34" charset="0"/>
            </a:endParaRPr>
          </a:p>
        </p:txBody>
      </p:sp>
      <p:sp>
        <p:nvSpPr>
          <p:cNvPr id="4" name="Rectangle 3">
            <a:extLst>
              <a:ext uri="{FF2B5EF4-FFF2-40B4-BE49-F238E27FC236}">
                <a16:creationId xmlns:a16="http://schemas.microsoft.com/office/drawing/2014/main" id="{77A95162-F37E-748E-F7FD-967C8874B51A}"/>
              </a:ext>
            </a:extLst>
          </p:cNvPr>
          <p:cNvSpPr/>
          <p:nvPr/>
        </p:nvSpPr>
        <p:spPr>
          <a:xfrm>
            <a:off x="65332" y="2011307"/>
            <a:ext cx="2855131" cy="587232"/>
          </a:xfrm>
          <a:prstGeom prst="rect">
            <a:avLst/>
          </a:prstGeom>
        </p:spPr>
        <p:txBody>
          <a:bodyPr wrap="square" lIns="0" tIns="0" rIns="0" bIns="0">
            <a:spAutoFit/>
          </a:bodyPr>
          <a:lstStyle/>
          <a:p>
            <a:pPr algn="ctr" defTabSz="1208233" eaLnBrk="0" hangingPunct="0">
              <a:lnSpc>
                <a:spcPct val="110000"/>
              </a:lnSpc>
              <a:spcAft>
                <a:spcPct val="0"/>
              </a:spcAft>
            </a:pPr>
            <a:r>
              <a:rPr lang="en-US" sz="2381" dirty="0">
                <a:solidFill>
                  <a:prstClr val="white"/>
                </a:solidFill>
                <a:latin typeface="Calibri Light" panose="020F0302020204030204" pitchFamily="34" charset="0"/>
                <a:cs typeface="Arial" panose="020B0604020202020204" pitchFamily="34" charset="0"/>
              </a:rPr>
              <a:t>Esam Shana’a</a:t>
            </a:r>
          </a:p>
          <a:p>
            <a:pPr algn="ctr" defTabSz="1208233" eaLnBrk="0" hangingPunct="0">
              <a:lnSpc>
                <a:spcPct val="110000"/>
              </a:lnSpc>
              <a:spcAft>
                <a:spcPct val="0"/>
              </a:spcAft>
            </a:pPr>
            <a:r>
              <a:rPr lang="en-US" sz="1094" dirty="0">
                <a:solidFill>
                  <a:prstClr val="white"/>
                </a:solidFill>
                <a:latin typeface="Calibri Light" panose="020F0302020204030204" pitchFamily="34" charset="0"/>
                <a:cs typeface="Arial" panose="020B0604020202020204" pitchFamily="34" charset="0"/>
              </a:rPr>
              <a:t>Senior Manager</a:t>
            </a:r>
          </a:p>
        </p:txBody>
      </p:sp>
      <p:sp>
        <p:nvSpPr>
          <p:cNvPr id="6" name="Rectangle 3">
            <a:extLst>
              <a:ext uri="{FF2B5EF4-FFF2-40B4-BE49-F238E27FC236}">
                <a16:creationId xmlns:a16="http://schemas.microsoft.com/office/drawing/2014/main" id="{17BFE7F7-5BF0-69D2-BEC6-574DA552DE46}"/>
              </a:ext>
            </a:extLst>
          </p:cNvPr>
          <p:cNvSpPr txBox="1">
            <a:spLocks noChangeArrowheads="1"/>
          </p:cNvSpPr>
          <p:nvPr/>
        </p:nvSpPr>
        <p:spPr bwMode="auto">
          <a:xfrm>
            <a:off x="3218077" y="1008862"/>
            <a:ext cx="7739779" cy="906505"/>
          </a:xfrm>
          <a:prstGeom prst="rect">
            <a:avLst/>
          </a:prstGeom>
          <a:noFill/>
          <a:ln w="9525">
            <a:noFill/>
            <a:miter lim="800000"/>
            <a:headEnd/>
            <a:tailEnd/>
          </a:ln>
        </p:spPr>
        <p:txBody>
          <a:bodyPr lIns="108257" tIns="54130" rIns="0" bIns="54130" anchor="t"/>
          <a:lstStyle/>
          <a:p>
            <a:pPr algn="just" defTabSz="1208233" fontAlgn="base">
              <a:spcBef>
                <a:spcPts val="300"/>
              </a:spcBef>
              <a:spcAft>
                <a:spcPts val="300"/>
              </a:spcAft>
            </a:pPr>
            <a:r>
              <a:rPr lang="en-US" sz="943" dirty="0">
                <a:solidFill>
                  <a:srgbClr val="575757"/>
                </a:solidFill>
                <a:latin typeface="Calibri Light" panose="020F0302020204030204" pitchFamily="34" charset="0"/>
              </a:rPr>
              <a:t>Esam is a Senior Manager in Risk Advisory - Cyber &amp; Technology Risk - based in Riyadh with over than 19 years of experience in the field of Business Continuity Management, Risk Management and BCM software implementation. </a:t>
            </a:r>
          </a:p>
          <a:p>
            <a:pPr algn="just" defTabSz="1208233" fontAlgn="base">
              <a:spcBef>
                <a:spcPts val="300"/>
              </a:spcBef>
              <a:spcAft>
                <a:spcPts val="300"/>
              </a:spcAft>
            </a:pPr>
            <a:r>
              <a:rPr lang="en-US" sz="943" dirty="0">
                <a:solidFill>
                  <a:srgbClr val="575757"/>
                </a:solidFill>
                <a:latin typeface="Calibri Light" panose="020F0302020204030204" pitchFamily="34" charset="0"/>
              </a:rPr>
              <a:t>Prior to joining Deloitte, Esam has held several positions with multiple Consulting and Information Technology firms as a Business Continuity Manager.</a:t>
            </a:r>
          </a:p>
          <a:p>
            <a:pPr algn="just" defTabSz="1208233" fontAlgn="base">
              <a:spcBef>
                <a:spcPts val="300"/>
              </a:spcBef>
              <a:spcAft>
                <a:spcPts val="300"/>
              </a:spcAft>
            </a:pPr>
            <a:r>
              <a:rPr lang="en-US" sz="943" dirty="0">
                <a:solidFill>
                  <a:srgbClr val="575757"/>
                </a:solidFill>
                <a:latin typeface="Calibri Light" panose="020F0302020204030204" pitchFamily="34" charset="0"/>
              </a:rPr>
              <a:t>Esam has also worked as an Assistant Risk Manager for one of the leading Banks in Jordan where he was supporting Operational Risk ,Business Continuity and Information Security.</a:t>
            </a:r>
          </a:p>
        </p:txBody>
      </p:sp>
      <p:sp>
        <p:nvSpPr>
          <p:cNvPr id="7" name="Rectangle 6">
            <a:extLst>
              <a:ext uri="{FF2B5EF4-FFF2-40B4-BE49-F238E27FC236}">
                <a16:creationId xmlns:a16="http://schemas.microsoft.com/office/drawing/2014/main" id="{8A005666-B5B6-D654-4190-98BDD95D3001}"/>
              </a:ext>
            </a:extLst>
          </p:cNvPr>
          <p:cNvSpPr/>
          <p:nvPr/>
        </p:nvSpPr>
        <p:spPr>
          <a:xfrm>
            <a:off x="397549" y="2698487"/>
            <a:ext cx="2370395" cy="3765825"/>
          </a:xfrm>
          <a:prstGeom prst="rect">
            <a:avLst/>
          </a:prstGeom>
        </p:spPr>
        <p:txBody>
          <a:bodyPr wrap="square" lIns="90818" tIns="45410" rIns="90818" bIns="45410" anchor="t">
            <a:spAutoFit/>
          </a:bodyPr>
          <a:lstStyle/>
          <a:p>
            <a:pPr indent="-159629" defTabSz="948386">
              <a:lnSpc>
                <a:spcPts val="1014"/>
              </a:lnSpc>
              <a:spcBef>
                <a:spcPts val="590"/>
              </a:spcBef>
              <a:buClr>
                <a:srgbClr val="000066"/>
              </a:buClr>
              <a:buSzPct val="75000"/>
              <a:tabLst>
                <a:tab pos="1312455" algn="l"/>
              </a:tabLst>
              <a:defRPr/>
            </a:pPr>
            <a:r>
              <a:rPr lang="en-US" sz="1091" dirty="0">
                <a:solidFill>
                  <a:schemeClr val="bg1"/>
                </a:solidFill>
                <a:latin typeface="Calibri Light" panose="020F0302020204030204" pitchFamily="34" charset="0"/>
                <a:ea typeface="Verdana" panose="020B0604030504040204" pitchFamily="34" charset="0"/>
                <a:cs typeface="Calibri Light" panose="020F0302020204030204" pitchFamily="34" charset="0"/>
              </a:rPr>
              <a:t>Professional and Technical Qualification</a:t>
            </a:r>
            <a:endParaRPr lang="en-US" sz="2388" dirty="0">
              <a:solidFill>
                <a:schemeClr val="bg1"/>
              </a:solidFill>
              <a:latin typeface="Calibri Light" panose="020F0302020204030204" pitchFamily="34" charset="0"/>
            </a:endParaRPr>
          </a:p>
          <a:p>
            <a:pPr marL="154122" lvl="2" indent="-152780" defTabSz="771834" fontAlgn="base">
              <a:lnSpc>
                <a:spcPts val="1014"/>
              </a:lnSpc>
              <a:spcBef>
                <a:spcPts val="300"/>
              </a:spcBef>
              <a:spcAft>
                <a:spcPts val="300"/>
              </a:spcAft>
              <a:buClr>
                <a:srgbClr val="00A3E0"/>
              </a:buClr>
              <a:buSzPct val="100000"/>
              <a:buFont typeface="Wingdings" pitchFamily="2" charset="2"/>
              <a:buChar char="§"/>
              <a:tabLst>
                <a:tab pos="4824662" algn="l"/>
              </a:tabLst>
              <a:defRPr/>
            </a:pPr>
            <a:endParaRPr lang="en-GB" sz="1041" dirty="0">
              <a:solidFill>
                <a:srgbClr val="FFFFFF"/>
              </a:solidFill>
              <a:latin typeface="Calibri Light" panose="020F0302020204030204" pitchFamily="34" charset="0"/>
              <a:ea typeface="Verdana" panose="020B0604030504040204" pitchFamily="34" charset="0"/>
            </a:endParaRP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Bachelors of Science (BSc) in Accounting Sciences from Al Mustansiryah University – Iraq</a:t>
            </a: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Certified ISO 22301 Business Continuity Management System Lead Implementer.</a:t>
            </a: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Certified ISO 27001 Information Security Management Systems Lead Implementer and Lead Auditor. </a:t>
            </a: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Certified by Business Continuity Institute (CBCI) </a:t>
            </a: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Member of the Business Continuity Institute (MBCI)</a:t>
            </a: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Certified ISO 27001 Information Security Management Systems Lead Implementer and Lead Auditor. </a:t>
            </a: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endParaRPr lang="en-US" sz="1041" dirty="0">
              <a:solidFill>
                <a:srgbClr val="FFFFFF"/>
              </a:solidFill>
              <a:latin typeface="Calibri Light" panose="020F0302020204030204" pitchFamily="34" charset="0"/>
              <a:ea typeface="Verdana" panose="020B0604030504040204" pitchFamily="34" charset="0"/>
            </a:endParaRPr>
          </a:p>
        </p:txBody>
      </p:sp>
      <p:graphicFrame>
        <p:nvGraphicFramePr>
          <p:cNvPr id="8" name="Table 7">
            <a:extLst>
              <a:ext uri="{FF2B5EF4-FFF2-40B4-BE49-F238E27FC236}">
                <a16:creationId xmlns:a16="http://schemas.microsoft.com/office/drawing/2014/main" id="{48EE397C-CD90-9EBE-B994-424CE4C7DBAA}"/>
              </a:ext>
            </a:extLst>
          </p:cNvPr>
          <p:cNvGraphicFramePr>
            <a:graphicFrameLocks noGrp="1"/>
          </p:cNvGraphicFramePr>
          <p:nvPr>
            <p:extLst>
              <p:ext uri="{D42A27DB-BD31-4B8C-83A1-F6EECF244321}">
                <p14:modId xmlns:p14="http://schemas.microsoft.com/office/powerpoint/2010/main" val="2484792351"/>
              </p:ext>
            </p:extLst>
          </p:nvPr>
        </p:nvGraphicFramePr>
        <p:xfrm>
          <a:off x="3218079" y="5321733"/>
          <a:ext cx="8402716" cy="1908138"/>
        </p:xfrm>
        <a:graphic>
          <a:graphicData uri="http://schemas.openxmlformats.org/drawingml/2006/table">
            <a:tbl>
              <a:tblPr firstRow="1" firstCol="1" bandRow="1"/>
              <a:tblGrid>
                <a:gridCol w="3699717">
                  <a:extLst>
                    <a:ext uri="{9D8B030D-6E8A-4147-A177-3AD203B41FA5}">
                      <a16:colId xmlns:a16="http://schemas.microsoft.com/office/drawing/2014/main" val="20000"/>
                    </a:ext>
                  </a:extLst>
                </a:gridCol>
                <a:gridCol w="4702999">
                  <a:extLst>
                    <a:ext uri="{9D8B030D-6E8A-4147-A177-3AD203B41FA5}">
                      <a16:colId xmlns:a16="http://schemas.microsoft.com/office/drawing/2014/main" val="20001"/>
                    </a:ext>
                  </a:extLst>
                </a:gridCol>
              </a:tblGrid>
              <a:tr h="1908138">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0" marR="0" lvl="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GB" sz="1000" dirty="0">
                          <a:solidFill>
                            <a:srgbClr val="005587"/>
                          </a:solidFill>
                          <a:latin typeface="Calibri Light" panose="020F0302020204030204" pitchFamily="34" charset="0"/>
                          <a:ea typeface="Verdana" panose="020B0604030504040204" pitchFamily="34" charset="0"/>
                          <a:cs typeface="Calibri Light" panose="020F0302020204030204" pitchFamily="34" charset="0"/>
                        </a:rPr>
                        <a:t>Key Clients</a:t>
                      </a:r>
                    </a:p>
                    <a:p>
                      <a:pPr marL="0" marR="0" lvl="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endParaRPr lang="en-US" sz="1000" kern="1200" noProof="0" dirty="0">
                        <a:solidFill>
                          <a:srgbClr val="005587"/>
                        </a:solidFill>
                        <a:latin typeface="Calibri Light" panose="020F0302020204030204" pitchFamily="34" charset="0"/>
                        <a:ea typeface="Verdana" panose="020B0604030504040204" pitchFamily="34" charset="0"/>
                        <a:cs typeface="Calibri Light" panose="020F0302020204030204" pitchFamily="34" charset="0"/>
                      </a:endParaRP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Stc Solutions in Saudi Arabia</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Royal Commission for AlUla</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Government Agency in Saudi Arabia</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Leading Commercial and Islamic Banks in ME</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endParaRPr>
                    </a:p>
                  </a:txBody>
                  <a:tcPr marL="72116" marR="72116" marT="26966" marB="26966">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0" lvl="0" indent="0" algn="l" defTabSz="914400" rtl="0" eaLnBrk="1" latinLnBrk="0" hangingPunct="1">
                        <a:spcBef>
                          <a:spcPts val="300"/>
                        </a:spcBef>
                        <a:spcAft>
                          <a:spcPts val="0"/>
                        </a:spcAft>
                        <a:buFont typeface="Arial" panose="020B0604020202020204" pitchFamily="34" charset="0"/>
                        <a:buNone/>
                      </a:pPr>
                      <a:endPar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endParaRP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Uptown Jeddah Company </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Thiqah Business Services</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Leading Insurance Company in Jordan</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E-Government Program - Yesser</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Saudi Railway Company – SAR</a:t>
                      </a:r>
                    </a:p>
                  </a:txBody>
                  <a:tcPr marL="72116" marR="72116" marT="26966" marB="26966">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9" name="Rectangle 3">
            <a:extLst>
              <a:ext uri="{FF2B5EF4-FFF2-40B4-BE49-F238E27FC236}">
                <a16:creationId xmlns:a16="http://schemas.microsoft.com/office/drawing/2014/main" id="{641EC4A9-EDBE-D9D6-8374-E91D9595BC10}"/>
              </a:ext>
            </a:extLst>
          </p:cNvPr>
          <p:cNvSpPr txBox="1">
            <a:spLocks noChangeArrowheads="1"/>
          </p:cNvSpPr>
          <p:nvPr/>
        </p:nvSpPr>
        <p:spPr bwMode="auto">
          <a:xfrm>
            <a:off x="3218076" y="2332228"/>
            <a:ext cx="7739779" cy="2931977"/>
          </a:xfrm>
          <a:prstGeom prst="rect">
            <a:avLst/>
          </a:prstGeom>
          <a:noFill/>
          <a:ln w="9525">
            <a:noFill/>
            <a:miter lim="800000"/>
            <a:headEnd/>
            <a:tailEnd/>
          </a:ln>
        </p:spPr>
        <p:txBody>
          <a:bodyPr lIns="108257" tIns="54130" rIns="0" bIns="54130" anchor="t"/>
          <a:lstStyle/>
          <a:p>
            <a:pPr marL="189915" indent="-189915">
              <a:spcBef>
                <a:spcPts val="590"/>
              </a:spcBef>
              <a:spcAft>
                <a:spcPts val="590"/>
              </a:spcAft>
            </a:pPr>
            <a:r>
              <a:rPr lang="en-US" sz="990" dirty="0">
                <a:solidFill>
                  <a:srgbClr val="005587"/>
                </a:solidFill>
                <a:latin typeface="Calibri Light" panose="020F0302020204030204" pitchFamily="34" charset="0"/>
                <a:ea typeface="Verdana" panose="020B0604030504040204" pitchFamily="34" charset="0"/>
                <a:cs typeface="Calibri Light" panose="020F0302020204030204" pitchFamily="34" charset="0"/>
              </a:rPr>
              <a:t>Key Relevant Engagements – Outline</a:t>
            </a:r>
            <a:endParaRPr lang="en-US" sz="2388" dirty="0">
              <a:solidFill>
                <a:srgbClr val="005587"/>
              </a:solidFill>
              <a:latin typeface="Calibri Light" panose="020F0302020204030204" pitchFamily="34" charset="0"/>
            </a:endParaRPr>
          </a:p>
          <a:p>
            <a:pPr marL="0" lvl="1" algn="just">
              <a:spcBef>
                <a:spcPts val="200"/>
              </a:spcBef>
              <a:spcAft>
                <a:spcPts val="200"/>
              </a:spcAft>
              <a:buSzPts val="1000"/>
              <a:tabLst>
                <a:tab pos="225959" algn="l"/>
              </a:tabLst>
              <a:defRPr/>
            </a:pPr>
            <a:r>
              <a:rPr lang="en-US" sz="991" dirty="0">
                <a:solidFill>
                  <a:srgbClr val="575757"/>
                </a:solidFill>
                <a:latin typeface="Calibri Light" panose="020F0302020204030204" pitchFamily="34" charset="0"/>
              </a:rPr>
              <a:t>Esam has performed and managed engagements in a wide range of environments, including:</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rPr>
              <a:t>Managed and performed Business Impact Analysis (BIA) exercise that included identifying the urgency of each of the in scope business activities undertaken by the organization by assessing the impact of interrupting those activates over a defined timeframe.</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rPr>
              <a:t>Design/Manage/conduct BCM Awareness and training for Staff. </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rPr>
              <a:t>Development/Review/Update of Business Continuity Plans &amp; Crisis Management Plan (in line with ISO 22301/BS2599 &amp; regulatory guidelines/circulars /regulations).</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rPr>
              <a:t>Executed and managed self assessment exercises that covered Policies, BCPs, BCP testing to ensure alignment with ISO 22301.</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rPr>
              <a:t>Participated in Implementing Disaster Recovery centers, and developing DRPs.</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rPr>
              <a:t>Participated in Implementing Business Alternative sites.</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rPr>
              <a:t>Executed and Managed Implementations of Business continuity Tools.</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rPr>
              <a:t>Conduct BCM Audit against ISO 22301 , SAMA Framework</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rPr>
              <a:t>Managed Risk and Compliance related IT projects.</a:t>
            </a:r>
          </a:p>
        </p:txBody>
      </p:sp>
      <p:pic>
        <p:nvPicPr>
          <p:cNvPr id="11" name="Picture 2">
            <a:extLst>
              <a:ext uri="{FF2B5EF4-FFF2-40B4-BE49-F238E27FC236}">
                <a16:creationId xmlns:a16="http://schemas.microsoft.com/office/drawing/2014/main" id="{C24B1E00-8B69-444E-C77E-288899A033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6" t="3959" r="976" b="15861"/>
          <a:stretch/>
        </p:blipFill>
        <p:spPr bwMode="auto">
          <a:xfrm>
            <a:off x="790843" y="290582"/>
            <a:ext cx="1404101" cy="1436567"/>
          </a:xfrm>
          <a:prstGeom prst="ellipse">
            <a:avLst/>
          </a:prstGeom>
          <a:extLst>
            <a:ext uri="{909E8E84-426E-40DD-AFC4-6F175D3DCCD1}">
              <a14:hiddenFill xmlns:a14="http://schemas.microsoft.com/office/drawing/2010/main">
                <a:solidFill>
                  <a:srgbClr val="FFFFFF"/>
                </a:solidFill>
              </a14:hiddenFill>
            </a:ext>
          </a:extLst>
        </p:spPr>
      </p:pic>
      <p:sp>
        <p:nvSpPr>
          <p:cNvPr id="12" name="Triangle 28">
            <a:extLst>
              <a:ext uri="{FF2B5EF4-FFF2-40B4-BE49-F238E27FC236}">
                <a16:creationId xmlns:a16="http://schemas.microsoft.com/office/drawing/2014/main" id="{244ECBD7-32A1-708E-9B2C-291DDC0C160D}"/>
              </a:ext>
            </a:extLst>
          </p:cNvPr>
          <p:cNvSpPr/>
          <p:nvPr/>
        </p:nvSpPr>
        <p:spPr>
          <a:xfrm rot="16200000">
            <a:off x="11076609" y="5247031"/>
            <a:ext cx="264966" cy="228419"/>
          </a:xfrm>
          <a:prstGeom prst="triangle">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17" name="Title 1">
            <a:extLst>
              <a:ext uri="{FF2B5EF4-FFF2-40B4-BE49-F238E27FC236}">
                <a16:creationId xmlns:a16="http://schemas.microsoft.com/office/drawing/2014/main" id="{34C03439-0577-6FEF-5A17-971DE4CA51DC}"/>
              </a:ext>
            </a:extLst>
          </p:cNvPr>
          <p:cNvSpPr txBox="1">
            <a:spLocks/>
          </p:cNvSpPr>
          <p:nvPr/>
        </p:nvSpPr>
        <p:spPr>
          <a:xfrm>
            <a:off x="3218086" y="327008"/>
            <a:ext cx="7286397" cy="466096"/>
          </a:xfrm>
          <a:prstGeom prst="rect">
            <a:avLst/>
          </a:prstGeom>
        </p:spPr>
        <p:txBody>
          <a:bodyPr vert="horz" lIns="0" tIns="0" rIns="0" bIns="0" rtlCol="0" anchor="t" anchorCtr="0">
            <a:noAutofit/>
          </a:bodyPr>
          <a:lstStyle>
            <a:lvl1pPr algn="l" defTabSz="916686" rtl="0" eaLnBrk="1" latinLnBrk="0" hangingPunct="1">
              <a:spcBef>
                <a:spcPct val="0"/>
              </a:spcBef>
              <a:buNone/>
              <a:defRPr sz="2807" kern="1200">
                <a:solidFill>
                  <a:schemeClr val="accent1"/>
                </a:solidFill>
                <a:latin typeface="+mj-lt"/>
                <a:ea typeface="+mj-ea"/>
                <a:cs typeface="+mj-cs"/>
              </a:defRPr>
            </a:lvl1pPr>
          </a:lstStyle>
          <a:p>
            <a:pPr defTabSz="905920"/>
            <a:r>
              <a:rPr lang="en-US" sz="2981" dirty="0">
                <a:solidFill>
                  <a:srgbClr val="0076A8"/>
                </a:solidFill>
                <a:latin typeface="Calibri Light" panose="020F0302020204030204" pitchFamily="34" charset="0"/>
                <a:cs typeface="Arial" panose="020B0604020202020204" pitchFamily="34" charset="0"/>
              </a:rPr>
              <a:t>Subject Matter Expert</a:t>
            </a:r>
          </a:p>
        </p:txBody>
      </p:sp>
    </p:spTree>
    <p:extLst>
      <p:ext uri="{BB962C8B-B14F-4D97-AF65-F5344CB8AC3E}">
        <p14:creationId xmlns:p14="http://schemas.microsoft.com/office/powerpoint/2010/main" val="9346787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B87900A-F1D0-42E5-B0CC-17D3F88FA4EE}"/>
              </a:ext>
            </a:extLst>
          </p:cNvPr>
          <p:cNvSpPr/>
          <p:nvPr/>
        </p:nvSpPr>
        <p:spPr bwMode="gray">
          <a:xfrm>
            <a:off x="5249" y="0"/>
            <a:ext cx="3024389" cy="6858000"/>
          </a:xfrm>
          <a:prstGeom prst="rect">
            <a:avLst/>
          </a:prstGeom>
          <a:solidFill>
            <a:srgbClr val="0076A8"/>
          </a:solidFill>
          <a:ln w="19050" algn="ctr">
            <a:solidFill>
              <a:srgbClr val="0076A8"/>
            </a:solidFill>
            <a:miter lim="800000"/>
            <a:headEnd/>
            <a:tailEnd/>
          </a:ln>
        </p:spPr>
        <p:txBody>
          <a:bodyPr wrap="square" lIns="88071" tIns="88071" rIns="88071" bIns="88071"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582" b="1"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endParaRPr>
          </a:p>
        </p:txBody>
      </p:sp>
      <p:sp>
        <p:nvSpPr>
          <p:cNvPr id="10" name="Rectangle 9"/>
          <p:cNvSpPr/>
          <p:nvPr/>
        </p:nvSpPr>
        <p:spPr>
          <a:xfrm>
            <a:off x="89875" y="1984623"/>
            <a:ext cx="2855131" cy="579005"/>
          </a:xfrm>
          <a:prstGeom prst="rect">
            <a:avLst/>
          </a:prstGeom>
        </p:spPr>
        <p:txBody>
          <a:bodyPr wrap="square" lIns="0" tIns="0" rIns="0" bIns="0">
            <a:spAutoFit/>
          </a:bodyPr>
          <a:lstStyle/>
          <a:p>
            <a:pPr marL="0" marR="0" lvl="0" indent="0" algn="ctr" defTabSz="1208233" rtl="0" eaLnBrk="0" fontAlgn="auto" latinLnBrk="0" hangingPunct="0">
              <a:lnSpc>
                <a:spcPct val="110000"/>
              </a:lnSpc>
              <a:spcBef>
                <a:spcPts val="0"/>
              </a:spcBef>
              <a:spcAft>
                <a:spcPct val="0"/>
              </a:spcAft>
              <a:buClrTx/>
              <a:buSzTx/>
              <a:buFontTx/>
              <a:buNone/>
              <a:tabLst/>
              <a:defRPr/>
            </a:pPr>
            <a:r>
              <a:rPr kumimoji="0" lang="en-US" sz="2381" b="0" i="0" u="none" strike="noStrike" kern="1200" cap="none" spc="0" normalizeH="0" baseline="0" noProof="0" dirty="0">
                <a:ln>
                  <a:noFill/>
                </a:ln>
                <a:solidFill>
                  <a:prstClr val="white"/>
                </a:solidFill>
                <a:effectLst/>
                <a:uLnTx/>
                <a:uFillTx/>
                <a:latin typeface="Calibri Light" panose="020F0302020204030204" pitchFamily="34" charset="0"/>
                <a:ea typeface="+mn-ea"/>
                <a:cs typeface="Arial" panose="020B0604020202020204" pitchFamily="34" charset="0"/>
              </a:rPr>
              <a:t>Deepak Sinha</a:t>
            </a:r>
          </a:p>
          <a:p>
            <a:pPr marL="0" marR="0" lvl="0" indent="0" algn="ctr" defTabSz="1208233" rtl="0" eaLnBrk="0" fontAlgn="auto" latinLnBrk="0" hangingPunct="0">
              <a:lnSpc>
                <a:spcPct val="110000"/>
              </a:lnSpc>
              <a:spcBef>
                <a:spcPts val="0"/>
              </a:spcBef>
              <a:spcAft>
                <a:spcPct val="0"/>
              </a:spcAft>
              <a:buClrTx/>
              <a:buSzTx/>
              <a:buFontTx/>
              <a:buNone/>
              <a:tabLst/>
              <a:defRPr/>
            </a:pPr>
            <a:r>
              <a:rPr kumimoji="0" lang="en-US" sz="1094" b="0" i="0" u="none" strike="noStrike" kern="1200" cap="none" spc="0" normalizeH="0" baseline="0" noProof="0" dirty="0">
                <a:ln>
                  <a:noFill/>
                </a:ln>
                <a:solidFill>
                  <a:prstClr val="white"/>
                </a:solidFill>
                <a:effectLst/>
                <a:uLnTx/>
                <a:uFillTx/>
                <a:latin typeface="Calibri Light" panose="020F0302020204030204" pitchFamily="34" charset="0"/>
                <a:ea typeface="+mn-ea"/>
                <a:cs typeface="Arial" panose="020B0604020202020204" pitchFamily="34" charset="0"/>
              </a:rPr>
              <a:t>Deputy Manager Risk Advisory</a:t>
            </a:r>
          </a:p>
        </p:txBody>
      </p:sp>
      <p:sp>
        <p:nvSpPr>
          <p:cNvPr id="16" name="Rectangle 3"/>
          <p:cNvSpPr txBox="1">
            <a:spLocks noChangeArrowheads="1"/>
          </p:cNvSpPr>
          <p:nvPr/>
        </p:nvSpPr>
        <p:spPr bwMode="auto">
          <a:xfrm>
            <a:off x="3218077" y="1008862"/>
            <a:ext cx="7739779" cy="906505"/>
          </a:xfrm>
          <a:prstGeom prst="rect">
            <a:avLst/>
          </a:prstGeom>
          <a:noFill/>
          <a:ln w="9525">
            <a:noFill/>
            <a:miter lim="800000"/>
            <a:headEnd/>
            <a:tailEnd/>
          </a:ln>
        </p:spPr>
        <p:txBody>
          <a:bodyPr lIns="108257" tIns="54130" rIns="0" bIns="54130" anchor="t"/>
          <a:lstStyle/>
          <a:p>
            <a:pPr algn="just" defTabSz="1208233" fontAlgn="base">
              <a:spcBef>
                <a:spcPts val="300"/>
              </a:spcBef>
              <a:spcAft>
                <a:spcPts val="300"/>
              </a:spcAft>
              <a:defRPr/>
            </a:pPr>
            <a:r>
              <a:rPr lang="en-US" sz="943" dirty="0">
                <a:solidFill>
                  <a:srgbClr val="575757"/>
                </a:solidFill>
                <a:latin typeface="Calibri Light" panose="020F0302020204030204" pitchFamily="34" charset="0"/>
              </a:rPr>
              <a:t>Deepak is a Deputy Manager in  Risk Advisory team of Deloitte </a:t>
            </a:r>
            <a:r>
              <a:rPr lang="en-US" sz="943" dirty="0" err="1">
                <a:solidFill>
                  <a:srgbClr val="575757"/>
                </a:solidFill>
                <a:latin typeface="Calibri Light" panose="020F0302020204030204" pitchFamily="34" charset="0"/>
              </a:rPr>
              <a:t>Touche</a:t>
            </a:r>
            <a:r>
              <a:rPr lang="en-US" sz="943" dirty="0">
                <a:solidFill>
                  <a:srgbClr val="575757"/>
                </a:solidFill>
                <a:latin typeface="Calibri Light" panose="020F0302020204030204" pitchFamily="34" charset="0"/>
              </a:rPr>
              <a:t> Tohmatsu India LLP with overall 13 years of expertise. He manages the delivery of engagements in Chennai location and supporting other locations as and when needed. He is a risk professional and ISO 9000-27001 (LA), ISO 22301:2019 (LA), HIPPA certified Professional. His core areas of specialization lies in Risk Management, Compliances, Business continuity management, Crisis Management, IT Disaster Recovery and Information Security Management System.</a:t>
            </a:r>
          </a:p>
        </p:txBody>
      </p:sp>
      <p:sp>
        <p:nvSpPr>
          <p:cNvPr id="19" name="Rectangle 18"/>
          <p:cNvSpPr/>
          <p:nvPr/>
        </p:nvSpPr>
        <p:spPr>
          <a:xfrm>
            <a:off x="332245" y="2736588"/>
            <a:ext cx="2370395" cy="783948"/>
          </a:xfrm>
          <a:prstGeom prst="rect">
            <a:avLst/>
          </a:prstGeom>
        </p:spPr>
        <p:txBody>
          <a:bodyPr wrap="square" lIns="90818" tIns="45410" rIns="90818" bIns="45410" anchor="t">
            <a:spAutoFit/>
          </a:bodyPr>
          <a:lstStyle/>
          <a:p>
            <a:pPr marL="0" marR="0" lvl="0" indent="-159629" algn="l" defTabSz="948386" rtl="0" eaLnBrk="1" fontAlgn="auto" latinLnBrk="0" hangingPunct="1">
              <a:lnSpc>
                <a:spcPts val="1014"/>
              </a:lnSpc>
              <a:spcBef>
                <a:spcPts val="590"/>
              </a:spcBef>
              <a:spcAft>
                <a:spcPts val="0"/>
              </a:spcAft>
              <a:buClr>
                <a:srgbClr val="000066"/>
              </a:buClr>
              <a:buSzPct val="75000"/>
              <a:buFontTx/>
              <a:buNone/>
              <a:tabLst>
                <a:tab pos="1312455" algn="l"/>
              </a:tabLst>
              <a:defRPr/>
            </a:pPr>
            <a:r>
              <a:rPr kumimoji="0" lang="en-US" sz="1091" b="0" i="0" u="none" strike="noStrike" kern="1200" cap="none" spc="0" normalizeH="0" baseline="0" noProof="0" dirty="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rPr>
              <a:t>Professional and Technical Qualification</a:t>
            </a:r>
            <a:endPar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endParaRP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r>
              <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rPr>
              <a:t>PGDBA (Marketing Management)</a:t>
            </a: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r>
              <a:rPr kumimoji="0" lang="en-US" sz="1041" b="0" i="0" u="none" strike="noStrike" kern="1200" cap="none" spc="0" normalizeH="0" baseline="0" noProof="0" dirty="0" err="1">
                <a:ln>
                  <a:noFill/>
                </a:ln>
                <a:solidFill>
                  <a:srgbClr val="FFFFFF"/>
                </a:solidFill>
                <a:effectLst/>
                <a:uLnTx/>
                <a:uFillTx/>
                <a:latin typeface="Calibri Light" panose="020F0302020204030204" pitchFamily="34" charset="0"/>
                <a:ea typeface="Verdana" panose="020B0604030504040204" pitchFamily="34" charset="0"/>
                <a:cs typeface="+mn-cs"/>
              </a:rPr>
              <a:t>B.Sc</a:t>
            </a:r>
            <a:r>
              <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rPr>
              <a:t> (Electronics)</a:t>
            </a:r>
          </a:p>
        </p:txBody>
      </p:sp>
      <p:sp>
        <p:nvSpPr>
          <p:cNvPr id="13" name="Rectangle 3"/>
          <p:cNvSpPr txBox="1">
            <a:spLocks noChangeArrowheads="1"/>
          </p:cNvSpPr>
          <p:nvPr/>
        </p:nvSpPr>
        <p:spPr bwMode="auto">
          <a:xfrm>
            <a:off x="3207508" y="1731427"/>
            <a:ext cx="8115794" cy="2478623"/>
          </a:xfrm>
          <a:prstGeom prst="rect">
            <a:avLst/>
          </a:prstGeom>
          <a:noFill/>
          <a:ln w="9525">
            <a:noFill/>
            <a:miter lim="800000"/>
            <a:headEnd/>
            <a:tailEnd/>
          </a:ln>
        </p:spPr>
        <p:txBody>
          <a:bodyPr lIns="108257" tIns="54130" rIns="0" bIns="54130" anchor="t"/>
          <a:lstStyle/>
          <a:p>
            <a:pPr marL="189915" marR="0" lvl="0" indent="-189915" algn="l" defTabSz="914400" rtl="0" eaLnBrk="1" fontAlgn="auto" latinLnBrk="0" hangingPunct="1">
              <a:lnSpc>
                <a:spcPct val="100000"/>
              </a:lnSpc>
              <a:spcBef>
                <a:spcPts val="590"/>
              </a:spcBef>
              <a:spcAft>
                <a:spcPts val="590"/>
              </a:spcAft>
              <a:buClrTx/>
              <a:buSzTx/>
              <a:buFontTx/>
              <a:buNone/>
              <a:tabLst/>
              <a:defRPr/>
            </a:pPr>
            <a:r>
              <a:rPr kumimoji="0" lang="en-US" sz="990" b="0" i="0" u="none" strike="noStrike" kern="1200" cap="none" spc="0" normalizeH="0" baseline="0" noProof="0" dirty="0">
                <a:ln>
                  <a:noFill/>
                </a:ln>
                <a:solidFill>
                  <a:srgbClr val="005587"/>
                </a:solidFill>
                <a:effectLst/>
                <a:uLnTx/>
                <a:uFillTx/>
                <a:latin typeface="Calibri Light" panose="020F0302020204030204" pitchFamily="34" charset="0"/>
                <a:ea typeface="Verdana" panose="020B0604030504040204" pitchFamily="34" charset="0"/>
                <a:cs typeface="Calibri Light" panose="020F0302020204030204" pitchFamily="34" charset="0"/>
              </a:rPr>
              <a:t>Key Relevant Engagements – Outline</a:t>
            </a:r>
            <a:endParaRPr lang="en-US" sz="2388" dirty="0">
              <a:solidFill>
                <a:srgbClr val="005587"/>
              </a:solidFill>
              <a:latin typeface="Calibri Light" panose="020F0302020204030204" pitchFamily="34" charset="0"/>
            </a:endParaRPr>
          </a:p>
          <a:p>
            <a:pPr marL="189915" marR="0" lvl="0" indent="-189915" algn="l" defTabSz="914400" rtl="0" eaLnBrk="1" fontAlgn="auto" latinLnBrk="0" hangingPunct="1">
              <a:lnSpc>
                <a:spcPct val="100000"/>
              </a:lnSpc>
              <a:spcBef>
                <a:spcPts val="590"/>
              </a:spcBef>
              <a:spcAft>
                <a:spcPts val="590"/>
              </a:spcAft>
              <a:buClrTx/>
              <a:buSzTx/>
              <a:buFont typeface="Arial" panose="020B0604020202020204" pitchFamily="34" charset="0"/>
              <a:buChar char="•"/>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Involved in creating, implementing and testing Business Continuity Management System (BCMS), IT Disaster Recovery Plan for India, Middle East and European countries at Account and location level</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 Performed Risk Assessments, Risk Causal Self-Assessment Audits, Infosec Audits, identifying potential risk and developing/updating the Risk Register.</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 Worked on end to end ITDR Project in one of the Govt. client in Kuwait</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 Profound knowledge of Business Impact Analysis (BIA), designing Business Continuity strategies and provided suitable BCP guidance to clients based on the requirement.</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 Involved in designing Business continuity plans, Pandemic response plans, Crisis Management plans .and other mandatory procedures at organization level.</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 Completely involved in managing the overall BCMS activities that includes performing BCP tests (Desktop Audit, Table top , Call tree tests, etc. ) and conducted several BCP webinars , workshops etc.</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 At Deloitte, Deepak is collaborating with different business verticals to build resiliency in their operations.</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 Previously he has organized and conducted workshops, training, mentoring and crisis management. Deepak is specialized in his team-building and collaboration strategies</a:t>
            </a:r>
          </a:p>
        </p:txBody>
      </p:sp>
      <p:sp>
        <p:nvSpPr>
          <p:cNvPr id="14" name="Triangle 28">
            <a:extLst>
              <a:ext uri="{FF2B5EF4-FFF2-40B4-BE49-F238E27FC236}">
                <a16:creationId xmlns:a16="http://schemas.microsoft.com/office/drawing/2014/main" id="{66048279-5441-4339-9FF0-1C0CA45A877E}"/>
              </a:ext>
            </a:extLst>
          </p:cNvPr>
          <p:cNvSpPr/>
          <p:nvPr/>
        </p:nvSpPr>
        <p:spPr>
          <a:xfrm rot="16200000">
            <a:off x="11076609" y="5247031"/>
            <a:ext cx="264966" cy="228419"/>
          </a:xfrm>
          <a:prstGeom prst="triangle">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73"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2" name="Title 1">
            <a:extLst>
              <a:ext uri="{FF2B5EF4-FFF2-40B4-BE49-F238E27FC236}">
                <a16:creationId xmlns:a16="http://schemas.microsoft.com/office/drawing/2014/main" id="{F38C859F-33A0-4C76-6550-7820598F674B}"/>
              </a:ext>
            </a:extLst>
          </p:cNvPr>
          <p:cNvSpPr txBox="1">
            <a:spLocks/>
          </p:cNvSpPr>
          <p:nvPr/>
        </p:nvSpPr>
        <p:spPr>
          <a:xfrm>
            <a:off x="3218086" y="327008"/>
            <a:ext cx="7286397" cy="466096"/>
          </a:xfrm>
          <a:prstGeom prst="rect">
            <a:avLst/>
          </a:prstGeom>
        </p:spPr>
        <p:txBody>
          <a:bodyPr vert="horz" lIns="0" tIns="0" rIns="0" bIns="0" rtlCol="0" anchor="t" anchorCtr="0">
            <a:noAutofit/>
          </a:bodyPr>
          <a:lstStyle>
            <a:lvl1pPr algn="l" defTabSz="916686" rtl="0" eaLnBrk="1" latinLnBrk="0" hangingPunct="1">
              <a:spcBef>
                <a:spcPct val="0"/>
              </a:spcBef>
              <a:buNone/>
              <a:defRPr sz="2807" kern="1200">
                <a:solidFill>
                  <a:schemeClr val="accent1"/>
                </a:solidFill>
                <a:latin typeface="+mj-lt"/>
                <a:ea typeface="+mj-ea"/>
                <a:cs typeface="+mj-cs"/>
              </a:defRPr>
            </a:lvl1pPr>
          </a:lstStyle>
          <a:p>
            <a:pPr marL="0" marR="0" lvl="0" indent="0" algn="l" defTabSz="905920" rtl="0" eaLnBrk="1" fontAlgn="auto" latinLnBrk="0" hangingPunct="1">
              <a:lnSpc>
                <a:spcPct val="100000"/>
              </a:lnSpc>
              <a:spcBef>
                <a:spcPct val="0"/>
              </a:spcBef>
              <a:spcAft>
                <a:spcPts val="0"/>
              </a:spcAft>
              <a:buClrTx/>
              <a:buSzTx/>
              <a:buFontTx/>
              <a:buNone/>
              <a:tabLst/>
              <a:defRPr/>
            </a:pPr>
            <a:r>
              <a:rPr kumimoji="0" lang="en-US" sz="2981" b="0" i="0" u="none" strike="noStrike" kern="1200" cap="none" spc="0" normalizeH="0" baseline="0" noProof="0" dirty="0">
                <a:ln>
                  <a:noFill/>
                </a:ln>
                <a:solidFill>
                  <a:srgbClr val="0076A8"/>
                </a:solidFill>
                <a:effectLst/>
                <a:uLnTx/>
                <a:uFillTx/>
                <a:latin typeface="Calibri Light" panose="020F0302020204030204" pitchFamily="34" charset="0"/>
                <a:ea typeface="+mj-ea"/>
                <a:cs typeface="Arial" panose="020B0604020202020204" pitchFamily="34" charset="0"/>
              </a:rPr>
              <a:t>Deputy Manager Risk Advisory</a:t>
            </a:r>
          </a:p>
        </p:txBody>
      </p:sp>
      <p:pic>
        <p:nvPicPr>
          <p:cNvPr id="5" name="Picture 4" descr="A person in a suit and tie&#10;&#10;Description automatically generated">
            <a:extLst>
              <a:ext uri="{FF2B5EF4-FFF2-40B4-BE49-F238E27FC236}">
                <a16:creationId xmlns:a16="http://schemas.microsoft.com/office/drawing/2014/main" id="{A2CF6FEE-4A41-72EC-5E36-DDB44B8CA410}"/>
              </a:ext>
            </a:extLst>
          </p:cNvPr>
          <p:cNvPicPr>
            <a:picLocks noChangeAspect="1"/>
          </p:cNvPicPr>
          <p:nvPr/>
        </p:nvPicPr>
        <p:blipFill>
          <a:blip r:embed="rId2"/>
          <a:stretch>
            <a:fillRect/>
          </a:stretch>
        </p:blipFill>
        <p:spPr>
          <a:xfrm>
            <a:off x="813425" y="299576"/>
            <a:ext cx="1408032" cy="1466058"/>
          </a:xfrm>
          <a:prstGeom prst="ellipse">
            <a:avLst/>
          </a:prstGeom>
          <a:ln w="190500" cap="rnd">
            <a:noFill/>
            <a:prstDash val="solid"/>
          </a:ln>
          <a:effectLst/>
        </p:spPr>
      </p:pic>
      <p:graphicFrame>
        <p:nvGraphicFramePr>
          <p:cNvPr id="6" name="Table 5">
            <a:extLst>
              <a:ext uri="{FF2B5EF4-FFF2-40B4-BE49-F238E27FC236}">
                <a16:creationId xmlns:a16="http://schemas.microsoft.com/office/drawing/2014/main" id="{EF535464-E61B-5A65-6E86-0FADBC267DFE}"/>
              </a:ext>
            </a:extLst>
          </p:cNvPr>
          <p:cNvGraphicFramePr>
            <a:graphicFrameLocks noGrp="1"/>
          </p:cNvGraphicFramePr>
          <p:nvPr/>
        </p:nvGraphicFramePr>
        <p:xfrm>
          <a:off x="3218079" y="4646884"/>
          <a:ext cx="8402716" cy="1918889"/>
        </p:xfrm>
        <a:graphic>
          <a:graphicData uri="http://schemas.openxmlformats.org/drawingml/2006/table">
            <a:tbl>
              <a:tblPr firstRow="1" firstCol="1" bandRow="1"/>
              <a:tblGrid>
                <a:gridCol w="3699717">
                  <a:extLst>
                    <a:ext uri="{9D8B030D-6E8A-4147-A177-3AD203B41FA5}">
                      <a16:colId xmlns:a16="http://schemas.microsoft.com/office/drawing/2014/main" val="20000"/>
                    </a:ext>
                  </a:extLst>
                </a:gridCol>
                <a:gridCol w="4702999">
                  <a:extLst>
                    <a:ext uri="{9D8B030D-6E8A-4147-A177-3AD203B41FA5}">
                      <a16:colId xmlns:a16="http://schemas.microsoft.com/office/drawing/2014/main" val="20001"/>
                    </a:ext>
                  </a:extLst>
                </a:gridCol>
              </a:tblGrid>
              <a:tr h="1918889">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0" marR="0" lvl="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GB" sz="1000" dirty="0">
                          <a:solidFill>
                            <a:srgbClr val="005587"/>
                          </a:solidFill>
                          <a:latin typeface="Calibri Light" panose="020F0302020204030204" pitchFamily="34" charset="0"/>
                          <a:ea typeface="Verdana" panose="020B0604030504040204" pitchFamily="34" charset="0"/>
                          <a:cs typeface="Calibri Light" panose="020F0302020204030204" pitchFamily="34" charset="0"/>
                        </a:rPr>
                        <a:t>Key Clients</a:t>
                      </a:r>
                      <a:endParaRPr lang="en-US" sz="1000" kern="1200" noProof="0" dirty="0">
                        <a:solidFill>
                          <a:srgbClr val="005587"/>
                        </a:solidFill>
                        <a:latin typeface="Calibri Light" panose="020F0302020204030204" pitchFamily="34" charset="0"/>
                        <a:ea typeface="Verdana" panose="020B0604030504040204" pitchFamily="34" charset="0"/>
                        <a:cs typeface="Calibri Light" panose="020F0302020204030204" pitchFamily="34" charset="0"/>
                      </a:endParaRP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Central Agency for Information Technology (Kuwait</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US Mortgage Project</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Internal Wipro Projects</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Internal Projects</a:t>
                      </a:r>
                    </a:p>
                  </a:txBody>
                  <a:tcPr marL="72116" marR="72116" marT="26966" marB="26966">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0" lvl="0" indent="0" algn="l" defTabSz="914400" rtl="0" eaLnBrk="1" latinLnBrk="0" hangingPunct="1">
                        <a:spcBef>
                          <a:spcPts val="300"/>
                        </a:spcBef>
                        <a:spcAft>
                          <a:spcPts val="0"/>
                        </a:spcAft>
                        <a:buFont typeface="Arial" panose="020B0604020202020204" pitchFamily="34" charset="0"/>
                        <a:buNone/>
                      </a:pPr>
                      <a:endPar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endParaRPr>
                    </a:p>
                  </a:txBody>
                  <a:tcPr marL="72116" marR="72116" marT="26966" marB="26966">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594124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B87900A-F1D0-42E5-B0CC-17D3F88FA4EE}"/>
              </a:ext>
            </a:extLst>
          </p:cNvPr>
          <p:cNvSpPr/>
          <p:nvPr/>
        </p:nvSpPr>
        <p:spPr bwMode="gray">
          <a:xfrm>
            <a:off x="5249" y="0"/>
            <a:ext cx="3024389" cy="6858000"/>
          </a:xfrm>
          <a:prstGeom prst="rect">
            <a:avLst/>
          </a:prstGeom>
          <a:solidFill>
            <a:srgbClr val="0076A8"/>
          </a:solidFill>
          <a:ln w="19050" algn="ctr">
            <a:solidFill>
              <a:srgbClr val="0076A8"/>
            </a:solidFill>
            <a:miter lim="800000"/>
            <a:headEnd/>
            <a:tailEnd/>
          </a:ln>
        </p:spPr>
        <p:txBody>
          <a:bodyPr wrap="square" lIns="88071" tIns="88071" rIns="88071" bIns="88071"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582" b="1"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endParaRPr>
          </a:p>
        </p:txBody>
      </p:sp>
      <p:sp>
        <p:nvSpPr>
          <p:cNvPr id="10" name="Rectangle 9"/>
          <p:cNvSpPr/>
          <p:nvPr/>
        </p:nvSpPr>
        <p:spPr>
          <a:xfrm>
            <a:off x="89875" y="1984623"/>
            <a:ext cx="2855131" cy="764248"/>
          </a:xfrm>
          <a:prstGeom prst="rect">
            <a:avLst/>
          </a:prstGeom>
        </p:spPr>
        <p:txBody>
          <a:bodyPr wrap="square" lIns="0" tIns="0" rIns="0" bIns="0">
            <a:spAutoFit/>
          </a:bodyPr>
          <a:lstStyle/>
          <a:p>
            <a:pPr marL="0" marR="0" lvl="0" indent="0" algn="ctr" defTabSz="1208233" rtl="0" eaLnBrk="0" fontAlgn="auto" latinLnBrk="0" hangingPunct="0">
              <a:lnSpc>
                <a:spcPct val="110000"/>
              </a:lnSpc>
              <a:spcBef>
                <a:spcPts val="0"/>
              </a:spcBef>
              <a:spcAft>
                <a:spcPct val="0"/>
              </a:spcAft>
              <a:buClrTx/>
              <a:buSzTx/>
              <a:buFontTx/>
              <a:buNone/>
              <a:tabLst/>
              <a:defRPr/>
            </a:pPr>
            <a:r>
              <a:rPr kumimoji="0" lang="en-US" sz="2381" b="0" i="0" u="none" strike="noStrike" kern="1200" cap="none" spc="0" normalizeH="0" baseline="0" noProof="0" dirty="0">
                <a:ln>
                  <a:noFill/>
                </a:ln>
                <a:solidFill>
                  <a:prstClr val="white"/>
                </a:solidFill>
                <a:effectLst/>
                <a:uLnTx/>
                <a:uFillTx/>
                <a:latin typeface="Calibri Light" panose="020F0302020204030204" pitchFamily="34" charset="0"/>
                <a:ea typeface="+mn-ea"/>
                <a:cs typeface="Arial" panose="020B0604020202020204" pitchFamily="34" charset="0"/>
              </a:rPr>
              <a:t>Nitesh Naik</a:t>
            </a:r>
          </a:p>
          <a:p>
            <a:pPr marL="0" marR="0" lvl="0" indent="0" algn="ctr" defTabSz="1208233" rtl="0" eaLnBrk="0" fontAlgn="auto" latinLnBrk="0" hangingPunct="0">
              <a:lnSpc>
                <a:spcPct val="110000"/>
              </a:lnSpc>
              <a:spcBef>
                <a:spcPts val="0"/>
              </a:spcBef>
              <a:spcAft>
                <a:spcPct val="0"/>
              </a:spcAft>
              <a:buClrTx/>
              <a:buSzTx/>
              <a:buFontTx/>
              <a:buNone/>
              <a:tabLst/>
              <a:defRPr/>
            </a:pPr>
            <a:r>
              <a:rPr kumimoji="0" lang="en-US" sz="1094" b="0" i="0" u="none" strike="noStrike" kern="1200" cap="none" spc="0" normalizeH="0" baseline="0" noProof="0" dirty="0">
                <a:ln>
                  <a:noFill/>
                </a:ln>
                <a:solidFill>
                  <a:prstClr val="white"/>
                </a:solidFill>
                <a:effectLst/>
                <a:uLnTx/>
                <a:uFillTx/>
                <a:latin typeface="Calibri Light" panose="020F0302020204030204" pitchFamily="34" charset="0"/>
                <a:ea typeface="+mn-ea"/>
                <a:cs typeface="Arial" panose="020B0604020202020204" pitchFamily="34" charset="0"/>
              </a:rPr>
              <a:t>Assistant Manager, Crisis &amp; Resilience</a:t>
            </a:r>
          </a:p>
          <a:p>
            <a:pPr marL="0" marR="0" lvl="0" indent="0" algn="ctr" defTabSz="1208233" rtl="0" eaLnBrk="0" fontAlgn="auto" latinLnBrk="0" hangingPunct="0">
              <a:lnSpc>
                <a:spcPct val="110000"/>
              </a:lnSpc>
              <a:spcBef>
                <a:spcPts val="0"/>
              </a:spcBef>
              <a:spcAft>
                <a:spcPct val="0"/>
              </a:spcAft>
              <a:buClrTx/>
              <a:buSzTx/>
              <a:buFontTx/>
              <a:buNone/>
              <a:tabLst/>
              <a:defRPr/>
            </a:pPr>
            <a:endParaRPr kumimoji="0" lang="en-US" sz="1094" b="0" i="0" u="none" strike="noStrike" kern="1200" cap="none" spc="0" normalizeH="0" baseline="0" noProof="0" dirty="0">
              <a:ln>
                <a:noFill/>
              </a:ln>
              <a:solidFill>
                <a:prstClr val="white"/>
              </a:solidFill>
              <a:effectLst/>
              <a:uLnTx/>
              <a:uFillTx/>
              <a:latin typeface="Calibri Light" panose="020F0302020204030204" pitchFamily="34" charset="0"/>
              <a:ea typeface="+mn-ea"/>
              <a:cs typeface="Arial" panose="020B0604020202020204" pitchFamily="34" charset="0"/>
            </a:endParaRPr>
          </a:p>
        </p:txBody>
      </p:sp>
      <p:sp>
        <p:nvSpPr>
          <p:cNvPr id="16" name="Rectangle 3"/>
          <p:cNvSpPr txBox="1">
            <a:spLocks noChangeArrowheads="1"/>
          </p:cNvSpPr>
          <p:nvPr/>
        </p:nvSpPr>
        <p:spPr bwMode="auto">
          <a:xfrm>
            <a:off x="3218077" y="1008862"/>
            <a:ext cx="7739779" cy="906505"/>
          </a:xfrm>
          <a:prstGeom prst="rect">
            <a:avLst/>
          </a:prstGeom>
          <a:noFill/>
          <a:ln w="9525">
            <a:noFill/>
            <a:miter lim="800000"/>
            <a:headEnd/>
            <a:tailEnd/>
          </a:ln>
        </p:spPr>
        <p:txBody>
          <a:bodyPr lIns="108257" tIns="54130" rIns="0" bIns="54130" anchor="t"/>
          <a:lstStyle/>
          <a:p>
            <a:pPr algn="just" defTabSz="1208233" fontAlgn="base">
              <a:spcBef>
                <a:spcPts val="300"/>
              </a:spcBef>
              <a:spcAft>
                <a:spcPts val="300"/>
              </a:spcAft>
              <a:defRPr/>
            </a:pPr>
            <a:r>
              <a:rPr lang="en-US" sz="943" dirty="0">
                <a:solidFill>
                  <a:srgbClr val="575757"/>
                </a:solidFill>
                <a:latin typeface="Calibri Light" panose="020F0302020204030204" pitchFamily="34" charset="0"/>
              </a:rPr>
              <a:t>Nitesh Naik is working as an Assistant Manager in Deloitte has over 5  years of experience in cybersecurity consulting in domains such as networking, telecommunication and cloud infrastructure. He has served various clients across various domains such as BFSI, telecommunications, IT shared service and media. </a:t>
            </a:r>
          </a:p>
        </p:txBody>
      </p:sp>
      <p:sp>
        <p:nvSpPr>
          <p:cNvPr id="19" name="Rectangle 18"/>
          <p:cNvSpPr/>
          <p:nvPr/>
        </p:nvSpPr>
        <p:spPr>
          <a:xfrm>
            <a:off x="332245" y="2736588"/>
            <a:ext cx="2370395" cy="3327849"/>
          </a:xfrm>
          <a:prstGeom prst="rect">
            <a:avLst/>
          </a:prstGeom>
        </p:spPr>
        <p:txBody>
          <a:bodyPr wrap="square" lIns="90818" tIns="45410" rIns="90818" bIns="45410" anchor="t">
            <a:spAutoFit/>
          </a:bodyPr>
          <a:lstStyle/>
          <a:p>
            <a:pPr marL="0" marR="0" lvl="0" indent="-159629" algn="l" defTabSz="948386" rtl="0" eaLnBrk="1" fontAlgn="auto" latinLnBrk="0" hangingPunct="1">
              <a:lnSpc>
                <a:spcPts val="1014"/>
              </a:lnSpc>
              <a:spcBef>
                <a:spcPts val="590"/>
              </a:spcBef>
              <a:spcAft>
                <a:spcPts val="0"/>
              </a:spcAft>
              <a:buClr>
                <a:srgbClr val="000066"/>
              </a:buClr>
              <a:buSzPct val="75000"/>
              <a:buFontTx/>
              <a:buNone/>
              <a:tabLst>
                <a:tab pos="1312455" algn="l"/>
              </a:tabLst>
              <a:defRPr/>
            </a:pPr>
            <a:r>
              <a:rPr kumimoji="0" lang="en-US" sz="1091" b="0" i="0" u="none" strike="noStrike" kern="1200" cap="none" spc="0" normalizeH="0" baseline="0" noProof="0" dirty="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rPr>
              <a:t>Professional and Technical Qualification</a:t>
            </a:r>
            <a:endPar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endParaRP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r>
              <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rPr>
              <a:t>MBA (Digital and Telecommunication Management)</a:t>
            </a: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r>
              <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rPr>
              <a:t>B.E. (Electronics and Telecommunications)</a:t>
            </a: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r>
              <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rPr>
              <a:t>Certified ISO 27001:2013 Lead Implementer</a:t>
            </a: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r>
              <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rPr>
              <a:t>Certified ISO 27701:2019 Lead Implementer</a:t>
            </a: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r>
              <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rPr>
              <a:t>Google Cloud Platform-Professional Security Engineer</a:t>
            </a: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r>
              <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rPr>
              <a:t>Google Cloud Platform-Associate Cloud Engineer</a:t>
            </a: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r>
              <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rPr>
              <a:t>Google Cloud Platform-Cloud Digital Leader</a:t>
            </a: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r>
              <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rPr>
              <a:t>Azure Fundamentals (Az-900)</a:t>
            </a:r>
          </a:p>
        </p:txBody>
      </p:sp>
      <p:sp>
        <p:nvSpPr>
          <p:cNvPr id="13" name="Rectangle 3"/>
          <p:cNvSpPr txBox="1">
            <a:spLocks noChangeArrowheads="1"/>
          </p:cNvSpPr>
          <p:nvPr/>
        </p:nvSpPr>
        <p:spPr bwMode="auto">
          <a:xfrm>
            <a:off x="3207508" y="1490127"/>
            <a:ext cx="8115794" cy="2478623"/>
          </a:xfrm>
          <a:prstGeom prst="rect">
            <a:avLst/>
          </a:prstGeom>
          <a:noFill/>
          <a:ln w="9525">
            <a:noFill/>
            <a:miter lim="800000"/>
            <a:headEnd/>
            <a:tailEnd/>
          </a:ln>
        </p:spPr>
        <p:txBody>
          <a:bodyPr lIns="108257" tIns="54130" rIns="0" bIns="54130" anchor="t"/>
          <a:lstStyle/>
          <a:p>
            <a:pPr marL="189915" marR="0" lvl="0" indent="-189915" algn="l" defTabSz="914400" rtl="0" eaLnBrk="1" fontAlgn="auto" latinLnBrk="0" hangingPunct="1">
              <a:lnSpc>
                <a:spcPct val="100000"/>
              </a:lnSpc>
              <a:spcBef>
                <a:spcPts val="590"/>
              </a:spcBef>
              <a:spcAft>
                <a:spcPts val="590"/>
              </a:spcAft>
              <a:buClrTx/>
              <a:buSzTx/>
              <a:buFontTx/>
              <a:buNone/>
              <a:tabLst/>
              <a:defRPr/>
            </a:pPr>
            <a:r>
              <a:rPr kumimoji="0" lang="en-US" sz="990" b="0" i="0" u="none" strike="noStrike" kern="1200" cap="none" spc="0" normalizeH="0" baseline="0" noProof="0" dirty="0">
                <a:ln>
                  <a:noFill/>
                </a:ln>
                <a:solidFill>
                  <a:srgbClr val="005587"/>
                </a:solidFill>
                <a:effectLst/>
                <a:uLnTx/>
                <a:uFillTx/>
                <a:latin typeface="Calibri Light" panose="020F0302020204030204" pitchFamily="34" charset="0"/>
                <a:ea typeface="Verdana" panose="020B0604030504040204" pitchFamily="34" charset="0"/>
                <a:cs typeface="Calibri Light" panose="020F0302020204030204" pitchFamily="34" charset="0"/>
              </a:rPr>
              <a:t>Key Relevant Engagements – Outline</a:t>
            </a:r>
            <a:endParaRPr kumimoji="0" lang="en-US" sz="2388" b="0" i="0" u="none" strike="noStrike" kern="1200" cap="none" spc="0" normalizeH="0" baseline="0" noProof="0" dirty="0">
              <a:ln>
                <a:noFill/>
              </a:ln>
              <a:solidFill>
                <a:srgbClr val="005587"/>
              </a:solidFill>
              <a:effectLst/>
              <a:uLnTx/>
              <a:uFillTx/>
              <a:latin typeface="Calibri Light" panose="020F0302020204030204" pitchFamily="34" charset="0"/>
              <a:ea typeface="+mn-ea"/>
              <a:cs typeface="+mn-cs"/>
            </a:endParaRP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Drafted 40+ standards/procedures for a banking client located in Riyadh (Saudi Arabia)</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Has a deep understanding of SAMA CSF/NCA and helped client to increase cyber maturity level</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He has drafted cloud security policy and cloud security control framework for hybrid cloud environment</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He has drafted security over 40 security standards and procedures for BFSI client</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He has assessed and identified gaps in procedures for IT shared service client</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He has assisted client for data classification activities</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He has assisted for implementing information security policy across cloud environment for the leading OTT client. He has closely work with client infosec team for gap assessment and implementing solutions for identified gaps.</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He has captured processes for shared service provider which provides cloud services to its businesses.</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He has conducted SOX audit and assisted for creating BCP documentation for a leading OTT client.</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He has earned EY cloud bronze badge by understanding and demonstrating cloud knowledge to the engagement team.</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He has worked on performance management for major telecom client which included assessing KPI dashboards and presenting performances to senior management</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He has performed ITGC Statutory audit for the leading telecom client in Africa. He was able to highlight major gaps in the processes. Also, he tracked end to end implementation of those gaps</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He has conducted audit for a leading telecommunication client against regulatory requirements. He identified major gaps in the regulatory compliance which helped client to reduce penalties for regulatory. He was awarded by the organization for the same.</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He has assessed BSS application stack for leading telecom client which helped client to ensure security of BSS applications.</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He has performed network resiliency audit for a telecom client.</a:t>
            </a:r>
          </a:p>
        </p:txBody>
      </p:sp>
      <p:sp>
        <p:nvSpPr>
          <p:cNvPr id="14" name="Triangle 28">
            <a:extLst>
              <a:ext uri="{FF2B5EF4-FFF2-40B4-BE49-F238E27FC236}">
                <a16:creationId xmlns:a16="http://schemas.microsoft.com/office/drawing/2014/main" id="{66048279-5441-4339-9FF0-1C0CA45A877E}"/>
              </a:ext>
            </a:extLst>
          </p:cNvPr>
          <p:cNvSpPr/>
          <p:nvPr/>
        </p:nvSpPr>
        <p:spPr>
          <a:xfrm rot="16200000">
            <a:off x="11076609" y="5247031"/>
            <a:ext cx="264966" cy="228419"/>
          </a:xfrm>
          <a:prstGeom prst="triangle">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73"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2" name="Title 1">
            <a:extLst>
              <a:ext uri="{FF2B5EF4-FFF2-40B4-BE49-F238E27FC236}">
                <a16:creationId xmlns:a16="http://schemas.microsoft.com/office/drawing/2014/main" id="{F38C859F-33A0-4C76-6550-7820598F674B}"/>
              </a:ext>
            </a:extLst>
          </p:cNvPr>
          <p:cNvSpPr txBox="1">
            <a:spLocks/>
          </p:cNvSpPr>
          <p:nvPr/>
        </p:nvSpPr>
        <p:spPr>
          <a:xfrm>
            <a:off x="3218086" y="327008"/>
            <a:ext cx="7286397" cy="466096"/>
          </a:xfrm>
          <a:prstGeom prst="rect">
            <a:avLst/>
          </a:prstGeom>
        </p:spPr>
        <p:txBody>
          <a:bodyPr vert="horz" lIns="0" tIns="0" rIns="0" bIns="0" rtlCol="0" anchor="t" anchorCtr="0">
            <a:noAutofit/>
          </a:bodyPr>
          <a:lstStyle>
            <a:lvl1pPr algn="l" defTabSz="916686" rtl="0" eaLnBrk="1" latinLnBrk="0" hangingPunct="1">
              <a:spcBef>
                <a:spcPct val="0"/>
              </a:spcBef>
              <a:buNone/>
              <a:defRPr sz="2807" kern="1200">
                <a:solidFill>
                  <a:schemeClr val="accent1"/>
                </a:solidFill>
                <a:latin typeface="+mj-lt"/>
                <a:ea typeface="+mj-ea"/>
                <a:cs typeface="+mj-cs"/>
              </a:defRPr>
            </a:lvl1pPr>
          </a:lstStyle>
          <a:p>
            <a:pPr marL="0" marR="0" lvl="0" indent="0" algn="l" defTabSz="905920" rtl="0" eaLnBrk="1" fontAlgn="auto" latinLnBrk="0" hangingPunct="1">
              <a:lnSpc>
                <a:spcPct val="100000"/>
              </a:lnSpc>
              <a:spcBef>
                <a:spcPct val="0"/>
              </a:spcBef>
              <a:spcAft>
                <a:spcPts val="0"/>
              </a:spcAft>
              <a:buClrTx/>
              <a:buSzTx/>
              <a:buFontTx/>
              <a:buNone/>
              <a:tabLst/>
              <a:defRPr/>
            </a:pPr>
            <a:r>
              <a:rPr kumimoji="0" lang="en-US" sz="2981" b="0" i="0" u="none" strike="noStrike" kern="1200" cap="none" spc="0" normalizeH="0" baseline="0" noProof="0" dirty="0">
                <a:ln>
                  <a:noFill/>
                </a:ln>
                <a:solidFill>
                  <a:srgbClr val="0076A8"/>
                </a:solidFill>
                <a:effectLst/>
                <a:uLnTx/>
                <a:uFillTx/>
                <a:latin typeface="Calibri Light" panose="020F0302020204030204" pitchFamily="34" charset="0"/>
                <a:ea typeface="+mj-ea"/>
                <a:cs typeface="Arial" panose="020B0604020202020204" pitchFamily="34" charset="0"/>
              </a:rPr>
              <a:t>Assistant Manager, Crisis &amp; Resilience</a:t>
            </a:r>
          </a:p>
        </p:txBody>
      </p:sp>
      <p:pic>
        <p:nvPicPr>
          <p:cNvPr id="4" name="Picture 3" descr="A person in a suit&#10;&#10;Description automatically generated with medium confidence">
            <a:extLst>
              <a:ext uri="{FF2B5EF4-FFF2-40B4-BE49-F238E27FC236}">
                <a16:creationId xmlns:a16="http://schemas.microsoft.com/office/drawing/2014/main" id="{48322960-F3F4-3F26-03DB-741583F1099E}"/>
              </a:ext>
            </a:extLst>
          </p:cNvPr>
          <p:cNvPicPr>
            <a:picLocks noChangeAspect="1"/>
          </p:cNvPicPr>
          <p:nvPr/>
        </p:nvPicPr>
        <p:blipFill>
          <a:blip r:embed="rId2"/>
          <a:stretch>
            <a:fillRect/>
          </a:stretch>
        </p:blipFill>
        <p:spPr>
          <a:xfrm>
            <a:off x="813424" y="327008"/>
            <a:ext cx="1408033" cy="1466058"/>
          </a:xfrm>
          <a:prstGeom prst="ellipse">
            <a:avLst/>
          </a:prstGeom>
          <a:ln w="190500" cap="rnd">
            <a:noFill/>
            <a:prstDash val="solid"/>
          </a:ln>
          <a:effectLst/>
        </p:spPr>
      </p:pic>
      <p:sp>
        <p:nvSpPr>
          <p:cNvPr id="6" name="Rectangle 3">
            <a:extLst>
              <a:ext uri="{FF2B5EF4-FFF2-40B4-BE49-F238E27FC236}">
                <a16:creationId xmlns:a16="http://schemas.microsoft.com/office/drawing/2014/main" id="{25819B6E-584A-20FC-5DB7-F2BD5410303D}"/>
              </a:ext>
            </a:extLst>
          </p:cNvPr>
          <p:cNvSpPr txBox="1">
            <a:spLocks noChangeArrowheads="1"/>
          </p:cNvSpPr>
          <p:nvPr/>
        </p:nvSpPr>
        <p:spPr bwMode="auto">
          <a:xfrm>
            <a:off x="3207508" y="5473426"/>
            <a:ext cx="8115794" cy="2478623"/>
          </a:xfrm>
          <a:prstGeom prst="rect">
            <a:avLst/>
          </a:prstGeom>
          <a:noFill/>
          <a:ln w="9525">
            <a:noFill/>
            <a:miter lim="800000"/>
            <a:headEnd/>
            <a:tailEnd/>
          </a:ln>
        </p:spPr>
        <p:txBody>
          <a:bodyPr lIns="108257" tIns="54130" rIns="0" bIns="54130" anchor="t"/>
          <a:lstStyle/>
          <a:p>
            <a:pPr marL="0" lvl="1" algn="just">
              <a:spcBef>
                <a:spcPts val="200"/>
              </a:spcBef>
              <a:spcAft>
                <a:spcPts val="200"/>
              </a:spcAft>
              <a:buSzPts val="1000"/>
              <a:tabLst>
                <a:tab pos="225959" algn="l"/>
              </a:tabLst>
              <a:defRPr/>
            </a:pPr>
            <a:r>
              <a:rPr lang="en-US" sz="990" dirty="0">
                <a:solidFill>
                  <a:srgbClr val="005587"/>
                </a:solidFill>
                <a:latin typeface="Calibri Light" panose="020F0302020204030204" pitchFamily="34" charset="0"/>
                <a:ea typeface="Verdana" panose="020B0604030504040204" pitchFamily="34" charset="0"/>
                <a:cs typeface="Calibri Light" panose="020F0302020204030204" pitchFamily="34" charset="0"/>
              </a:rPr>
              <a:t>Key Clients Served</a:t>
            </a:r>
            <a:endParaRPr lang="en-US" sz="991" dirty="0">
              <a:solidFill>
                <a:srgbClr val="575757"/>
              </a:solidFill>
              <a:latin typeface="Calibri Light" panose="020F0302020204030204" pitchFamily="34" charset="0"/>
            </a:endParaRPr>
          </a:p>
          <a:p>
            <a:pPr marL="171450" lvl="1" indent="-171450" algn="just">
              <a:spcBef>
                <a:spcPts val="200"/>
              </a:spcBef>
              <a:spcAft>
                <a:spcPts val="200"/>
              </a:spcAft>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BFSI</a:t>
            </a:r>
          </a:p>
          <a:p>
            <a:pPr marL="171450" lvl="1" indent="-171450" algn="just">
              <a:spcBef>
                <a:spcPts val="200"/>
              </a:spcBef>
              <a:spcAft>
                <a:spcPts val="200"/>
              </a:spcAft>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Shared Service</a:t>
            </a:r>
          </a:p>
          <a:p>
            <a:pPr marL="171450" lvl="1" indent="-171450" algn="just">
              <a:spcBef>
                <a:spcPts val="200"/>
              </a:spcBef>
              <a:spcAft>
                <a:spcPts val="200"/>
              </a:spcAft>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IT services</a:t>
            </a:r>
          </a:p>
          <a:p>
            <a:pPr marL="171450" lvl="1" indent="-171450" algn="just">
              <a:spcBef>
                <a:spcPts val="200"/>
              </a:spcBef>
              <a:spcAft>
                <a:spcPts val="200"/>
              </a:spcAft>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Telecommunication</a:t>
            </a:r>
          </a:p>
          <a:p>
            <a:pPr marL="171450" lvl="1" indent="-171450" algn="just">
              <a:spcBef>
                <a:spcPts val="200"/>
              </a:spcBef>
              <a:spcAft>
                <a:spcPts val="200"/>
              </a:spcAft>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Healthcare</a:t>
            </a:r>
          </a:p>
        </p:txBody>
      </p:sp>
    </p:spTree>
    <p:extLst>
      <p:ext uri="{BB962C8B-B14F-4D97-AF65-F5344CB8AC3E}">
        <p14:creationId xmlns:p14="http://schemas.microsoft.com/office/powerpoint/2010/main" val="227078810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B87900A-F1D0-42E5-B0CC-17D3F88FA4EE}"/>
              </a:ext>
            </a:extLst>
          </p:cNvPr>
          <p:cNvSpPr/>
          <p:nvPr/>
        </p:nvSpPr>
        <p:spPr bwMode="gray">
          <a:xfrm>
            <a:off x="5249" y="0"/>
            <a:ext cx="3024389" cy="6858000"/>
          </a:xfrm>
          <a:prstGeom prst="rect">
            <a:avLst/>
          </a:prstGeom>
          <a:solidFill>
            <a:srgbClr val="0076A8"/>
          </a:solidFill>
          <a:ln w="19050" algn="ctr">
            <a:solidFill>
              <a:srgbClr val="0076A8"/>
            </a:solidFill>
            <a:miter lim="800000"/>
            <a:headEnd/>
            <a:tailEnd/>
          </a:ln>
        </p:spPr>
        <p:txBody>
          <a:bodyPr wrap="square" lIns="88071" tIns="88071" rIns="88071" bIns="88071"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582" b="1"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endParaRPr>
          </a:p>
        </p:txBody>
      </p:sp>
      <p:sp>
        <p:nvSpPr>
          <p:cNvPr id="10" name="Rectangle 9"/>
          <p:cNvSpPr/>
          <p:nvPr/>
        </p:nvSpPr>
        <p:spPr>
          <a:xfrm>
            <a:off x="89875" y="1984623"/>
            <a:ext cx="2855131" cy="559320"/>
          </a:xfrm>
          <a:prstGeom prst="rect">
            <a:avLst/>
          </a:prstGeom>
        </p:spPr>
        <p:txBody>
          <a:bodyPr wrap="square" lIns="0" tIns="0" rIns="0" bIns="0">
            <a:spAutoFit/>
          </a:bodyPr>
          <a:lstStyle/>
          <a:p>
            <a:pPr algn="ctr">
              <a:lnSpc>
                <a:spcPct val="106000"/>
              </a:lnSpc>
              <a:defRPr/>
            </a:pPr>
            <a:r>
              <a:rPr lang="en-US" sz="2381" dirty="0">
                <a:solidFill>
                  <a:prstClr val="white"/>
                </a:solidFill>
                <a:latin typeface="Calibri Light" panose="020F0302020204030204" pitchFamily="34" charset="0"/>
                <a:cs typeface="Arial" panose="020B0604020202020204" pitchFamily="34" charset="0"/>
              </a:rPr>
              <a:t>Suprotim Ghosh</a:t>
            </a:r>
          </a:p>
          <a:p>
            <a:pPr algn="ctr">
              <a:lnSpc>
                <a:spcPct val="106000"/>
              </a:lnSpc>
              <a:defRPr/>
            </a:pPr>
            <a:r>
              <a:rPr lang="en-US" sz="1094" dirty="0">
                <a:solidFill>
                  <a:prstClr val="white"/>
                </a:solidFill>
                <a:latin typeface="Calibri Light" panose="020F0302020204030204" pitchFamily="34" charset="0"/>
                <a:cs typeface="Arial" panose="020B0604020202020204" pitchFamily="34" charset="0"/>
              </a:rPr>
              <a:t>Assistant Manager</a:t>
            </a:r>
          </a:p>
        </p:txBody>
      </p:sp>
      <p:sp>
        <p:nvSpPr>
          <p:cNvPr id="16" name="Rectangle 3"/>
          <p:cNvSpPr txBox="1">
            <a:spLocks noChangeArrowheads="1"/>
          </p:cNvSpPr>
          <p:nvPr/>
        </p:nvSpPr>
        <p:spPr bwMode="auto">
          <a:xfrm>
            <a:off x="3218077" y="1008862"/>
            <a:ext cx="7739779" cy="906505"/>
          </a:xfrm>
          <a:prstGeom prst="rect">
            <a:avLst/>
          </a:prstGeom>
          <a:noFill/>
          <a:ln w="9525">
            <a:noFill/>
            <a:miter lim="800000"/>
            <a:headEnd/>
            <a:tailEnd/>
          </a:ln>
        </p:spPr>
        <p:txBody>
          <a:bodyPr lIns="108257" tIns="54130" rIns="0" bIns="54130" anchor="t"/>
          <a:lstStyle/>
          <a:p>
            <a:pPr algn="just" defTabSz="1208233" fontAlgn="base">
              <a:spcBef>
                <a:spcPts val="300"/>
              </a:spcBef>
              <a:spcAft>
                <a:spcPts val="300"/>
              </a:spcAft>
              <a:defRPr/>
            </a:pPr>
            <a:r>
              <a:rPr lang="en-US" sz="943" dirty="0" err="1">
                <a:solidFill>
                  <a:srgbClr val="575757"/>
                </a:solidFill>
                <a:latin typeface="Calibri Light" panose="020F0302020204030204" pitchFamily="34" charset="0"/>
              </a:rPr>
              <a:t>Suprotim</a:t>
            </a:r>
            <a:r>
              <a:rPr lang="en-US" sz="943" dirty="0">
                <a:solidFill>
                  <a:srgbClr val="575757"/>
                </a:solidFill>
                <a:latin typeface="Calibri Light" panose="020F0302020204030204" pitchFamily="34" charset="0"/>
              </a:rPr>
              <a:t> is an Assistant Manager in the Risk Advisory – Crisis and Resilience practice at Deloitte India with overall 6 years of expertise. He has done </a:t>
            </a:r>
            <a:r>
              <a:rPr lang="en-US" sz="943" dirty="0" err="1">
                <a:solidFill>
                  <a:srgbClr val="575757"/>
                </a:solidFill>
                <a:latin typeface="Calibri Light" panose="020F0302020204030204" pitchFamily="34" charset="0"/>
              </a:rPr>
              <a:t>B.Tech</a:t>
            </a:r>
            <a:r>
              <a:rPr lang="en-US" sz="943" dirty="0">
                <a:solidFill>
                  <a:srgbClr val="575757"/>
                </a:solidFill>
                <a:latin typeface="Calibri Light" panose="020F0302020204030204" pitchFamily="34" charset="0"/>
              </a:rPr>
              <a:t> in Information and Telecommunication Engineering. He is Proficient in completing risk and impact assessments. Competent in readying employees with use of exercises and training programs. He has documented feedbacks and adjusted plans to account for changing conditions. He is a dedicated professional with history of meeting company goals utilizing consistent and organized practices. Skilled in working under pressure and adapting to new situations and challenges to best enhance the organizational brand.</a:t>
            </a:r>
          </a:p>
        </p:txBody>
      </p:sp>
      <p:sp>
        <p:nvSpPr>
          <p:cNvPr id="19" name="Rectangle 18"/>
          <p:cNvSpPr/>
          <p:nvPr/>
        </p:nvSpPr>
        <p:spPr>
          <a:xfrm>
            <a:off x="332245" y="2736588"/>
            <a:ext cx="2370395" cy="1418352"/>
          </a:xfrm>
          <a:prstGeom prst="rect">
            <a:avLst/>
          </a:prstGeom>
        </p:spPr>
        <p:txBody>
          <a:bodyPr wrap="square" lIns="90818" tIns="45410" rIns="90818" bIns="45410" anchor="t">
            <a:spAutoFit/>
          </a:bodyPr>
          <a:lstStyle/>
          <a:p>
            <a:pPr marL="0" marR="0" lvl="0" indent="-159629" algn="l" defTabSz="948386" rtl="0" eaLnBrk="1" fontAlgn="auto" latinLnBrk="0" hangingPunct="1">
              <a:lnSpc>
                <a:spcPts val="1014"/>
              </a:lnSpc>
              <a:spcBef>
                <a:spcPts val="590"/>
              </a:spcBef>
              <a:spcAft>
                <a:spcPts val="0"/>
              </a:spcAft>
              <a:buClr>
                <a:srgbClr val="000066"/>
              </a:buClr>
              <a:buSzPct val="75000"/>
              <a:buFontTx/>
              <a:buNone/>
              <a:tabLst>
                <a:tab pos="1312455" algn="l"/>
              </a:tabLst>
              <a:defRPr/>
            </a:pPr>
            <a:r>
              <a:rPr kumimoji="0" lang="en-US" sz="1091" b="0" i="0" u="none" strike="noStrike" kern="1200" cap="none" spc="0" normalizeH="0" baseline="0" noProof="0" dirty="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rPr>
              <a:t>Professional and Technical Qualification</a:t>
            </a:r>
            <a:endPar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endParaRP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r>
              <a:rPr kumimoji="0" lang="en-US" sz="1041" b="0" i="0" u="none" strike="noStrike" kern="1200" cap="none" spc="0" normalizeH="0" baseline="0" noProof="0" dirty="0" err="1">
                <a:ln>
                  <a:noFill/>
                </a:ln>
                <a:solidFill>
                  <a:srgbClr val="FFFFFF"/>
                </a:solidFill>
                <a:effectLst/>
                <a:uLnTx/>
                <a:uFillTx/>
                <a:latin typeface="Calibri Light" panose="020F0302020204030204" pitchFamily="34" charset="0"/>
                <a:ea typeface="Verdana" panose="020B0604030504040204" pitchFamily="34" charset="0"/>
                <a:cs typeface="+mn-cs"/>
              </a:rPr>
              <a:t>B.Tech</a:t>
            </a:r>
            <a:r>
              <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rPr>
              <a:t> in Information and Telecommunications Engineering</a:t>
            </a: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r>
              <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rPr>
              <a:t>ISO 22301 Internal Auditor</a:t>
            </a: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r>
              <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rPr>
              <a:t>ISO 27001 Foundation</a:t>
            </a:r>
          </a:p>
          <a:p>
            <a:pPr marL="154122" marR="0" lvl="2" indent="-152780" algn="l" defTabSz="771834" rtl="0" eaLnBrk="1" fontAlgn="base" latinLnBrk="0" hangingPunct="1">
              <a:lnSpc>
                <a:spcPct val="100000"/>
              </a:lnSpc>
              <a:spcBef>
                <a:spcPts val="300"/>
              </a:spcBef>
              <a:spcAft>
                <a:spcPts val="300"/>
              </a:spcAft>
              <a:buClr>
                <a:srgbClr val="00A3E0"/>
              </a:buClr>
              <a:buSzPct val="100000"/>
              <a:buFont typeface="Wingdings" pitchFamily="2" charset="2"/>
              <a:buChar char="§"/>
              <a:tabLst>
                <a:tab pos="4824662" algn="l"/>
              </a:tabLst>
              <a:defRPr/>
            </a:pPr>
            <a:r>
              <a:rPr kumimoji="0" lang="en-US" sz="1041" b="0" i="0" u="none" strike="noStrike" kern="1200" cap="none" spc="0" normalizeH="0" baseline="0" noProof="0" dirty="0">
                <a:ln>
                  <a:noFill/>
                </a:ln>
                <a:solidFill>
                  <a:srgbClr val="FFFFFF"/>
                </a:solidFill>
                <a:effectLst/>
                <a:uLnTx/>
                <a:uFillTx/>
                <a:latin typeface="Calibri Light" panose="020F0302020204030204" pitchFamily="34" charset="0"/>
                <a:ea typeface="Verdana" panose="020B0604030504040204" pitchFamily="34" charset="0"/>
                <a:cs typeface="+mn-cs"/>
              </a:rPr>
              <a:t>AWS Cloud Practitioner Essentials</a:t>
            </a:r>
          </a:p>
        </p:txBody>
      </p:sp>
      <p:sp>
        <p:nvSpPr>
          <p:cNvPr id="13" name="Rectangle 3"/>
          <p:cNvSpPr txBox="1">
            <a:spLocks noChangeArrowheads="1"/>
          </p:cNvSpPr>
          <p:nvPr/>
        </p:nvSpPr>
        <p:spPr bwMode="auto">
          <a:xfrm>
            <a:off x="3207508" y="1750477"/>
            <a:ext cx="8115794" cy="2478623"/>
          </a:xfrm>
          <a:prstGeom prst="rect">
            <a:avLst/>
          </a:prstGeom>
          <a:noFill/>
          <a:ln w="9525">
            <a:noFill/>
            <a:miter lim="800000"/>
            <a:headEnd/>
            <a:tailEnd/>
          </a:ln>
        </p:spPr>
        <p:txBody>
          <a:bodyPr lIns="108257" tIns="54130" rIns="0" bIns="54130" anchor="t"/>
          <a:lstStyle/>
          <a:p>
            <a:pPr marL="189915" marR="0" lvl="0" indent="-189915" algn="l" defTabSz="914400" rtl="0" eaLnBrk="1" fontAlgn="auto" latinLnBrk="0" hangingPunct="1">
              <a:lnSpc>
                <a:spcPct val="100000"/>
              </a:lnSpc>
              <a:spcBef>
                <a:spcPts val="590"/>
              </a:spcBef>
              <a:spcAft>
                <a:spcPts val="590"/>
              </a:spcAft>
              <a:buClrTx/>
              <a:buSzTx/>
              <a:buFontTx/>
              <a:buNone/>
              <a:tabLst/>
              <a:defRPr/>
            </a:pPr>
            <a:r>
              <a:rPr kumimoji="0" lang="en-US" sz="990" b="0" i="0" u="none" strike="noStrike" kern="1200" cap="none" spc="0" normalizeH="0" baseline="0" noProof="0" dirty="0">
                <a:ln>
                  <a:noFill/>
                </a:ln>
                <a:solidFill>
                  <a:srgbClr val="005587"/>
                </a:solidFill>
                <a:effectLst/>
                <a:uLnTx/>
                <a:uFillTx/>
                <a:latin typeface="Calibri Light" panose="020F0302020204030204" pitchFamily="34" charset="0"/>
                <a:ea typeface="Verdana" panose="020B0604030504040204" pitchFamily="34" charset="0"/>
                <a:cs typeface="Calibri Light" panose="020F0302020204030204" pitchFamily="34" charset="0"/>
              </a:rPr>
              <a:t>Key Relevant Engagements – Outline</a:t>
            </a:r>
            <a:endParaRPr kumimoji="0" lang="en-US" sz="2388" b="0" i="0" u="none" strike="noStrike" kern="1200" cap="none" spc="0" normalizeH="0" baseline="0" noProof="0" dirty="0">
              <a:ln>
                <a:noFill/>
              </a:ln>
              <a:solidFill>
                <a:srgbClr val="005587"/>
              </a:solidFill>
              <a:effectLst/>
              <a:uLnTx/>
              <a:uFillTx/>
              <a:latin typeface="Calibri Light" panose="020F0302020204030204" pitchFamily="34" charset="0"/>
              <a:ea typeface="+mn-ea"/>
              <a:cs typeface="+mn-cs"/>
            </a:endParaRP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Supported the Business Continuity Management (BCM) program across business and functions(Europe, India and North America Region) as per the BCM policy and methodology. Having an understanding on IT Disaster Recovery Program. </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Supported the alignment of new clients(Europe/North America/India) and services to the business continuity program.</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Liaised with business projects / functions to provide guidance on the development of business continuity plans</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Provided input or guidance to the business projects / functions to maintain all business continuity documentation and processes required</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Provided support to required assessments and tests related to the business continuity.</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Supported communication and training programs for the business projects / functions to provide effective management of the business continuity program</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Provided guidance to Business in development of business continuity plans</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Tracked compliance to the agreed business continuity controls through ongoing reviews</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Contributed towards the development of tools, processes, methodology and standardization for the business continuity program so it remains relevant and compliant with industry standards. Actively worked on Fusion Framework tool for Business Continuity.</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Having an experience on assisting ISO22301 certification conducted by BCI(Business Continuity Institute).</a:t>
            </a:r>
          </a:p>
          <a:p>
            <a:pPr marL="171450" marR="0" lvl="1" indent="-171450" algn="just" defTabSz="914400" rtl="0" eaLnBrk="1" fontAlgn="auto" latinLnBrk="0" hangingPunct="1">
              <a:lnSpc>
                <a:spcPct val="100000"/>
              </a:lnSpc>
              <a:spcBef>
                <a:spcPts val="200"/>
              </a:spcBef>
              <a:spcAft>
                <a:spcPts val="200"/>
              </a:spcAft>
              <a:buClrTx/>
              <a:buSzPts val="1000"/>
              <a:buFont typeface="Arial" panose="020B0604020202020204" pitchFamily="34" charset="0"/>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Conducted Business Continuity Management Maturity Assessment for one of the largest telecom company in Middle-East Region.</a:t>
            </a:r>
          </a:p>
        </p:txBody>
      </p:sp>
      <p:sp>
        <p:nvSpPr>
          <p:cNvPr id="14" name="Triangle 28">
            <a:extLst>
              <a:ext uri="{FF2B5EF4-FFF2-40B4-BE49-F238E27FC236}">
                <a16:creationId xmlns:a16="http://schemas.microsoft.com/office/drawing/2014/main" id="{66048279-5441-4339-9FF0-1C0CA45A877E}"/>
              </a:ext>
            </a:extLst>
          </p:cNvPr>
          <p:cNvSpPr/>
          <p:nvPr/>
        </p:nvSpPr>
        <p:spPr>
          <a:xfrm rot="16200000">
            <a:off x="11076609" y="5247031"/>
            <a:ext cx="264966" cy="228419"/>
          </a:xfrm>
          <a:prstGeom prst="triangle">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73"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2" name="Title 1">
            <a:extLst>
              <a:ext uri="{FF2B5EF4-FFF2-40B4-BE49-F238E27FC236}">
                <a16:creationId xmlns:a16="http://schemas.microsoft.com/office/drawing/2014/main" id="{F38C859F-33A0-4C76-6550-7820598F674B}"/>
              </a:ext>
            </a:extLst>
          </p:cNvPr>
          <p:cNvSpPr txBox="1">
            <a:spLocks/>
          </p:cNvSpPr>
          <p:nvPr/>
        </p:nvSpPr>
        <p:spPr>
          <a:xfrm>
            <a:off x="3218086" y="327008"/>
            <a:ext cx="7286397" cy="466096"/>
          </a:xfrm>
          <a:prstGeom prst="rect">
            <a:avLst/>
          </a:prstGeom>
        </p:spPr>
        <p:txBody>
          <a:bodyPr vert="horz" lIns="0" tIns="0" rIns="0" bIns="0" rtlCol="0" anchor="t" anchorCtr="0">
            <a:noAutofit/>
          </a:bodyPr>
          <a:lstStyle>
            <a:lvl1pPr algn="l" defTabSz="916686" rtl="0" eaLnBrk="1" latinLnBrk="0" hangingPunct="1">
              <a:spcBef>
                <a:spcPct val="0"/>
              </a:spcBef>
              <a:buNone/>
              <a:defRPr sz="2807" kern="1200">
                <a:solidFill>
                  <a:schemeClr val="accent1"/>
                </a:solidFill>
                <a:latin typeface="+mj-lt"/>
                <a:ea typeface="+mj-ea"/>
                <a:cs typeface="+mj-cs"/>
              </a:defRPr>
            </a:lvl1pPr>
          </a:lstStyle>
          <a:p>
            <a:pPr marL="0" marR="0" lvl="0" indent="0" algn="l" defTabSz="905920" rtl="0" eaLnBrk="1" fontAlgn="auto" latinLnBrk="0" hangingPunct="1">
              <a:lnSpc>
                <a:spcPct val="100000"/>
              </a:lnSpc>
              <a:spcBef>
                <a:spcPct val="0"/>
              </a:spcBef>
              <a:spcAft>
                <a:spcPts val="0"/>
              </a:spcAft>
              <a:buClrTx/>
              <a:buSzTx/>
              <a:buFontTx/>
              <a:buNone/>
              <a:tabLst/>
              <a:defRPr/>
            </a:pPr>
            <a:r>
              <a:rPr kumimoji="0" lang="en-US" sz="2981" b="0" i="0" u="none" strike="noStrike" kern="1200" cap="none" spc="0" normalizeH="0" baseline="0" noProof="0" dirty="0">
                <a:ln>
                  <a:noFill/>
                </a:ln>
                <a:solidFill>
                  <a:srgbClr val="0076A8"/>
                </a:solidFill>
                <a:effectLst/>
                <a:uLnTx/>
                <a:uFillTx/>
                <a:latin typeface="Calibri Light" panose="020F0302020204030204" pitchFamily="34" charset="0"/>
                <a:ea typeface="+mj-ea"/>
                <a:cs typeface="Arial" panose="020B0604020202020204" pitchFamily="34" charset="0"/>
              </a:rPr>
              <a:t>Assistant Manager</a:t>
            </a:r>
          </a:p>
        </p:txBody>
      </p:sp>
      <p:pic>
        <p:nvPicPr>
          <p:cNvPr id="5" name="Picture 4">
            <a:extLst>
              <a:ext uri="{FF2B5EF4-FFF2-40B4-BE49-F238E27FC236}">
                <a16:creationId xmlns:a16="http://schemas.microsoft.com/office/drawing/2014/main" id="{4E2C5092-F366-B875-AA6E-69B87B9EC72F}"/>
              </a:ext>
            </a:extLst>
          </p:cNvPr>
          <p:cNvPicPr>
            <a:picLocks noChangeAspect="1"/>
          </p:cNvPicPr>
          <p:nvPr/>
        </p:nvPicPr>
        <p:blipFill rotWithShape="1">
          <a:blip r:embed="rId2"/>
          <a:srcRect t="7957" b="7957"/>
          <a:stretch/>
        </p:blipFill>
        <p:spPr>
          <a:xfrm>
            <a:off x="813425" y="327008"/>
            <a:ext cx="1408032" cy="1466058"/>
          </a:xfrm>
          <a:prstGeom prst="flowChartConnector">
            <a:avLst/>
          </a:prstGeom>
          <a:noFill/>
          <a:ln w="9525">
            <a:noFill/>
            <a:miter lim="800000"/>
            <a:headEnd/>
            <a:tailEnd/>
          </a:ln>
        </p:spPr>
      </p:pic>
      <p:sp>
        <p:nvSpPr>
          <p:cNvPr id="6" name="Rectangle 3">
            <a:extLst>
              <a:ext uri="{FF2B5EF4-FFF2-40B4-BE49-F238E27FC236}">
                <a16:creationId xmlns:a16="http://schemas.microsoft.com/office/drawing/2014/main" id="{13693E8B-57B4-082A-4099-4A181B20EE7F}"/>
              </a:ext>
            </a:extLst>
          </p:cNvPr>
          <p:cNvSpPr txBox="1">
            <a:spLocks noChangeArrowheads="1"/>
          </p:cNvSpPr>
          <p:nvPr/>
        </p:nvSpPr>
        <p:spPr bwMode="auto">
          <a:xfrm>
            <a:off x="3218077" y="4609826"/>
            <a:ext cx="8115794" cy="2478623"/>
          </a:xfrm>
          <a:prstGeom prst="rect">
            <a:avLst/>
          </a:prstGeom>
          <a:noFill/>
          <a:ln w="9525">
            <a:noFill/>
            <a:miter lim="800000"/>
            <a:headEnd/>
            <a:tailEnd/>
          </a:ln>
        </p:spPr>
        <p:txBody>
          <a:bodyPr lIns="108257" tIns="54130" rIns="0" bIns="54130" anchor="t"/>
          <a:lstStyle/>
          <a:p>
            <a:pPr marL="0" lvl="1" algn="just">
              <a:spcBef>
                <a:spcPts val="200"/>
              </a:spcBef>
              <a:spcAft>
                <a:spcPts val="200"/>
              </a:spcAft>
              <a:buSzPts val="1000"/>
              <a:tabLst>
                <a:tab pos="225959" algn="l"/>
              </a:tabLst>
              <a:defRPr/>
            </a:pPr>
            <a:r>
              <a:rPr lang="en-US" sz="990" dirty="0">
                <a:solidFill>
                  <a:srgbClr val="005587"/>
                </a:solidFill>
                <a:latin typeface="Calibri Light" panose="020F0302020204030204" pitchFamily="34" charset="0"/>
                <a:ea typeface="Verdana" panose="020B0604030504040204" pitchFamily="34" charset="0"/>
                <a:cs typeface="Calibri Light" panose="020F0302020204030204" pitchFamily="34" charset="0"/>
              </a:rPr>
              <a:t>Key Clients Served</a:t>
            </a:r>
            <a:endParaRPr lang="en-US" sz="991" dirty="0">
              <a:solidFill>
                <a:srgbClr val="575757"/>
              </a:solidFill>
              <a:latin typeface="Calibri Light" panose="020F0302020204030204" pitchFamily="34" charset="0"/>
            </a:endParaRPr>
          </a:p>
          <a:p>
            <a:pPr marL="171450" lvl="1" indent="-171450" algn="just">
              <a:spcBef>
                <a:spcPts val="200"/>
              </a:spcBef>
              <a:spcAft>
                <a:spcPts val="200"/>
              </a:spcAft>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IT</a:t>
            </a:r>
          </a:p>
          <a:p>
            <a:pPr marL="171450" lvl="1" indent="-171450" algn="just">
              <a:spcBef>
                <a:spcPts val="200"/>
              </a:spcBef>
              <a:spcAft>
                <a:spcPts val="200"/>
              </a:spcAft>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Healthcare</a:t>
            </a:r>
          </a:p>
          <a:p>
            <a:pPr marL="171450" lvl="1" indent="-171450" algn="just">
              <a:spcBef>
                <a:spcPts val="200"/>
              </a:spcBef>
              <a:spcAft>
                <a:spcPts val="200"/>
              </a:spcAft>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Banking</a:t>
            </a:r>
          </a:p>
          <a:p>
            <a:pPr marL="171450" lvl="1" indent="-171450" algn="just">
              <a:spcBef>
                <a:spcPts val="200"/>
              </a:spcBef>
              <a:spcAft>
                <a:spcPts val="200"/>
              </a:spcAft>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Manufacturing Industries</a:t>
            </a:r>
          </a:p>
        </p:txBody>
      </p:sp>
    </p:spTree>
    <p:extLst>
      <p:ext uri="{BB962C8B-B14F-4D97-AF65-F5344CB8AC3E}">
        <p14:creationId xmlns:p14="http://schemas.microsoft.com/office/powerpoint/2010/main" val="353380421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B87900A-F1D0-42E5-B0CC-17D3F88FA4EE}"/>
              </a:ext>
            </a:extLst>
          </p:cNvPr>
          <p:cNvSpPr/>
          <p:nvPr/>
        </p:nvSpPr>
        <p:spPr bwMode="gray">
          <a:xfrm>
            <a:off x="0" y="-110"/>
            <a:ext cx="3006547" cy="6858110"/>
          </a:xfrm>
          <a:prstGeom prst="rect">
            <a:avLst/>
          </a:prstGeom>
          <a:solidFill>
            <a:srgbClr val="0076A8"/>
          </a:solidFill>
          <a:ln w="19050" algn="ctr">
            <a:solidFill>
              <a:srgbClr val="0076A8"/>
            </a:solid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Light" panose="020F0302020204030204" pitchFamily="34" charset="0"/>
            </a:endParaRPr>
          </a:p>
        </p:txBody>
      </p:sp>
      <p:sp>
        <p:nvSpPr>
          <p:cNvPr id="10" name="Rectangle 9"/>
          <p:cNvSpPr/>
          <p:nvPr/>
        </p:nvSpPr>
        <p:spPr>
          <a:xfrm>
            <a:off x="65332" y="2011307"/>
            <a:ext cx="2855131" cy="587232"/>
          </a:xfrm>
          <a:prstGeom prst="rect">
            <a:avLst/>
          </a:prstGeom>
        </p:spPr>
        <p:txBody>
          <a:bodyPr wrap="square" lIns="0" tIns="0" rIns="0" bIns="0">
            <a:spAutoFit/>
          </a:bodyPr>
          <a:lstStyle/>
          <a:p>
            <a:pPr algn="ctr" defTabSz="1208233" eaLnBrk="0" hangingPunct="0">
              <a:lnSpc>
                <a:spcPct val="110000"/>
              </a:lnSpc>
              <a:spcAft>
                <a:spcPct val="0"/>
              </a:spcAft>
            </a:pPr>
            <a:r>
              <a:rPr lang="en-US" sz="2381" dirty="0">
                <a:solidFill>
                  <a:prstClr val="white"/>
                </a:solidFill>
                <a:latin typeface="Calibri Light" panose="020F0302020204030204" pitchFamily="34" charset="0"/>
                <a:cs typeface="Arial" panose="020B0604020202020204" pitchFamily="34" charset="0"/>
              </a:rPr>
              <a:t>Tanzeel Afzal</a:t>
            </a:r>
          </a:p>
          <a:p>
            <a:pPr algn="ctr" defTabSz="1208233" eaLnBrk="0" hangingPunct="0">
              <a:lnSpc>
                <a:spcPct val="110000"/>
              </a:lnSpc>
              <a:spcAft>
                <a:spcPct val="0"/>
              </a:spcAft>
            </a:pPr>
            <a:r>
              <a:rPr lang="en-US" sz="1094" dirty="0">
                <a:solidFill>
                  <a:prstClr val="white"/>
                </a:solidFill>
                <a:latin typeface="Calibri Light" panose="020F0302020204030204" pitchFamily="34" charset="0"/>
                <a:cs typeface="Arial" panose="020B0604020202020204" pitchFamily="34" charset="0"/>
              </a:rPr>
              <a:t>Assistant Manager</a:t>
            </a:r>
          </a:p>
        </p:txBody>
      </p:sp>
      <p:sp>
        <p:nvSpPr>
          <p:cNvPr id="16" name="Rectangle 3"/>
          <p:cNvSpPr txBox="1">
            <a:spLocks noChangeArrowheads="1"/>
          </p:cNvSpPr>
          <p:nvPr/>
        </p:nvSpPr>
        <p:spPr bwMode="auto">
          <a:xfrm>
            <a:off x="3218077" y="1008862"/>
            <a:ext cx="7739779" cy="906505"/>
          </a:xfrm>
          <a:prstGeom prst="rect">
            <a:avLst/>
          </a:prstGeom>
          <a:noFill/>
          <a:ln w="9525">
            <a:noFill/>
            <a:miter lim="800000"/>
            <a:headEnd/>
            <a:tailEnd/>
          </a:ln>
        </p:spPr>
        <p:txBody>
          <a:bodyPr lIns="108257" tIns="54130" rIns="0" bIns="54130" anchor="t"/>
          <a:lstStyle/>
          <a:p>
            <a:pPr algn="just" defTabSz="1208233" fontAlgn="base">
              <a:spcBef>
                <a:spcPts val="300"/>
              </a:spcBef>
              <a:spcAft>
                <a:spcPts val="300"/>
              </a:spcAft>
            </a:pPr>
            <a:r>
              <a:rPr lang="en-US" sz="943" dirty="0">
                <a:solidFill>
                  <a:srgbClr val="575757"/>
                </a:solidFill>
                <a:latin typeface="Calibri Light" panose="020F0302020204030204" pitchFamily="34" charset="0"/>
              </a:rPr>
              <a:t>Tanzeel is an Assistant Manager in Deloitte’s Cyber services. He has gained 10+ years of experience in various areas related to business continuity, disaster recovery and IT risk in a multitude of disciplines and industries. </a:t>
            </a:r>
          </a:p>
          <a:p>
            <a:pPr algn="just" defTabSz="1208233" fontAlgn="base">
              <a:spcBef>
                <a:spcPts val="300"/>
              </a:spcBef>
              <a:spcAft>
                <a:spcPts val="300"/>
              </a:spcAft>
            </a:pPr>
            <a:r>
              <a:rPr lang="en-US" sz="943" dirty="0">
                <a:solidFill>
                  <a:srgbClr val="575757"/>
                </a:solidFill>
                <a:latin typeface="Calibri Light" panose="020F0302020204030204" pitchFamily="34" charset="0"/>
              </a:rPr>
              <a:t>Tanzeel has been part of multiple teams performing end to end business continuity implementations and disaster recovery reviews based on ISO 22301. Tanzeel was involved in various advisory engagements based on ISO 27001, ISO 20000 COBIT, ITIL and more. </a:t>
            </a:r>
          </a:p>
        </p:txBody>
      </p:sp>
      <p:sp>
        <p:nvSpPr>
          <p:cNvPr id="19" name="Rectangle 18"/>
          <p:cNvSpPr/>
          <p:nvPr/>
        </p:nvSpPr>
        <p:spPr>
          <a:xfrm>
            <a:off x="397549" y="2698487"/>
            <a:ext cx="2370395" cy="2975573"/>
          </a:xfrm>
          <a:prstGeom prst="rect">
            <a:avLst/>
          </a:prstGeom>
        </p:spPr>
        <p:txBody>
          <a:bodyPr wrap="square" lIns="90818" tIns="45410" rIns="90818" bIns="45410" anchor="t">
            <a:spAutoFit/>
          </a:bodyPr>
          <a:lstStyle/>
          <a:p>
            <a:pPr indent="-159629" defTabSz="948386">
              <a:lnSpc>
                <a:spcPts val="1014"/>
              </a:lnSpc>
              <a:spcBef>
                <a:spcPts val="590"/>
              </a:spcBef>
              <a:buClr>
                <a:srgbClr val="000066"/>
              </a:buClr>
              <a:buSzPct val="75000"/>
              <a:tabLst>
                <a:tab pos="1312455" algn="l"/>
              </a:tabLst>
              <a:defRPr/>
            </a:pPr>
            <a:r>
              <a:rPr lang="en-US" sz="1091" dirty="0">
                <a:solidFill>
                  <a:schemeClr val="bg1"/>
                </a:solidFill>
                <a:latin typeface="Calibri Light" panose="020F0302020204030204" pitchFamily="34" charset="0"/>
                <a:ea typeface="Verdana" panose="020B0604030504040204" pitchFamily="34" charset="0"/>
                <a:cs typeface="Calibri Light" panose="020F0302020204030204" pitchFamily="34" charset="0"/>
              </a:rPr>
              <a:t>Professional and Technical Qualification</a:t>
            </a:r>
            <a:endParaRPr lang="en-US" sz="2388" dirty="0">
              <a:solidFill>
                <a:schemeClr val="bg1"/>
              </a:solidFill>
              <a:latin typeface="Calibri Light" panose="020F0302020204030204" pitchFamily="34" charset="0"/>
            </a:endParaRPr>
          </a:p>
          <a:p>
            <a:pPr marL="154122" lvl="2" indent="-152780" defTabSz="771834" fontAlgn="base">
              <a:lnSpc>
                <a:spcPts val="1014"/>
              </a:lnSpc>
              <a:spcBef>
                <a:spcPts val="300"/>
              </a:spcBef>
              <a:spcAft>
                <a:spcPts val="300"/>
              </a:spcAft>
              <a:buClr>
                <a:srgbClr val="00A3E0"/>
              </a:buClr>
              <a:buSzPct val="100000"/>
              <a:buFont typeface="Wingdings" pitchFamily="2" charset="2"/>
              <a:buChar char="§"/>
              <a:tabLst>
                <a:tab pos="4824662" algn="l"/>
              </a:tabLst>
              <a:defRPr/>
            </a:pPr>
            <a:endParaRPr lang="en-GB" sz="1041" dirty="0">
              <a:solidFill>
                <a:srgbClr val="FFFFFF"/>
              </a:solidFill>
              <a:latin typeface="Calibri Light" panose="020F0302020204030204" pitchFamily="34" charset="0"/>
              <a:ea typeface="Verdana" panose="020B0604030504040204" pitchFamily="34" charset="0"/>
            </a:endParaRP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B.Sc. – Applied Auditing – Oxford Brookes University, UK</a:t>
            </a: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Fellow Chartered and Certified Accountant (FCCA) ACCA-UK</a:t>
            </a: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Certified Internal Auditor (CIA), Institute of Internal Auditors (IIA), USA</a:t>
            </a: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Certified Information System Auditor (CISA), ISACA-USA</a:t>
            </a: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Certified Information System Security Professional (CISSP), ISC2-USA</a:t>
            </a: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Certified ISO 27001 Lead Auditor</a:t>
            </a: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Certified ISO 20000 Lead Implementer</a:t>
            </a:r>
          </a:p>
        </p:txBody>
      </p:sp>
      <p:sp>
        <p:nvSpPr>
          <p:cNvPr id="13" name="Rectangle 3"/>
          <p:cNvSpPr txBox="1">
            <a:spLocks noChangeArrowheads="1"/>
          </p:cNvSpPr>
          <p:nvPr/>
        </p:nvSpPr>
        <p:spPr bwMode="auto">
          <a:xfrm>
            <a:off x="3218076" y="2332228"/>
            <a:ext cx="7739779" cy="2931977"/>
          </a:xfrm>
          <a:prstGeom prst="rect">
            <a:avLst/>
          </a:prstGeom>
          <a:noFill/>
          <a:ln w="9525">
            <a:noFill/>
            <a:miter lim="800000"/>
            <a:headEnd/>
            <a:tailEnd/>
          </a:ln>
        </p:spPr>
        <p:txBody>
          <a:bodyPr lIns="108257" tIns="54130" rIns="0" bIns="54130" anchor="t"/>
          <a:lstStyle/>
          <a:p>
            <a:pPr marL="189915" indent="-189915">
              <a:spcBef>
                <a:spcPts val="590"/>
              </a:spcBef>
              <a:spcAft>
                <a:spcPts val="590"/>
              </a:spcAft>
            </a:pPr>
            <a:r>
              <a:rPr lang="en-US" sz="990" dirty="0">
                <a:solidFill>
                  <a:srgbClr val="005587"/>
                </a:solidFill>
                <a:latin typeface="Calibri Light" panose="020F0302020204030204" pitchFamily="34" charset="0"/>
                <a:ea typeface="Verdana" panose="020B0604030504040204" pitchFamily="34" charset="0"/>
                <a:cs typeface="Calibri Light" panose="020F0302020204030204" pitchFamily="34" charset="0"/>
              </a:rPr>
              <a:t>Key Relevant Engagements – Outline</a:t>
            </a:r>
            <a:endParaRPr lang="en-US" sz="2388" dirty="0">
              <a:solidFill>
                <a:srgbClr val="005587"/>
              </a:solidFill>
              <a:latin typeface="Calibri Light" panose="020F0302020204030204" pitchFamily="34" charset="0"/>
            </a:endParaRPr>
          </a:p>
          <a:p>
            <a:pPr marL="0" marR="0" lvl="1" indent="-169914" algn="just" fontAlgn="base">
              <a:lnSpc>
                <a:spcPct val="100000"/>
              </a:lnSpc>
              <a:spcBef>
                <a:spcPts val="200"/>
              </a:spcBef>
              <a:spcAft>
                <a:spcPts val="200"/>
              </a:spcAft>
              <a:buClrTx/>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Led End-to-End implementations of Business Continuity Management Systems as per the requirements of international standards such as ISO22301 covering current state assessment; business impact analysis; threat risk assessment; business continuity and disaster recovery strategies; crisis management plans, business continuity plans, IT DR plans; training &amp; awareness; and testing. ​</a:t>
            </a:r>
          </a:p>
          <a:p>
            <a:pPr marL="0" marR="0" lvl="1" indent="-169914" algn="just" fontAlgn="base">
              <a:lnSpc>
                <a:spcPct val="100000"/>
              </a:lnSpc>
              <a:spcBef>
                <a:spcPts val="200"/>
              </a:spcBef>
              <a:spcAft>
                <a:spcPts val="200"/>
              </a:spcAft>
              <a:buClrTx/>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Worked on the development of IT DR plan for multiple organizations. This involved identifying critical IT systems and development of measures to ensure services are available when required by the organization. </a:t>
            </a:r>
          </a:p>
          <a:p>
            <a:pPr marL="0" marR="0" lvl="1" indent="-169914" algn="just" fontAlgn="base">
              <a:lnSpc>
                <a:spcPct val="100000"/>
              </a:lnSpc>
              <a:spcBef>
                <a:spcPts val="200"/>
              </a:spcBef>
              <a:spcAft>
                <a:spcPts val="200"/>
              </a:spcAft>
              <a:buClrTx/>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Performed and managed the review of the  IT General Controls with respect to the business continuity, disaster recovery planning, backups and service management and other areas for more than 15 Abu Dhabi entities.</a:t>
            </a:r>
          </a:p>
          <a:p>
            <a:pPr marL="0" marR="0" lvl="1" indent="-169914" algn="just" fontAlgn="base">
              <a:lnSpc>
                <a:spcPct val="100000"/>
              </a:lnSpc>
              <a:spcBef>
                <a:spcPts val="200"/>
              </a:spcBef>
              <a:spcAft>
                <a:spcPts val="200"/>
              </a:spcAft>
              <a:buClrTx/>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Performed and managed multiple end to end IT Risk Assessments based on security best practices such as NIST, ISO and COBIT.</a:t>
            </a:r>
          </a:p>
          <a:p>
            <a:pPr marL="0" marR="0" lvl="1" indent="-169914" algn="just" fontAlgn="base">
              <a:lnSpc>
                <a:spcPct val="100000"/>
              </a:lnSpc>
              <a:spcBef>
                <a:spcPts val="200"/>
              </a:spcBef>
              <a:spcAft>
                <a:spcPts val="200"/>
              </a:spcAft>
              <a:buClrTx/>
              <a:buSzPts val="1000"/>
              <a:buFont typeface="Arial" panose="020B0604020202020204" pitchFamily="34" charset="0"/>
              <a:buChar char="•"/>
              <a:tabLst>
                <a:tab pos="225959" algn="l"/>
              </a:tabLst>
              <a:defRPr/>
            </a:pPr>
            <a:endParaRPr lang="en-US" sz="991" dirty="0">
              <a:solidFill>
                <a:srgbClr val="575757"/>
              </a:solidFill>
              <a:latin typeface="Calibri Light" panose="020F0302020204030204" pitchFamily="34" charset="0"/>
            </a:endParaRPr>
          </a:p>
        </p:txBody>
      </p:sp>
      <p:sp>
        <p:nvSpPr>
          <p:cNvPr id="17" name="Triangle 28">
            <a:extLst>
              <a:ext uri="{FF2B5EF4-FFF2-40B4-BE49-F238E27FC236}">
                <a16:creationId xmlns:a16="http://schemas.microsoft.com/office/drawing/2014/main" id="{A86F2728-3359-4AC3-AD56-71D9C6EF99DB}"/>
              </a:ext>
            </a:extLst>
          </p:cNvPr>
          <p:cNvSpPr/>
          <p:nvPr/>
        </p:nvSpPr>
        <p:spPr>
          <a:xfrm rot="16200000">
            <a:off x="11076609" y="5247031"/>
            <a:ext cx="264966" cy="228419"/>
          </a:xfrm>
          <a:prstGeom prst="triangle">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2" name="Title 1">
            <a:extLst>
              <a:ext uri="{FF2B5EF4-FFF2-40B4-BE49-F238E27FC236}">
                <a16:creationId xmlns:a16="http://schemas.microsoft.com/office/drawing/2014/main" id="{08B00136-B1EA-5738-AC03-CCAE9C9D45E0}"/>
              </a:ext>
            </a:extLst>
          </p:cNvPr>
          <p:cNvSpPr txBox="1">
            <a:spLocks/>
          </p:cNvSpPr>
          <p:nvPr/>
        </p:nvSpPr>
        <p:spPr>
          <a:xfrm>
            <a:off x="3317229" y="330535"/>
            <a:ext cx="7286397" cy="466096"/>
          </a:xfrm>
          <a:prstGeom prst="rect">
            <a:avLst/>
          </a:prstGeom>
        </p:spPr>
        <p:txBody>
          <a:bodyPr vert="horz" lIns="0" tIns="0" rIns="0" bIns="0" rtlCol="0" anchor="t" anchorCtr="0">
            <a:noAutofit/>
          </a:bodyPr>
          <a:lstStyle>
            <a:lvl1pPr algn="l" defTabSz="916686" rtl="0" eaLnBrk="1" latinLnBrk="0" hangingPunct="1">
              <a:spcBef>
                <a:spcPct val="0"/>
              </a:spcBef>
              <a:buNone/>
              <a:defRPr sz="2807" kern="1200">
                <a:solidFill>
                  <a:schemeClr val="accent1"/>
                </a:solidFill>
                <a:latin typeface="+mj-lt"/>
                <a:ea typeface="+mj-ea"/>
                <a:cs typeface="+mj-cs"/>
              </a:defRPr>
            </a:lvl1pPr>
          </a:lstStyle>
          <a:p>
            <a:pPr defTabSz="905920"/>
            <a:r>
              <a:rPr lang="en-US" sz="2981" dirty="0">
                <a:solidFill>
                  <a:srgbClr val="0076A8"/>
                </a:solidFill>
                <a:latin typeface="Calibri Light" panose="020F0302020204030204" pitchFamily="34" charset="0"/>
                <a:cs typeface="Arial" panose="020B0604020202020204" pitchFamily="34" charset="0"/>
              </a:rPr>
              <a:t>Core Team Member</a:t>
            </a:r>
          </a:p>
        </p:txBody>
      </p:sp>
      <p:pic>
        <p:nvPicPr>
          <p:cNvPr id="4" name="Picture 3" descr="A person wearing glasses and a suit&#10;&#10;Description automatically generated with medium confidence">
            <a:extLst>
              <a:ext uri="{FF2B5EF4-FFF2-40B4-BE49-F238E27FC236}">
                <a16:creationId xmlns:a16="http://schemas.microsoft.com/office/drawing/2014/main" id="{54D1660D-139E-3C1C-847D-144E7F097C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623" y="274935"/>
            <a:ext cx="1466538" cy="144515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aphicFrame>
        <p:nvGraphicFramePr>
          <p:cNvPr id="5" name="Table 4">
            <a:extLst>
              <a:ext uri="{FF2B5EF4-FFF2-40B4-BE49-F238E27FC236}">
                <a16:creationId xmlns:a16="http://schemas.microsoft.com/office/drawing/2014/main" id="{83E3B8DB-07E8-745D-0F57-FB97742DBCCA}"/>
              </a:ext>
            </a:extLst>
          </p:cNvPr>
          <p:cNvGraphicFramePr>
            <a:graphicFrameLocks noGrp="1"/>
          </p:cNvGraphicFramePr>
          <p:nvPr>
            <p:extLst>
              <p:ext uri="{D42A27DB-BD31-4B8C-83A1-F6EECF244321}">
                <p14:modId xmlns:p14="http://schemas.microsoft.com/office/powerpoint/2010/main" val="2605227307"/>
              </p:ext>
            </p:extLst>
          </p:nvPr>
        </p:nvGraphicFramePr>
        <p:xfrm>
          <a:off x="3190979" y="4340759"/>
          <a:ext cx="8481821" cy="2518236"/>
        </p:xfrm>
        <a:graphic>
          <a:graphicData uri="http://schemas.openxmlformats.org/drawingml/2006/table">
            <a:tbl>
              <a:tblPr firstRow="1" firstCol="1" bandRow="1"/>
              <a:tblGrid>
                <a:gridCol w="3191533">
                  <a:extLst>
                    <a:ext uri="{9D8B030D-6E8A-4147-A177-3AD203B41FA5}">
                      <a16:colId xmlns:a16="http://schemas.microsoft.com/office/drawing/2014/main" val="20000"/>
                    </a:ext>
                  </a:extLst>
                </a:gridCol>
                <a:gridCol w="5290288">
                  <a:extLst>
                    <a:ext uri="{9D8B030D-6E8A-4147-A177-3AD203B41FA5}">
                      <a16:colId xmlns:a16="http://schemas.microsoft.com/office/drawing/2014/main" val="20001"/>
                    </a:ext>
                  </a:extLst>
                </a:gridCol>
              </a:tblGrid>
              <a:tr h="1353144">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0" marR="0" lvl="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GB" sz="1000" kern="1200" dirty="0">
                          <a:solidFill>
                            <a:srgbClr val="005587"/>
                          </a:solidFill>
                          <a:latin typeface="Calibri Light" panose="020F0302020204030204" pitchFamily="34" charset="0"/>
                          <a:ea typeface="Verdana" panose="020B0604030504040204" pitchFamily="34" charset="0"/>
                          <a:cs typeface="Calibri Light" panose="020F0302020204030204" pitchFamily="34" charset="0"/>
                        </a:rPr>
                        <a:t>Key Clients</a:t>
                      </a:r>
                    </a:p>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Public Investment Fund – KSA</a:t>
                      </a:r>
                    </a:p>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BMW Abu Dhabi Motors – UAE</a:t>
                      </a:r>
                    </a:p>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Abu Dhabi Cooperative Society – UAE</a:t>
                      </a:r>
                    </a:p>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Ministry of Finance – UAE</a:t>
                      </a:r>
                    </a:p>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SHUROOQ – UAE</a:t>
                      </a:r>
                    </a:p>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Al Ansari Exchange – UAE</a:t>
                      </a:r>
                    </a:p>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Al Jaleel Trading-UAE</a:t>
                      </a:r>
                    </a:p>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Grand Millennium- UAE</a:t>
                      </a:r>
                    </a:p>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Rabdan Academy- UAE</a:t>
                      </a:r>
                    </a:p>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Abu Dhabi Municipality- UAE</a:t>
                      </a:r>
                    </a:p>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Abu Dhabi Statistics Department- UAE</a:t>
                      </a:r>
                    </a:p>
                  </a:txBody>
                  <a:tcPr marL="72795" marR="72795" marT="27218" marB="27218">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endParaRPr lang="en-US" sz="1000" kern="1200" noProof="0" dirty="0">
                        <a:solidFill>
                          <a:srgbClr val="575757"/>
                        </a:solidFill>
                        <a:latin typeface="Calibri Light" panose="020F0302020204030204" pitchFamily="34" charset="0"/>
                        <a:ea typeface="+mn-ea"/>
                        <a:cs typeface="+mn-cs"/>
                      </a:endParaRPr>
                    </a:p>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Abu Dhabi Accountability Authority – UAE</a:t>
                      </a:r>
                    </a:p>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Abu Dhabi Government Media Office – UAE</a:t>
                      </a:r>
                    </a:p>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Abu Dhabi Department of Economic Development – UAE</a:t>
                      </a:r>
                    </a:p>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Abu Dhabi Digital Authority - UAE</a:t>
                      </a:r>
                    </a:p>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ADNOC Distribution – UAE</a:t>
                      </a:r>
                    </a:p>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Abu Dhabi Investment Office - UAE</a:t>
                      </a:r>
                    </a:p>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King Abdullah Economic City  – Saudi</a:t>
                      </a:r>
                    </a:p>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Pakistan Telecommunication Company Limited – Pak</a:t>
                      </a:r>
                    </a:p>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Telenor  –  Pak</a:t>
                      </a:r>
                    </a:p>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PMCL and Warid now Jazz  –  Pak</a:t>
                      </a:r>
                    </a:p>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endParaRPr lang="en-US" sz="1000" kern="1200" noProof="0" dirty="0">
                        <a:solidFill>
                          <a:srgbClr val="575757"/>
                        </a:solidFill>
                        <a:latin typeface="Calibri Light" panose="020F0302020204030204" pitchFamily="34" charset="0"/>
                        <a:ea typeface="+mn-ea"/>
                        <a:cs typeface="+mn-cs"/>
                      </a:endParaRPr>
                    </a:p>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endParaRPr lang="en-US" sz="1000" kern="1200" noProof="0" dirty="0">
                        <a:solidFill>
                          <a:srgbClr val="575757"/>
                        </a:solidFill>
                        <a:latin typeface="Calibri Light" panose="020F0302020204030204" pitchFamily="34" charset="0"/>
                        <a:ea typeface="+mn-ea"/>
                        <a:cs typeface="+mn-cs"/>
                      </a:endParaRPr>
                    </a:p>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endParaRPr lang="en-US" sz="1000" kern="1200" noProof="0" dirty="0">
                        <a:solidFill>
                          <a:srgbClr val="575757"/>
                        </a:solidFill>
                        <a:latin typeface="Calibri Light" panose="020F0302020204030204" pitchFamily="34" charset="0"/>
                        <a:ea typeface="+mn-ea"/>
                        <a:cs typeface="+mn-cs"/>
                      </a:endParaRPr>
                    </a:p>
                  </a:txBody>
                  <a:tcPr marL="72795" marR="72795" marT="27218" marB="27218">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2711484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85F4DFC-09F4-49DF-92E7-9F40DF67C26F}"/>
              </a:ext>
            </a:extLst>
          </p:cNvPr>
          <p:cNvSpPr/>
          <p:nvPr/>
        </p:nvSpPr>
        <p:spPr bwMode="gray">
          <a:xfrm>
            <a:off x="-5228" y="0"/>
            <a:ext cx="3058089" cy="6858000"/>
          </a:xfrm>
          <a:prstGeom prst="rect">
            <a:avLst/>
          </a:prstGeom>
          <a:solidFill>
            <a:srgbClr val="0076A8"/>
          </a:solidFill>
          <a:ln w="19050" algn="ctr">
            <a:solidFill>
              <a:srgbClr val="0076A8"/>
            </a:solid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Light" panose="020F0302020204030204" pitchFamily="34" charset="0"/>
            </a:endParaRPr>
          </a:p>
        </p:txBody>
      </p:sp>
      <p:sp>
        <p:nvSpPr>
          <p:cNvPr id="10" name="Rectangle 9"/>
          <p:cNvSpPr/>
          <p:nvPr/>
        </p:nvSpPr>
        <p:spPr>
          <a:xfrm>
            <a:off x="197730" y="2197911"/>
            <a:ext cx="2855131" cy="585196"/>
          </a:xfrm>
          <a:prstGeom prst="rect">
            <a:avLst/>
          </a:prstGeom>
        </p:spPr>
        <p:txBody>
          <a:bodyPr wrap="square" lIns="0" tIns="0" rIns="0" bIns="0">
            <a:spAutoFit/>
          </a:bodyPr>
          <a:lstStyle/>
          <a:p>
            <a:pPr algn="ctr" defTabSz="1208233" eaLnBrk="0" hangingPunct="0">
              <a:lnSpc>
                <a:spcPct val="110000"/>
              </a:lnSpc>
              <a:spcAft>
                <a:spcPct val="0"/>
              </a:spcAft>
            </a:pPr>
            <a:r>
              <a:rPr lang="en-US" sz="2381" dirty="0">
                <a:solidFill>
                  <a:prstClr val="white"/>
                </a:solidFill>
                <a:latin typeface="Calibri Light" panose="020F0302020204030204" pitchFamily="34" charset="0"/>
                <a:cs typeface="Arial" panose="020B0604020202020204" pitchFamily="34" charset="0"/>
              </a:rPr>
              <a:t>Jason Massaad</a:t>
            </a:r>
          </a:p>
          <a:p>
            <a:pPr algn="ctr" defTabSz="1208233" eaLnBrk="0" hangingPunct="0">
              <a:lnSpc>
                <a:spcPct val="110000"/>
              </a:lnSpc>
              <a:spcAft>
                <a:spcPct val="0"/>
              </a:spcAft>
            </a:pPr>
            <a:r>
              <a:rPr lang="en-US" sz="1091" dirty="0">
                <a:solidFill>
                  <a:prstClr val="white"/>
                </a:solidFill>
                <a:latin typeface="Calibri Light" panose="020F0302020204030204" pitchFamily="34" charset="0"/>
                <a:cs typeface="Arial" panose="020B0604020202020204" pitchFamily="34" charset="0"/>
              </a:rPr>
              <a:t>Consultant</a:t>
            </a:r>
          </a:p>
        </p:txBody>
      </p:sp>
      <p:sp>
        <p:nvSpPr>
          <p:cNvPr id="16" name="Rectangle 3"/>
          <p:cNvSpPr txBox="1">
            <a:spLocks noChangeArrowheads="1"/>
          </p:cNvSpPr>
          <p:nvPr/>
        </p:nvSpPr>
        <p:spPr bwMode="auto">
          <a:xfrm>
            <a:off x="3218077" y="1008865"/>
            <a:ext cx="7739779" cy="706786"/>
          </a:xfrm>
          <a:prstGeom prst="rect">
            <a:avLst/>
          </a:prstGeom>
          <a:noFill/>
          <a:ln w="9525">
            <a:noFill/>
            <a:miter lim="800000"/>
            <a:headEnd/>
            <a:tailEnd/>
          </a:ln>
        </p:spPr>
        <p:txBody>
          <a:bodyPr lIns="108257" tIns="54130" rIns="0" bIns="54130" anchor="t"/>
          <a:lstStyle/>
          <a:p>
            <a:pPr algn="justLow" defTabSz="1208233" fontAlgn="base">
              <a:spcBef>
                <a:spcPts val="300"/>
              </a:spcBef>
              <a:spcAft>
                <a:spcPts val="300"/>
              </a:spcAft>
            </a:pPr>
            <a:r>
              <a:rPr lang="en-US" sz="943" dirty="0">
                <a:solidFill>
                  <a:srgbClr val="575757"/>
                </a:solidFill>
                <a:latin typeface="Calibri Light" panose="020F0302020204030204" pitchFamily="34" charset="0"/>
              </a:rPr>
              <a:t>Jason is a Consultant in Deloitte Risk Advisory practice working with the Crisis &amp; Resilience Team. He has been trained to work on Business Continuity International Standard ISO 22301:2019 and UAE national standard NCEMA AE/SCNS/NCEMA 7000:2021. </a:t>
            </a:r>
          </a:p>
          <a:p>
            <a:pPr algn="justLow" defTabSz="1208233" fontAlgn="base">
              <a:spcBef>
                <a:spcPts val="300"/>
              </a:spcBef>
              <a:spcAft>
                <a:spcPts val="300"/>
              </a:spcAft>
            </a:pPr>
            <a:r>
              <a:rPr lang="en-US" sz="943" dirty="0">
                <a:solidFill>
                  <a:srgbClr val="575757"/>
                </a:solidFill>
                <a:latin typeface="Calibri Light" panose="020F0302020204030204" pitchFamily="34" charset="0"/>
              </a:rPr>
              <a:t>Jason has been involved in multiple engagements working on end-to-end business continuity implementation, maintenance of the business continuity management system, current state assessment and enhancement of crisis management framework and testing and exercising.</a:t>
            </a:r>
          </a:p>
        </p:txBody>
      </p:sp>
      <p:sp>
        <p:nvSpPr>
          <p:cNvPr id="19" name="Rectangle 18"/>
          <p:cNvSpPr/>
          <p:nvPr/>
        </p:nvSpPr>
        <p:spPr>
          <a:xfrm>
            <a:off x="440097" y="2970143"/>
            <a:ext cx="2176104" cy="2936845"/>
          </a:xfrm>
          <a:prstGeom prst="rect">
            <a:avLst/>
          </a:prstGeom>
        </p:spPr>
        <p:txBody>
          <a:bodyPr wrap="square" lIns="90818" tIns="45410" rIns="90818" bIns="45410" anchor="t">
            <a:spAutoFit/>
          </a:bodyPr>
          <a:lstStyle/>
          <a:p>
            <a:pPr indent="-159629" defTabSz="948386">
              <a:lnSpc>
                <a:spcPts val="1014"/>
              </a:lnSpc>
              <a:spcBef>
                <a:spcPts val="590"/>
              </a:spcBef>
              <a:buClr>
                <a:srgbClr val="000066"/>
              </a:buClr>
              <a:buSzPct val="75000"/>
              <a:tabLst>
                <a:tab pos="1312455" algn="l"/>
              </a:tabLst>
              <a:defRPr/>
            </a:pPr>
            <a:r>
              <a:rPr lang="en-US" sz="1091" dirty="0">
                <a:solidFill>
                  <a:schemeClr val="bg1"/>
                </a:solidFill>
                <a:latin typeface="Calibri Light" panose="020F0302020204030204" pitchFamily="34" charset="0"/>
                <a:ea typeface="Verdana" panose="020B0604030504040204" pitchFamily="34" charset="0"/>
                <a:cs typeface="Calibri Light" panose="020F0302020204030204" pitchFamily="34" charset="0"/>
              </a:rPr>
              <a:t>Professional and Technical Qualification</a:t>
            </a:r>
            <a:endParaRPr lang="en-US" sz="2388" dirty="0">
              <a:solidFill>
                <a:schemeClr val="bg1"/>
              </a:solidFill>
              <a:latin typeface="Calibri Light" panose="020F0302020204030204" pitchFamily="34" charset="0"/>
            </a:endParaRPr>
          </a:p>
          <a:p>
            <a:pPr marL="1345" lvl="2" defTabSz="771834" fontAlgn="base">
              <a:spcBef>
                <a:spcPts val="300"/>
              </a:spcBef>
              <a:spcAft>
                <a:spcPts val="300"/>
              </a:spcAft>
              <a:buClr>
                <a:srgbClr val="00A3E0"/>
              </a:buClr>
              <a:buSzPct val="100000"/>
              <a:tabLst>
                <a:tab pos="4824662" algn="l"/>
              </a:tabLst>
            </a:pPr>
            <a:endParaRPr lang="en-US" sz="1041" dirty="0">
              <a:solidFill>
                <a:srgbClr val="FFFFFF"/>
              </a:solidFill>
              <a:latin typeface="Calibri Light" panose="020F0302020204030204" pitchFamily="34" charset="0"/>
              <a:ea typeface="Verdana" panose="020B0604030504040204" pitchFamily="34" charset="0"/>
            </a:endParaRP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Bachelor of Science in Business Administration from Boston University Questrom School of Business, Boston, MA</a:t>
            </a: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Certified ISO 22301 Business Continuity Management System Lead Implementer and Lead Auditor.</a:t>
            </a: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Certified ISO 27001 Information Security Management Systems Lead Implementer and Lead Auditor </a:t>
            </a: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Certificate of the BCI (CBCI)</a:t>
            </a:r>
          </a:p>
        </p:txBody>
      </p:sp>
      <p:graphicFrame>
        <p:nvGraphicFramePr>
          <p:cNvPr id="15" name="Table 14"/>
          <p:cNvGraphicFramePr>
            <a:graphicFrameLocks noGrp="1"/>
          </p:cNvGraphicFramePr>
          <p:nvPr>
            <p:extLst>
              <p:ext uri="{D42A27DB-BD31-4B8C-83A1-F6EECF244321}">
                <p14:modId xmlns:p14="http://schemas.microsoft.com/office/powerpoint/2010/main" val="1512764595"/>
              </p:ext>
            </p:extLst>
          </p:nvPr>
        </p:nvGraphicFramePr>
        <p:xfrm>
          <a:off x="3207512" y="4023569"/>
          <a:ext cx="3888232" cy="1079003"/>
        </p:xfrm>
        <a:graphic>
          <a:graphicData uri="http://schemas.openxmlformats.org/drawingml/2006/table">
            <a:tbl>
              <a:tblPr firstRow="1" firstCol="1" bandRow="1"/>
              <a:tblGrid>
                <a:gridCol w="3888232">
                  <a:extLst>
                    <a:ext uri="{9D8B030D-6E8A-4147-A177-3AD203B41FA5}">
                      <a16:colId xmlns:a16="http://schemas.microsoft.com/office/drawing/2014/main" val="20000"/>
                    </a:ext>
                  </a:extLst>
                </a:gridCol>
              </a:tblGrid>
              <a:tr h="1079003">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0" marR="0" lvl="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GB" sz="1000" dirty="0">
                          <a:solidFill>
                            <a:srgbClr val="005587"/>
                          </a:solidFill>
                          <a:latin typeface="Calibri Light" panose="020F0302020204030204" pitchFamily="34" charset="0"/>
                          <a:ea typeface="Verdana" panose="020B0604030504040204" pitchFamily="34" charset="0"/>
                          <a:cs typeface="Calibri Light" panose="020F0302020204030204" pitchFamily="34" charset="0"/>
                        </a:rPr>
                        <a:t>Key Clients</a:t>
                      </a:r>
                      <a:endPar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endParaRPr>
                    </a:p>
                    <a:p>
                      <a:pPr marL="171259" marR="0" lvl="1" indent="-171259" algn="just" defTabSz="914400" rtl="0" eaLnBrk="1" fontAlgn="auto" latinLnBrk="0" hangingPunct="1">
                        <a:lnSpc>
                          <a:spcPts val="1000"/>
                        </a:lnSpc>
                        <a:spcBef>
                          <a:spcPts val="200"/>
                        </a:spcBef>
                        <a:spcAft>
                          <a:spcPts val="20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NEOM</a:t>
                      </a:r>
                    </a:p>
                    <a:p>
                      <a:pPr marL="171259" marR="0" lvl="1" indent="-171259" algn="just" defTabSz="914400" rtl="0" eaLnBrk="1" fontAlgn="auto" latinLnBrk="0" hangingPunct="1">
                        <a:lnSpc>
                          <a:spcPts val="1000"/>
                        </a:lnSpc>
                        <a:spcBef>
                          <a:spcPts val="200"/>
                        </a:spcBef>
                        <a:spcAft>
                          <a:spcPts val="20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ROSHN Real Estate Company</a:t>
                      </a:r>
                    </a:p>
                    <a:p>
                      <a:pPr marL="171259" marR="0" lvl="1" indent="-171259" algn="just" defTabSz="914400" rtl="0" eaLnBrk="1" fontAlgn="auto" latinLnBrk="0" hangingPunct="1">
                        <a:lnSpc>
                          <a:spcPts val="1000"/>
                        </a:lnSpc>
                        <a:spcBef>
                          <a:spcPts val="200"/>
                        </a:spcBef>
                        <a:spcAft>
                          <a:spcPts val="20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Solutions by stc</a:t>
                      </a:r>
                    </a:p>
                    <a:p>
                      <a:pPr marL="171259" marR="0" lvl="1" indent="-171259" algn="just" defTabSz="914400" rtl="0" eaLnBrk="1" fontAlgn="auto" latinLnBrk="0" hangingPunct="1">
                        <a:lnSpc>
                          <a:spcPts val="1000"/>
                        </a:lnSpc>
                        <a:spcBef>
                          <a:spcPts val="200"/>
                        </a:spcBef>
                        <a:spcAft>
                          <a:spcPts val="20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Public Investment Fund</a:t>
                      </a:r>
                    </a:p>
                    <a:p>
                      <a:pPr marL="171259" marR="0" lvl="1" indent="-171259" algn="just" defTabSz="914400" rtl="0" eaLnBrk="1" fontAlgn="auto" latinLnBrk="0" hangingPunct="1">
                        <a:lnSpc>
                          <a:spcPts val="1000"/>
                        </a:lnSpc>
                        <a:spcBef>
                          <a:spcPts val="200"/>
                        </a:spcBef>
                        <a:spcAft>
                          <a:spcPts val="20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The Olayan Group</a:t>
                      </a:r>
                    </a:p>
                  </a:txBody>
                  <a:tcPr marL="72116" marR="72116" marT="26966" marB="26966">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3" name="Rectangle 3"/>
          <p:cNvSpPr txBox="1">
            <a:spLocks noChangeArrowheads="1"/>
          </p:cNvSpPr>
          <p:nvPr/>
        </p:nvSpPr>
        <p:spPr bwMode="auto">
          <a:xfrm>
            <a:off x="3207514" y="1886874"/>
            <a:ext cx="7680851" cy="2136695"/>
          </a:xfrm>
          <a:prstGeom prst="rect">
            <a:avLst/>
          </a:prstGeom>
          <a:noFill/>
          <a:ln w="9525">
            <a:noFill/>
            <a:miter lim="800000"/>
            <a:headEnd/>
            <a:tailEnd/>
          </a:ln>
        </p:spPr>
        <p:txBody>
          <a:bodyPr lIns="108257" tIns="54130" rIns="0" bIns="54130" anchor="t"/>
          <a:lstStyle/>
          <a:p>
            <a:pPr marL="189915" indent="-189915">
              <a:spcBef>
                <a:spcPts val="590"/>
              </a:spcBef>
              <a:spcAft>
                <a:spcPts val="590"/>
              </a:spcAft>
            </a:pPr>
            <a:r>
              <a:rPr lang="en-US" sz="991" dirty="0">
                <a:solidFill>
                  <a:srgbClr val="005587"/>
                </a:solidFill>
                <a:latin typeface="Calibri Light" panose="020F0302020204030204" pitchFamily="34" charset="0"/>
                <a:ea typeface="Verdana" panose="020B0604030504040204" pitchFamily="34" charset="0"/>
                <a:cs typeface="Calibri Light" panose="020F0302020204030204" pitchFamily="34" charset="0"/>
              </a:rPr>
              <a:t>Key Relevant Engagements – Outline</a:t>
            </a:r>
            <a:endParaRPr lang="en-US" sz="2773" dirty="0">
              <a:solidFill>
                <a:srgbClr val="005587"/>
              </a:solidFill>
              <a:latin typeface="Calibri Light" panose="020F0302020204030204" pitchFamily="34" charset="0"/>
            </a:endParaRPr>
          </a:p>
          <a:p>
            <a:pPr marL="170084" lvl="1" indent="-170084" algn="just">
              <a:spcBef>
                <a:spcPts val="200"/>
              </a:spcBef>
              <a:spcAft>
                <a:spcPts val="200"/>
              </a:spcAft>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Business Continuity Governance Framework: Jason developed documentation requirements based on NCEMA 7000:2021 and ISO 22301 requirements. That includes but not limited to: Business Continuity policies, Technical procedures such as Business Impact Analysis procedure, Threat Risk Assessment procedure, Testing and Exercising procedure and Supporting Documents.</a:t>
            </a:r>
          </a:p>
          <a:p>
            <a:pPr marL="170084" lvl="1" indent="-170084" algn="just">
              <a:spcBef>
                <a:spcPts val="200"/>
              </a:spcBef>
              <a:spcAft>
                <a:spcPts val="200"/>
              </a:spcAft>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Business Continuity Design: End-to-End implementation of Business Continuity Management Systems as per the requirements of international standards such as ISO22301, as well as local UAE Standard issued by NCMEA AE/HSC 7000:2021. The activities include but are not limited to:</a:t>
            </a:r>
          </a:p>
          <a:p>
            <a:pPr marL="170084" lvl="1" indent="-170084" algn="just">
              <a:spcBef>
                <a:spcPts val="200"/>
              </a:spcBef>
              <a:spcAft>
                <a:spcPts val="200"/>
              </a:spcAft>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Business Impact Analysis: Jason conducted Business Impact Analysis for corporate departments in the public sector as well as private sector. In this exercise, Jason identified organization critical processes, recovery requirements and critical dependencies.</a:t>
            </a:r>
          </a:p>
          <a:p>
            <a:pPr marL="170084" lvl="1" indent="-170084" algn="just">
              <a:spcBef>
                <a:spcPts val="200"/>
              </a:spcBef>
              <a:spcAft>
                <a:spcPts val="200"/>
              </a:spcAft>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Threat Risk Assessment: Jason conducted Threat Risk Assessment exercise including Threat identification, Threat analysis and evaluation, and high-level assessment of threat treatment options.</a:t>
            </a:r>
          </a:p>
          <a:p>
            <a:pPr marL="170084" lvl="1" indent="-170084" algn="just">
              <a:spcBef>
                <a:spcPts val="200"/>
              </a:spcBef>
              <a:spcAft>
                <a:spcPts val="200"/>
              </a:spcAft>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Involved in developing Crisis Management Plans, Recovery strategies, Business Continuity Plans, Testing and Exercising.</a:t>
            </a:r>
            <a:endParaRPr lang="en-US" sz="991" dirty="0">
              <a:solidFill>
                <a:srgbClr val="92D400"/>
              </a:solidFill>
              <a:latin typeface="Calibri Light" panose="020F0302020204030204" pitchFamily="34" charset="0"/>
              <a:ea typeface="Verdana" panose="020B0604030504040204" pitchFamily="34" charset="0"/>
              <a:cs typeface="Calibri Light" panose="020F0302020204030204" pitchFamily="34" charset="0"/>
            </a:endParaRPr>
          </a:p>
        </p:txBody>
      </p:sp>
      <p:sp>
        <p:nvSpPr>
          <p:cNvPr id="14" name="Triangle 28">
            <a:extLst>
              <a:ext uri="{FF2B5EF4-FFF2-40B4-BE49-F238E27FC236}">
                <a16:creationId xmlns:a16="http://schemas.microsoft.com/office/drawing/2014/main" id="{3C368271-845E-48B8-BC18-37E4E126E417}"/>
              </a:ext>
            </a:extLst>
          </p:cNvPr>
          <p:cNvSpPr/>
          <p:nvPr/>
        </p:nvSpPr>
        <p:spPr>
          <a:xfrm rot="16200000">
            <a:off x="11076609" y="5247031"/>
            <a:ext cx="264966" cy="228419"/>
          </a:xfrm>
          <a:prstGeom prst="triangle">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2" name="Title 1">
            <a:extLst>
              <a:ext uri="{FF2B5EF4-FFF2-40B4-BE49-F238E27FC236}">
                <a16:creationId xmlns:a16="http://schemas.microsoft.com/office/drawing/2014/main" id="{05EBA0FF-235C-1C40-70DA-1CC5940588A5}"/>
              </a:ext>
            </a:extLst>
          </p:cNvPr>
          <p:cNvSpPr txBox="1">
            <a:spLocks/>
          </p:cNvSpPr>
          <p:nvPr/>
        </p:nvSpPr>
        <p:spPr>
          <a:xfrm>
            <a:off x="3317229" y="330535"/>
            <a:ext cx="7286397" cy="466096"/>
          </a:xfrm>
          <a:prstGeom prst="rect">
            <a:avLst/>
          </a:prstGeom>
        </p:spPr>
        <p:txBody>
          <a:bodyPr vert="horz" lIns="0" tIns="0" rIns="0" bIns="0" rtlCol="0" anchor="t" anchorCtr="0">
            <a:noAutofit/>
          </a:bodyPr>
          <a:lstStyle>
            <a:lvl1pPr algn="l" defTabSz="916686" rtl="0" eaLnBrk="1" latinLnBrk="0" hangingPunct="1">
              <a:spcBef>
                <a:spcPct val="0"/>
              </a:spcBef>
              <a:buNone/>
              <a:defRPr sz="2807" kern="1200">
                <a:solidFill>
                  <a:schemeClr val="accent1"/>
                </a:solidFill>
                <a:latin typeface="+mj-lt"/>
                <a:ea typeface="+mj-ea"/>
                <a:cs typeface="+mj-cs"/>
              </a:defRPr>
            </a:lvl1pPr>
          </a:lstStyle>
          <a:p>
            <a:pPr defTabSz="905920"/>
            <a:r>
              <a:rPr lang="en-US" sz="2981" dirty="0">
                <a:solidFill>
                  <a:srgbClr val="0076A8"/>
                </a:solidFill>
                <a:latin typeface="Calibri Light" panose="020F0302020204030204" pitchFamily="34" charset="0"/>
                <a:cs typeface="Arial" panose="020B0604020202020204" pitchFamily="34" charset="0"/>
              </a:rPr>
              <a:t>Core Team Member</a:t>
            </a:r>
          </a:p>
        </p:txBody>
      </p:sp>
      <p:pic>
        <p:nvPicPr>
          <p:cNvPr id="3" name="F12E359B-7B67-4C4F-B26C-EAA30B0981B1" descr="Jason Massaad Picture.jpg">
            <a:extLst>
              <a:ext uri="{FF2B5EF4-FFF2-40B4-BE49-F238E27FC236}">
                <a16:creationId xmlns:a16="http://schemas.microsoft.com/office/drawing/2014/main" id="{013EEA71-71B5-72C4-940B-EFAF75E79F7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210" y="260990"/>
            <a:ext cx="1489836" cy="1479655"/>
          </a:xfrm>
          <a:prstGeom prst="ellipse">
            <a:avLst/>
          </a:prstGeom>
          <a:ln w="28575"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45211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85F4DFC-09F4-49DF-92E7-9F40DF67C26F}"/>
              </a:ext>
            </a:extLst>
          </p:cNvPr>
          <p:cNvSpPr/>
          <p:nvPr/>
        </p:nvSpPr>
        <p:spPr bwMode="gray">
          <a:xfrm>
            <a:off x="-1" y="0"/>
            <a:ext cx="3063622" cy="6858000"/>
          </a:xfrm>
          <a:prstGeom prst="rect">
            <a:avLst/>
          </a:prstGeom>
          <a:solidFill>
            <a:srgbClr val="0076A8"/>
          </a:solidFill>
          <a:ln w="19050" algn="ctr">
            <a:solidFill>
              <a:srgbClr val="0076A8"/>
            </a:solid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Light" panose="020F0302020204030204" pitchFamily="34" charset="0"/>
            </a:endParaRPr>
          </a:p>
        </p:txBody>
      </p:sp>
      <p:sp>
        <p:nvSpPr>
          <p:cNvPr id="10" name="Rectangle 9"/>
          <p:cNvSpPr/>
          <p:nvPr/>
        </p:nvSpPr>
        <p:spPr>
          <a:xfrm>
            <a:off x="208490" y="2011306"/>
            <a:ext cx="2855131" cy="585196"/>
          </a:xfrm>
          <a:prstGeom prst="rect">
            <a:avLst/>
          </a:prstGeom>
        </p:spPr>
        <p:txBody>
          <a:bodyPr wrap="square" lIns="0" tIns="0" rIns="0" bIns="0">
            <a:spAutoFit/>
          </a:bodyPr>
          <a:lstStyle/>
          <a:p>
            <a:pPr algn="ctr" defTabSz="1208233" eaLnBrk="0" hangingPunct="0">
              <a:lnSpc>
                <a:spcPct val="110000"/>
              </a:lnSpc>
              <a:spcAft>
                <a:spcPct val="0"/>
              </a:spcAft>
            </a:pPr>
            <a:r>
              <a:rPr lang="en-US" sz="2381" dirty="0">
                <a:solidFill>
                  <a:prstClr val="white"/>
                </a:solidFill>
                <a:latin typeface="Calibri Light" panose="020F0302020204030204" pitchFamily="34" charset="0"/>
                <a:cs typeface="Arial" panose="020B0604020202020204" pitchFamily="34" charset="0"/>
              </a:rPr>
              <a:t>Lujain Alfawzan</a:t>
            </a:r>
          </a:p>
          <a:p>
            <a:pPr algn="ctr" defTabSz="1208233" eaLnBrk="0" hangingPunct="0">
              <a:lnSpc>
                <a:spcPct val="110000"/>
              </a:lnSpc>
              <a:spcAft>
                <a:spcPct val="0"/>
              </a:spcAft>
            </a:pPr>
            <a:r>
              <a:rPr lang="en-US" sz="1091" dirty="0">
                <a:solidFill>
                  <a:prstClr val="white"/>
                </a:solidFill>
                <a:latin typeface="Calibri Light" panose="020F0302020204030204" pitchFamily="34" charset="0"/>
                <a:cs typeface="Arial" panose="020B0604020202020204" pitchFamily="34" charset="0"/>
              </a:rPr>
              <a:t>Business Analyst</a:t>
            </a:r>
          </a:p>
        </p:txBody>
      </p:sp>
      <p:sp>
        <p:nvSpPr>
          <p:cNvPr id="16" name="Rectangle 3"/>
          <p:cNvSpPr txBox="1">
            <a:spLocks noChangeArrowheads="1"/>
          </p:cNvSpPr>
          <p:nvPr/>
        </p:nvSpPr>
        <p:spPr bwMode="auto">
          <a:xfrm>
            <a:off x="3218077" y="1008865"/>
            <a:ext cx="7739779" cy="706786"/>
          </a:xfrm>
          <a:prstGeom prst="rect">
            <a:avLst/>
          </a:prstGeom>
          <a:noFill/>
          <a:ln w="9525">
            <a:noFill/>
            <a:miter lim="800000"/>
            <a:headEnd/>
            <a:tailEnd/>
          </a:ln>
        </p:spPr>
        <p:txBody>
          <a:bodyPr lIns="108257" tIns="54130" rIns="0" bIns="54130" anchor="t"/>
          <a:lstStyle/>
          <a:p>
            <a:pPr algn="justLow" defTabSz="1208233" fontAlgn="base">
              <a:spcBef>
                <a:spcPts val="300"/>
              </a:spcBef>
              <a:spcAft>
                <a:spcPts val="300"/>
              </a:spcAft>
            </a:pPr>
            <a:r>
              <a:rPr lang="en-US" sz="943" dirty="0">
                <a:solidFill>
                  <a:srgbClr val="575757"/>
                </a:solidFill>
                <a:latin typeface="Calibri Light" panose="020F0302020204030204" pitchFamily="34" charset="0"/>
              </a:rPr>
              <a:t>Lujain is a Business Analyst in Deloitte’s Cyber services in Riyadh, KSA with experience in business continuity management and project management. She holds a Bachelor Degree in Computer Science from Al-imam Mohammed bin Saud University and is CBCI certified. She did her COOP training with Sahab National Company for 6 months.</a:t>
            </a:r>
          </a:p>
        </p:txBody>
      </p:sp>
      <p:sp>
        <p:nvSpPr>
          <p:cNvPr id="19" name="Rectangle 18"/>
          <p:cNvSpPr/>
          <p:nvPr/>
        </p:nvSpPr>
        <p:spPr>
          <a:xfrm>
            <a:off x="450854" y="2736591"/>
            <a:ext cx="2370395" cy="1341408"/>
          </a:xfrm>
          <a:prstGeom prst="rect">
            <a:avLst/>
          </a:prstGeom>
        </p:spPr>
        <p:txBody>
          <a:bodyPr wrap="square" lIns="90818" tIns="45410" rIns="90818" bIns="45410" anchor="t">
            <a:spAutoFit/>
          </a:bodyPr>
          <a:lstStyle/>
          <a:p>
            <a:pPr indent="-159629" defTabSz="948386">
              <a:lnSpc>
                <a:spcPts val="1014"/>
              </a:lnSpc>
              <a:spcBef>
                <a:spcPts val="590"/>
              </a:spcBef>
              <a:buClr>
                <a:srgbClr val="000066"/>
              </a:buClr>
              <a:buSzPct val="75000"/>
              <a:tabLst>
                <a:tab pos="1312455" algn="l"/>
              </a:tabLst>
              <a:defRPr/>
            </a:pPr>
            <a:r>
              <a:rPr lang="en-US" sz="1091" dirty="0">
                <a:solidFill>
                  <a:schemeClr val="bg1"/>
                </a:solidFill>
                <a:latin typeface="Calibri Light" panose="020F0302020204030204" pitchFamily="34" charset="0"/>
                <a:ea typeface="Verdana" panose="020B0604030504040204" pitchFamily="34" charset="0"/>
                <a:cs typeface="Calibri Light" panose="020F0302020204030204" pitchFamily="34" charset="0"/>
              </a:rPr>
              <a:t>Professional and Technical Qualification</a:t>
            </a:r>
            <a:endParaRPr lang="en-US" sz="2388" dirty="0">
              <a:solidFill>
                <a:schemeClr val="bg1"/>
              </a:solidFill>
              <a:latin typeface="Calibri Light" panose="020F0302020204030204" pitchFamily="34" charset="0"/>
            </a:endParaRPr>
          </a:p>
          <a:p>
            <a:pPr marL="1345" lvl="2" defTabSz="771834" fontAlgn="base">
              <a:spcBef>
                <a:spcPts val="300"/>
              </a:spcBef>
              <a:spcAft>
                <a:spcPts val="300"/>
              </a:spcAft>
              <a:buClr>
                <a:srgbClr val="00A3E0"/>
              </a:buClr>
              <a:buSzPct val="100000"/>
              <a:tabLst>
                <a:tab pos="4824662" algn="l"/>
              </a:tabLst>
            </a:pPr>
            <a:endParaRPr lang="en-US" sz="1041" dirty="0">
              <a:solidFill>
                <a:srgbClr val="FFFFFF"/>
              </a:solidFill>
              <a:latin typeface="Calibri Light" panose="020F0302020204030204" pitchFamily="34" charset="0"/>
              <a:ea typeface="Verdana" panose="020B0604030504040204" pitchFamily="34" charset="0"/>
            </a:endParaRP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Bachelor’s degree in Computer Science from Al-imam Mohammed bin Saud University</a:t>
            </a:r>
          </a:p>
          <a:p>
            <a:pPr marL="154122" lvl="2" indent="-152780" defTabSz="771834" fontAlgn="base">
              <a:spcBef>
                <a:spcPts val="300"/>
              </a:spcBef>
              <a:spcAft>
                <a:spcPts val="300"/>
              </a:spcAft>
              <a:buClr>
                <a:srgbClr val="00A3E0"/>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Certificate of the BCI (CBCI)</a:t>
            </a:r>
          </a:p>
        </p:txBody>
      </p:sp>
      <p:graphicFrame>
        <p:nvGraphicFramePr>
          <p:cNvPr id="15" name="Table 14"/>
          <p:cNvGraphicFramePr>
            <a:graphicFrameLocks noGrp="1"/>
          </p:cNvGraphicFramePr>
          <p:nvPr>
            <p:extLst>
              <p:ext uri="{D42A27DB-BD31-4B8C-83A1-F6EECF244321}">
                <p14:modId xmlns:p14="http://schemas.microsoft.com/office/powerpoint/2010/main" val="1460611850"/>
              </p:ext>
            </p:extLst>
          </p:nvPr>
        </p:nvGraphicFramePr>
        <p:xfrm>
          <a:off x="3338430" y="3905516"/>
          <a:ext cx="3803034" cy="1079003"/>
        </p:xfrm>
        <a:graphic>
          <a:graphicData uri="http://schemas.openxmlformats.org/drawingml/2006/table">
            <a:tbl>
              <a:tblPr firstRow="1" firstCol="1" bandRow="1"/>
              <a:tblGrid>
                <a:gridCol w="3803034">
                  <a:extLst>
                    <a:ext uri="{9D8B030D-6E8A-4147-A177-3AD203B41FA5}">
                      <a16:colId xmlns:a16="http://schemas.microsoft.com/office/drawing/2014/main" val="20000"/>
                    </a:ext>
                  </a:extLst>
                </a:gridCol>
              </a:tblGrid>
              <a:tr h="1079003">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0" marR="0" lvl="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GB" sz="1000" dirty="0">
                          <a:solidFill>
                            <a:srgbClr val="005587"/>
                          </a:solidFill>
                          <a:latin typeface="Calibri Light" panose="020F0302020204030204" pitchFamily="34" charset="0"/>
                          <a:ea typeface="Verdana" panose="020B0604030504040204" pitchFamily="34" charset="0"/>
                          <a:cs typeface="Calibri Light" panose="020F0302020204030204" pitchFamily="34" charset="0"/>
                        </a:rPr>
                        <a:t>Key Clients</a:t>
                      </a:r>
                      <a:endPar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endParaRPr>
                    </a:p>
                    <a:p>
                      <a:pPr marL="171259" marR="0" lvl="1" indent="-171259" algn="just" defTabSz="914400" rtl="0" eaLnBrk="1" fontAlgn="auto" latinLnBrk="0" hangingPunct="1">
                        <a:lnSpc>
                          <a:spcPts val="1000"/>
                        </a:lnSpc>
                        <a:spcBef>
                          <a:spcPts val="200"/>
                        </a:spcBef>
                        <a:spcAft>
                          <a:spcPts val="20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NEOM</a:t>
                      </a:r>
                    </a:p>
                    <a:p>
                      <a:pPr marL="171259" marR="0" lvl="1" indent="-171259" algn="just" defTabSz="914400" rtl="0" eaLnBrk="1" fontAlgn="auto" latinLnBrk="0" hangingPunct="1">
                        <a:lnSpc>
                          <a:spcPts val="1000"/>
                        </a:lnSpc>
                        <a:spcBef>
                          <a:spcPts val="200"/>
                        </a:spcBef>
                        <a:spcAft>
                          <a:spcPts val="20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Alinma Bank</a:t>
                      </a:r>
                    </a:p>
                  </a:txBody>
                  <a:tcPr marL="72116" marR="72116" marT="26966" marB="26966">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3" name="Rectangle 3"/>
          <p:cNvSpPr txBox="1">
            <a:spLocks noChangeArrowheads="1"/>
          </p:cNvSpPr>
          <p:nvPr/>
        </p:nvSpPr>
        <p:spPr bwMode="auto">
          <a:xfrm>
            <a:off x="3207508" y="1715650"/>
            <a:ext cx="7831774" cy="2069966"/>
          </a:xfrm>
          <a:prstGeom prst="rect">
            <a:avLst/>
          </a:prstGeom>
          <a:noFill/>
          <a:ln w="9525">
            <a:noFill/>
            <a:miter lim="800000"/>
            <a:headEnd/>
            <a:tailEnd/>
          </a:ln>
        </p:spPr>
        <p:txBody>
          <a:bodyPr lIns="108257" tIns="54130" rIns="0" bIns="54130" anchor="t"/>
          <a:lstStyle/>
          <a:p>
            <a:pPr marL="189915" indent="-189915">
              <a:spcBef>
                <a:spcPts val="590"/>
              </a:spcBef>
              <a:spcAft>
                <a:spcPts val="590"/>
              </a:spcAft>
            </a:pPr>
            <a:r>
              <a:rPr lang="en-US" sz="991" dirty="0">
                <a:solidFill>
                  <a:srgbClr val="005587"/>
                </a:solidFill>
                <a:latin typeface="Calibri Light" panose="020F0302020204030204" pitchFamily="34" charset="0"/>
                <a:ea typeface="Verdana" panose="020B0604030504040204" pitchFamily="34" charset="0"/>
                <a:cs typeface="Calibri Light" panose="020F0302020204030204" pitchFamily="34" charset="0"/>
              </a:rPr>
              <a:t>Key Relevant Engagements – Outline</a:t>
            </a:r>
            <a:endParaRPr lang="en-US" sz="2773" dirty="0">
              <a:solidFill>
                <a:srgbClr val="005587"/>
              </a:solidFill>
              <a:latin typeface="Calibri Light" panose="020F0302020204030204" pitchFamily="34" charset="0"/>
            </a:endParaRPr>
          </a:p>
          <a:p>
            <a:pPr marL="171450" lvl="1" indent="-171450" algn="just" fontAlgn="base">
              <a:lnSpc>
                <a:spcPts val="991"/>
              </a:lnSpc>
              <a:spcBef>
                <a:spcPts val="200"/>
              </a:spcBef>
              <a:spcAft>
                <a:spcPts val="200"/>
              </a:spcAft>
              <a:buSzPts val="1000"/>
              <a:buFont typeface="Arial" panose="020B0604020202020204" pitchFamily="34" charset="0"/>
              <a:buChar char="•"/>
              <a:tabLst>
                <a:tab pos="225959" algn="l"/>
              </a:tabLst>
              <a:defRPr/>
            </a:pPr>
            <a:r>
              <a:rPr lang="en-US" sz="943" dirty="0">
                <a:solidFill>
                  <a:srgbClr val="575757"/>
                </a:solidFill>
                <a:latin typeface="Calibri Light" panose="020F0302020204030204" pitchFamily="34" charset="0"/>
              </a:rPr>
              <a:t>Core team member as part of BCM project in NEOM working on multiple business units</a:t>
            </a:r>
          </a:p>
          <a:p>
            <a:pPr marL="171450" lvl="1" indent="-171450" algn="just" fontAlgn="base">
              <a:lnSpc>
                <a:spcPts val="991"/>
              </a:lnSpc>
              <a:spcBef>
                <a:spcPts val="200"/>
              </a:spcBef>
              <a:spcAft>
                <a:spcPts val="200"/>
              </a:spcAft>
              <a:buSzPts val="1000"/>
              <a:buFont typeface="Arial" panose="020B0604020202020204" pitchFamily="34" charset="0"/>
              <a:buChar char="•"/>
              <a:tabLst>
                <a:tab pos="225959" algn="l"/>
              </a:tabLst>
              <a:defRPr/>
            </a:pPr>
            <a:r>
              <a:rPr lang="en-US" sz="943" dirty="0">
                <a:solidFill>
                  <a:srgbClr val="575757"/>
                </a:solidFill>
                <a:latin typeface="Calibri Light" panose="020F0302020204030204" pitchFamily="34" charset="0"/>
              </a:rPr>
              <a:t>Core team member for delivery of crisis simulation at Alinma Bank</a:t>
            </a:r>
          </a:p>
          <a:p>
            <a:pPr marL="171450" lvl="1" indent="-171450" algn="just" fontAlgn="base">
              <a:lnSpc>
                <a:spcPts val="991"/>
              </a:lnSpc>
              <a:spcBef>
                <a:spcPts val="200"/>
              </a:spcBef>
              <a:spcAft>
                <a:spcPts val="200"/>
              </a:spcAft>
              <a:buSzPts val="1000"/>
              <a:buFont typeface="Arial" panose="020B0604020202020204" pitchFamily="34" charset="0"/>
              <a:buChar char="•"/>
              <a:tabLst>
                <a:tab pos="225959" algn="l"/>
              </a:tabLst>
              <a:defRPr/>
            </a:pPr>
            <a:r>
              <a:rPr lang="en-US" sz="943" dirty="0">
                <a:solidFill>
                  <a:srgbClr val="575757"/>
                </a:solidFill>
                <a:latin typeface="Calibri Light" panose="020F0302020204030204" pitchFamily="34" charset="0"/>
              </a:rPr>
              <a:t>Published book chapter entitled “Security Challenges for UAV Systems Communications: Potential Attacks and Countermeasures” in the book series: Synthesis Lectures on Intelligent Technologies (SLIT), specifically as a part of "Unmanned Aerial Vehicles Applications: Challenges and Trends" book, Springer, 2023.</a:t>
            </a:r>
          </a:p>
          <a:p>
            <a:pPr marL="171450" lvl="1" indent="-171450" algn="just" fontAlgn="base">
              <a:lnSpc>
                <a:spcPts val="991"/>
              </a:lnSpc>
              <a:spcBef>
                <a:spcPts val="200"/>
              </a:spcBef>
              <a:spcAft>
                <a:spcPts val="200"/>
              </a:spcAft>
              <a:buSzPts val="1000"/>
              <a:buFont typeface="Arial" panose="020B0604020202020204" pitchFamily="34" charset="0"/>
              <a:buChar char="•"/>
              <a:tabLst>
                <a:tab pos="225959" algn="l"/>
              </a:tabLst>
              <a:defRPr/>
            </a:pPr>
            <a:r>
              <a:rPr lang="en-US" sz="943" dirty="0">
                <a:solidFill>
                  <a:srgbClr val="575757"/>
                </a:solidFill>
                <a:latin typeface="Calibri Light" panose="020F0302020204030204" pitchFamily="34" charset="0"/>
              </a:rPr>
              <a:t>Her Graduation Project “Detecting Cyber-Attacks Against Unmanned Aerial Vehicles Using Machine Learning Model” was chosen as one of the outstanding projects to represent Al-Imam Mohammed bin Saud University at the Sustainable Partnerships Conference entitled "Research and Innovation to Build a Prosperous Economy”.</a:t>
            </a:r>
          </a:p>
          <a:p>
            <a:pPr marL="171450" lvl="1" indent="-171450" algn="just" fontAlgn="base">
              <a:lnSpc>
                <a:spcPts val="991"/>
              </a:lnSpc>
              <a:spcBef>
                <a:spcPts val="200"/>
              </a:spcBef>
              <a:spcAft>
                <a:spcPts val="200"/>
              </a:spcAft>
              <a:buSzPts val="1000"/>
              <a:buFont typeface="Arial" panose="020B0604020202020204" pitchFamily="34" charset="0"/>
              <a:buChar char="•"/>
              <a:tabLst>
                <a:tab pos="225959" algn="l"/>
              </a:tabLst>
              <a:defRPr/>
            </a:pPr>
            <a:r>
              <a:rPr lang="en-US" sz="943" dirty="0">
                <a:solidFill>
                  <a:srgbClr val="575757"/>
                </a:solidFill>
                <a:latin typeface="Calibri Light" panose="020F0302020204030204" pitchFamily="34" charset="0"/>
              </a:rPr>
              <a:t>Worked in Sahab National Company as project management Intern for 6 months.</a:t>
            </a:r>
          </a:p>
          <a:p>
            <a:pPr marL="171450" lvl="1" indent="-171450" algn="just" fontAlgn="base">
              <a:lnSpc>
                <a:spcPts val="991"/>
              </a:lnSpc>
              <a:spcBef>
                <a:spcPts val="200"/>
              </a:spcBef>
              <a:spcAft>
                <a:spcPts val="200"/>
              </a:spcAft>
              <a:buSzPts val="1000"/>
              <a:buFont typeface="Arial" panose="020B0604020202020204" pitchFamily="34" charset="0"/>
              <a:buChar char="•"/>
              <a:tabLst>
                <a:tab pos="225959" algn="l"/>
              </a:tabLst>
              <a:defRPr/>
            </a:pPr>
            <a:r>
              <a:rPr lang="en-US" sz="943" dirty="0">
                <a:solidFill>
                  <a:srgbClr val="575757"/>
                </a:solidFill>
                <a:latin typeface="Calibri Light" panose="020F0302020204030204" pitchFamily="34" charset="0"/>
              </a:rPr>
              <a:t>During her time at Sahab National Company, she managed the “Digital Inspection” project by creating a solid project plan, risk assessment reports, and leading the technical team.</a:t>
            </a:r>
          </a:p>
        </p:txBody>
      </p:sp>
      <p:sp>
        <p:nvSpPr>
          <p:cNvPr id="14" name="Triangle 28">
            <a:extLst>
              <a:ext uri="{FF2B5EF4-FFF2-40B4-BE49-F238E27FC236}">
                <a16:creationId xmlns:a16="http://schemas.microsoft.com/office/drawing/2014/main" id="{A55C39C1-E91E-44E2-A7D3-E6FF6B93CC2C}"/>
              </a:ext>
            </a:extLst>
          </p:cNvPr>
          <p:cNvSpPr/>
          <p:nvPr/>
        </p:nvSpPr>
        <p:spPr>
          <a:xfrm rot="16200000">
            <a:off x="11076609" y="5247031"/>
            <a:ext cx="264966" cy="228419"/>
          </a:xfrm>
          <a:prstGeom prst="triangle">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2" name="Title 1">
            <a:extLst>
              <a:ext uri="{FF2B5EF4-FFF2-40B4-BE49-F238E27FC236}">
                <a16:creationId xmlns:a16="http://schemas.microsoft.com/office/drawing/2014/main" id="{EAE4ABD5-883D-62B6-A853-BD409760BC3C}"/>
              </a:ext>
            </a:extLst>
          </p:cNvPr>
          <p:cNvSpPr txBox="1">
            <a:spLocks/>
          </p:cNvSpPr>
          <p:nvPr/>
        </p:nvSpPr>
        <p:spPr>
          <a:xfrm>
            <a:off x="3317229" y="330535"/>
            <a:ext cx="7286397" cy="466096"/>
          </a:xfrm>
          <a:prstGeom prst="rect">
            <a:avLst/>
          </a:prstGeom>
        </p:spPr>
        <p:txBody>
          <a:bodyPr vert="horz" lIns="0" tIns="0" rIns="0" bIns="0" rtlCol="0" anchor="t" anchorCtr="0">
            <a:noAutofit/>
          </a:bodyPr>
          <a:lstStyle>
            <a:lvl1pPr algn="l" defTabSz="916686" rtl="0" eaLnBrk="1" latinLnBrk="0" hangingPunct="1">
              <a:spcBef>
                <a:spcPct val="0"/>
              </a:spcBef>
              <a:buNone/>
              <a:defRPr sz="2807" kern="1200">
                <a:solidFill>
                  <a:schemeClr val="accent1"/>
                </a:solidFill>
                <a:latin typeface="+mj-lt"/>
                <a:ea typeface="+mj-ea"/>
                <a:cs typeface="+mj-cs"/>
              </a:defRPr>
            </a:lvl1pPr>
          </a:lstStyle>
          <a:p>
            <a:pPr defTabSz="905920"/>
            <a:r>
              <a:rPr lang="en-US" sz="2981" dirty="0">
                <a:solidFill>
                  <a:srgbClr val="0076A8"/>
                </a:solidFill>
                <a:latin typeface="Calibri Light" panose="020F0302020204030204" pitchFamily="34" charset="0"/>
                <a:cs typeface="Arial" panose="020B0604020202020204" pitchFamily="34" charset="0"/>
              </a:rPr>
              <a:t>Core Team Member</a:t>
            </a:r>
          </a:p>
        </p:txBody>
      </p:sp>
      <p:pic>
        <p:nvPicPr>
          <p:cNvPr id="4" name="Picture 3">
            <a:extLst>
              <a:ext uri="{FF2B5EF4-FFF2-40B4-BE49-F238E27FC236}">
                <a16:creationId xmlns:a16="http://schemas.microsoft.com/office/drawing/2014/main" id="{821691F4-055F-DED4-1A47-382E352ECEC7}"/>
              </a:ext>
            </a:extLst>
          </p:cNvPr>
          <p:cNvPicPr>
            <a:picLocks noChangeAspect="1"/>
          </p:cNvPicPr>
          <p:nvPr/>
        </p:nvPicPr>
        <p:blipFill rotWithShape="1">
          <a:blip r:embed="rId2"/>
          <a:srcRect l="17140" t="21975" r="13998" b="1204"/>
          <a:stretch/>
        </p:blipFill>
        <p:spPr>
          <a:xfrm>
            <a:off x="761014" y="257550"/>
            <a:ext cx="1466230" cy="148653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3954261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643837E0-CD69-40BE-ADBC-3B0D264EAE62}"/>
              </a:ext>
            </a:extLst>
          </p:cNvPr>
          <p:cNvSpPr>
            <a:spLocks noGrp="1"/>
          </p:cNvSpPr>
          <p:nvPr>
            <p:ph type="body" sz="quarter" idx="13"/>
          </p:nvPr>
        </p:nvSpPr>
        <p:spPr>
          <a:xfrm>
            <a:off x="522373" y="761804"/>
            <a:ext cx="11147258" cy="750193"/>
          </a:xfrm>
        </p:spPr>
        <p:txBody>
          <a:bodyPr/>
          <a:lstStyle/>
          <a:p>
            <a:r>
              <a:rPr lang="en-US" dirty="0">
                <a:cs typeface="Calibri" panose="020F0502020204030204" pitchFamily="34" charset="0"/>
              </a:rPr>
              <a:t>We Know You</a:t>
            </a:r>
          </a:p>
        </p:txBody>
      </p:sp>
      <p:sp>
        <p:nvSpPr>
          <p:cNvPr id="11" name="Title 1">
            <a:extLst>
              <a:ext uri="{FF2B5EF4-FFF2-40B4-BE49-F238E27FC236}">
                <a16:creationId xmlns:a16="http://schemas.microsoft.com/office/drawing/2014/main" id="{7616DF33-BDD9-459D-AAFE-AEE6EDDDC8D8}"/>
              </a:ext>
            </a:extLst>
          </p:cNvPr>
          <p:cNvSpPr>
            <a:spLocks noGrp="1"/>
          </p:cNvSpPr>
          <p:nvPr>
            <p:ph type="title"/>
          </p:nvPr>
        </p:nvSpPr>
        <p:spPr>
          <a:xfrm>
            <a:off x="522373" y="430820"/>
            <a:ext cx="11147258" cy="330986"/>
          </a:xfrm>
        </p:spPr>
        <p:txBody>
          <a:bodyPr/>
          <a:lstStyle/>
          <a:p>
            <a:r>
              <a:rPr lang="en-US" sz="2382" dirty="0">
                <a:cs typeface="Calibri" panose="020F0502020204030204" pitchFamily="34" charset="0"/>
              </a:rPr>
              <a:t>Executive Summary</a:t>
            </a:r>
          </a:p>
        </p:txBody>
      </p:sp>
      <p:sp>
        <p:nvSpPr>
          <p:cNvPr id="119" name="Content Placeholder 2">
            <a:extLst>
              <a:ext uri="{FF2B5EF4-FFF2-40B4-BE49-F238E27FC236}">
                <a16:creationId xmlns:a16="http://schemas.microsoft.com/office/drawing/2014/main" id="{505EF4A3-C286-4601-B0BC-2D59C2830976}"/>
              </a:ext>
            </a:extLst>
          </p:cNvPr>
          <p:cNvSpPr txBox="1">
            <a:spLocks/>
          </p:cNvSpPr>
          <p:nvPr/>
        </p:nvSpPr>
        <p:spPr>
          <a:xfrm>
            <a:off x="964323" y="1393117"/>
            <a:ext cx="4740430" cy="337603"/>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Calibri" panose="020F0502020204030204" pitchFamily="34" charset="0"/>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Calibri" panose="020F0502020204030204" pitchFamily="34" charset="0"/>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Calibri" panose="020F0502020204030204" pitchFamily="34" charset="0"/>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Calibri" panose="020F0502020204030204" pitchFamily="34" charset="0"/>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Calibri" panose="020F0502020204030204" pitchFamily="34" charset="0"/>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782" b="1" dirty="0">
                <a:solidFill>
                  <a:srgbClr val="111C4E"/>
                </a:solidFill>
                <a:cs typeface="Calibri" panose="020F0502020204030204" pitchFamily="34" charset="0"/>
              </a:rPr>
              <a:t>Our experience with the stc Group</a:t>
            </a:r>
          </a:p>
        </p:txBody>
      </p:sp>
      <p:sp>
        <p:nvSpPr>
          <p:cNvPr id="126" name="Freeform 54">
            <a:extLst>
              <a:ext uri="{FF2B5EF4-FFF2-40B4-BE49-F238E27FC236}">
                <a16:creationId xmlns:a16="http://schemas.microsoft.com/office/drawing/2014/main" id="{1F13CEC3-21A4-427C-BB98-EFFA102AFCF9}"/>
              </a:ext>
            </a:extLst>
          </p:cNvPr>
          <p:cNvSpPr>
            <a:spLocks noEditPoints="1"/>
          </p:cNvSpPr>
          <p:nvPr/>
        </p:nvSpPr>
        <p:spPr bwMode="auto">
          <a:xfrm>
            <a:off x="557936" y="1380744"/>
            <a:ext cx="362349" cy="362349"/>
          </a:xfrm>
          <a:custGeom>
            <a:avLst/>
            <a:gdLst>
              <a:gd name="T0" fmla="*/ 160 w 320"/>
              <a:gd name="T1" fmla="*/ 0 h 320"/>
              <a:gd name="T2" fmla="*/ 0 w 320"/>
              <a:gd name="T3" fmla="*/ 160 h 320"/>
              <a:gd name="T4" fmla="*/ 160 w 320"/>
              <a:gd name="T5" fmla="*/ 320 h 320"/>
              <a:gd name="T6" fmla="*/ 320 w 320"/>
              <a:gd name="T7" fmla="*/ 160 h 320"/>
              <a:gd name="T8" fmla="*/ 160 w 320"/>
              <a:gd name="T9" fmla="*/ 0 h 320"/>
              <a:gd name="T10" fmla="*/ 283 w 320"/>
              <a:gd name="T11" fmla="*/ 224 h 320"/>
              <a:gd name="T12" fmla="*/ 218 w 320"/>
              <a:gd name="T13" fmla="*/ 224 h 320"/>
              <a:gd name="T14" fmla="*/ 223 w 320"/>
              <a:gd name="T15" fmla="*/ 170 h 320"/>
              <a:gd name="T16" fmla="*/ 298 w 320"/>
              <a:gd name="T17" fmla="*/ 170 h 320"/>
              <a:gd name="T18" fmla="*/ 283 w 320"/>
              <a:gd name="T19" fmla="*/ 224 h 320"/>
              <a:gd name="T20" fmla="*/ 160 w 320"/>
              <a:gd name="T21" fmla="*/ 298 h 320"/>
              <a:gd name="T22" fmla="*/ 127 w 320"/>
              <a:gd name="T23" fmla="*/ 245 h 320"/>
              <a:gd name="T24" fmla="*/ 192 w 320"/>
              <a:gd name="T25" fmla="*/ 245 h 320"/>
              <a:gd name="T26" fmla="*/ 160 w 320"/>
              <a:gd name="T27" fmla="*/ 298 h 320"/>
              <a:gd name="T28" fmla="*/ 122 w 320"/>
              <a:gd name="T29" fmla="*/ 224 h 320"/>
              <a:gd name="T30" fmla="*/ 117 w 320"/>
              <a:gd name="T31" fmla="*/ 170 h 320"/>
              <a:gd name="T32" fmla="*/ 202 w 320"/>
              <a:gd name="T33" fmla="*/ 170 h 320"/>
              <a:gd name="T34" fmla="*/ 197 w 320"/>
              <a:gd name="T35" fmla="*/ 224 h 320"/>
              <a:gd name="T36" fmla="*/ 122 w 320"/>
              <a:gd name="T37" fmla="*/ 224 h 320"/>
              <a:gd name="T38" fmla="*/ 22 w 320"/>
              <a:gd name="T39" fmla="*/ 170 h 320"/>
              <a:gd name="T40" fmla="*/ 96 w 320"/>
              <a:gd name="T41" fmla="*/ 170 h 320"/>
              <a:gd name="T42" fmla="*/ 101 w 320"/>
              <a:gd name="T43" fmla="*/ 224 h 320"/>
              <a:gd name="T44" fmla="*/ 37 w 320"/>
              <a:gd name="T45" fmla="*/ 224 h 320"/>
              <a:gd name="T46" fmla="*/ 22 w 320"/>
              <a:gd name="T47" fmla="*/ 170 h 320"/>
              <a:gd name="T48" fmla="*/ 37 w 320"/>
              <a:gd name="T49" fmla="*/ 96 h 320"/>
              <a:gd name="T50" fmla="*/ 101 w 320"/>
              <a:gd name="T51" fmla="*/ 96 h 320"/>
              <a:gd name="T52" fmla="*/ 96 w 320"/>
              <a:gd name="T53" fmla="*/ 149 h 320"/>
              <a:gd name="T54" fmla="*/ 22 w 320"/>
              <a:gd name="T55" fmla="*/ 149 h 320"/>
              <a:gd name="T56" fmla="*/ 37 w 320"/>
              <a:gd name="T57" fmla="*/ 96 h 320"/>
              <a:gd name="T58" fmla="*/ 160 w 320"/>
              <a:gd name="T59" fmla="*/ 21 h 320"/>
              <a:gd name="T60" fmla="*/ 192 w 320"/>
              <a:gd name="T61" fmla="*/ 74 h 320"/>
              <a:gd name="T62" fmla="*/ 127 w 320"/>
              <a:gd name="T63" fmla="*/ 74 h 320"/>
              <a:gd name="T64" fmla="*/ 160 w 320"/>
              <a:gd name="T65" fmla="*/ 21 h 320"/>
              <a:gd name="T66" fmla="*/ 197 w 320"/>
              <a:gd name="T67" fmla="*/ 96 h 320"/>
              <a:gd name="T68" fmla="*/ 202 w 320"/>
              <a:gd name="T69" fmla="*/ 149 h 320"/>
              <a:gd name="T70" fmla="*/ 117 w 320"/>
              <a:gd name="T71" fmla="*/ 149 h 320"/>
              <a:gd name="T72" fmla="*/ 122 w 320"/>
              <a:gd name="T73" fmla="*/ 96 h 320"/>
              <a:gd name="T74" fmla="*/ 197 w 320"/>
              <a:gd name="T75" fmla="*/ 96 h 320"/>
              <a:gd name="T76" fmla="*/ 223 w 320"/>
              <a:gd name="T77" fmla="*/ 149 h 320"/>
              <a:gd name="T78" fmla="*/ 218 w 320"/>
              <a:gd name="T79" fmla="*/ 96 h 320"/>
              <a:gd name="T80" fmla="*/ 283 w 320"/>
              <a:gd name="T81" fmla="*/ 96 h 320"/>
              <a:gd name="T82" fmla="*/ 298 w 320"/>
              <a:gd name="T83" fmla="*/ 149 h 320"/>
              <a:gd name="T84" fmla="*/ 223 w 320"/>
              <a:gd name="T85" fmla="*/ 149 h 320"/>
              <a:gd name="T86" fmla="*/ 269 w 320"/>
              <a:gd name="T87" fmla="*/ 74 h 320"/>
              <a:gd name="T88" fmla="*/ 214 w 320"/>
              <a:gd name="T89" fmla="*/ 74 h 320"/>
              <a:gd name="T90" fmla="*/ 196 w 320"/>
              <a:gd name="T91" fmla="*/ 26 h 320"/>
              <a:gd name="T92" fmla="*/ 269 w 320"/>
              <a:gd name="T93" fmla="*/ 74 h 320"/>
              <a:gd name="T94" fmla="*/ 124 w 320"/>
              <a:gd name="T95" fmla="*/ 26 h 320"/>
              <a:gd name="T96" fmla="*/ 105 w 320"/>
              <a:gd name="T97" fmla="*/ 74 h 320"/>
              <a:gd name="T98" fmla="*/ 51 w 320"/>
              <a:gd name="T99" fmla="*/ 74 h 320"/>
              <a:gd name="T100" fmla="*/ 124 w 320"/>
              <a:gd name="T101" fmla="*/ 26 h 320"/>
              <a:gd name="T102" fmla="*/ 51 w 320"/>
              <a:gd name="T103" fmla="*/ 245 h 320"/>
              <a:gd name="T104" fmla="*/ 105 w 320"/>
              <a:gd name="T105" fmla="*/ 245 h 320"/>
              <a:gd name="T106" fmla="*/ 124 w 320"/>
              <a:gd name="T107" fmla="*/ 293 h 320"/>
              <a:gd name="T108" fmla="*/ 51 w 320"/>
              <a:gd name="T109" fmla="*/ 245 h 320"/>
              <a:gd name="T110" fmla="*/ 196 w 320"/>
              <a:gd name="T111" fmla="*/ 293 h 320"/>
              <a:gd name="T112" fmla="*/ 214 w 320"/>
              <a:gd name="T113" fmla="*/ 245 h 320"/>
              <a:gd name="T114" fmla="*/ 269 w 320"/>
              <a:gd name="T115" fmla="*/ 245 h 320"/>
              <a:gd name="T116" fmla="*/ 196 w 320"/>
              <a:gd name="T117" fmla="*/ 29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0" h="320">
                <a:moveTo>
                  <a:pt x="160" y="0"/>
                </a:moveTo>
                <a:cubicBezTo>
                  <a:pt x="71" y="0"/>
                  <a:pt x="0" y="71"/>
                  <a:pt x="0" y="160"/>
                </a:cubicBezTo>
                <a:cubicBezTo>
                  <a:pt x="0" y="248"/>
                  <a:pt x="71" y="320"/>
                  <a:pt x="160" y="320"/>
                </a:cubicBezTo>
                <a:cubicBezTo>
                  <a:pt x="248" y="320"/>
                  <a:pt x="320" y="248"/>
                  <a:pt x="320" y="160"/>
                </a:cubicBezTo>
                <a:cubicBezTo>
                  <a:pt x="320" y="71"/>
                  <a:pt x="248" y="0"/>
                  <a:pt x="160" y="0"/>
                </a:cubicBezTo>
                <a:close/>
                <a:moveTo>
                  <a:pt x="283" y="224"/>
                </a:moveTo>
                <a:cubicBezTo>
                  <a:pt x="218" y="224"/>
                  <a:pt x="218" y="224"/>
                  <a:pt x="218" y="224"/>
                </a:cubicBezTo>
                <a:cubicBezTo>
                  <a:pt x="221" y="207"/>
                  <a:pt x="223" y="188"/>
                  <a:pt x="223" y="170"/>
                </a:cubicBezTo>
                <a:cubicBezTo>
                  <a:pt x="298" y="170"/>
                  <a:pt x="298" y="170"/>
                  <a:pt x="298" y="170"/>
                </a:cubicBezTo>
                <a:cubicBezTo>
                  <a:pt x="296" y="189"/>
                  <a:pt x="291" y="207"/>
                  <a:pt x="283" y="224"/>
                </a:cubicBezTo>
                <a:close/>
                <a:moveTo>
                  <a:pt x="160" y="298"/>
                </a:moveTo>
                <a:cubicBezTo>
                  <a:pt x="149" y="298"/>
                  <a:pt x="136" y="279"/>
                  <a:pt x="127" y="245"/>
                </a:cubicBezTo>
                <a:cubicBezTo>
                  <a:pt x="192" y="245"/>
                  <a:pt x="192" y="245"/>
                  <a:pt x="192" y="245"/>
                </a:cubicBezTo>
                <a:cubicBezTo>
                  <a:pt x="183" y="279"/>
                  <a:pt x="170" y="298"/>
                  <a:pt x="160" y="298"/>
                </a:cubicBezTo>
                <a:close/>
                <a:moveTo>
                  <a:pt x="122" y="224"/>
                </a:moveTo>
                <a:cubicBezTo>
                  <a:pt x="120" y="208"/>
                  <a:pt x="118" y="190"/>
                  <a:pt x="117" y="170"/>
                </a:cubicBezTo>
                <a:cubicBezTo>
                  <a:pt x="202" y="170"/>
                  <a:pt x="202" y="170"/>
                  <a:pt x="202" y="170"/>
                </a:cubicBezTo>
                <a:cubicBezTo>
                  <a:pt x="202" y="190"/>
                  <a:pt x="200" y="208"/>
                  <a:pt x="197" y="224"/>
                </a:cubicBezTo>
                <a:lnTo>
                  <a:pt x="122" y="224"/>
                </a:lnTo>
                <a:close/>
                <a:moveTo>
                  <a:pt x="22" y="170"/>
                </a:moveTo>
                <a:cubicBezTo>
                  <a:pt x="96" y="170"/>
                  <a:pt x="96" y="170"/>
                  <a:pt x="96" y="170"/>
                </a:cubicBezTo>
                <a:cubicBezTo>
                  <a:pt x="96" y="188"/>
                  <a:pt x="98" y="207"/>
                  <a:pt x="101" y="224"/>
                </a:cubicBezTo>
                <a:cubicBezTo>
                  <a:pt x="37" y="224"/>
                  <a:pt x="37" y="224"/>
                  <a:pt x="37" y="224"/>
                </a:cubicBezTo>
                <a:cubicBezTo>
                  <a:pt x="28" y="207"/>
                  <a:pt x="23" y="189"/>
                  <a:pt x="22" y="170"/>
                </a:cubicBezTo>
                <a:close/>
                <a:moveTo>
                  <a:pt x="37" y="96"/>
                </a:moveTo>
                <a:cubicBezTo>
                  <a:pt x="101" y="96"/>
                  <a:pt x="101" y="96"/>
                  <a:pt x="101" y="96"/>
                </a:cubicBezTo>
                <a:cubicBezTo>
                  <a:pt x="98" y="113"/>
                  <a:pt x="96" y="131"/>
                  <a:pt x="96" y="149"/>
                </a:cubicBezTo>
                <a:cubicBezTo>
                  <a:pt x="22" y="149"/>
                  <a:pt x="22" y="149"/>
                  <a:pt x="22" y="149"/>
                </a:cubicBezTo>
                <a:cubicBezTo>
                  <a:pt x="23" y="130"/>
                  <a:pt x="28" y="112"/>
                  <a:pt x="37" y="96"/>
                </a:cubicBezTo>
                <a:close/>
                <a:moveTo>
                  <a:pt x="160" y="21"/>
                </a:moveTo>
                <a:cubicBezTo>
                  <a:pt x="170" y="21"/>
                  <a:pt x="183" y="41"/>
                  <a:pt x="192" y="74"/>
                </a:cubicBezTo>
                <a:cubicBezTo>
                  <a:pt x="127" y="74"/>
                  <a:pt x="127" y="74"/>
                  <a:pt x="127" y="74"/>
                </a:cubicBezTo>
                <a:cubicBezTo>
                  <a:pt x="136" y="41"/>
                  <a:pt x="149" y="21"/>
                  <a:pt x="160" y="21"/>
                </a:cubicBezTo>
                <a:close/>
                <a:moveTo>
                  <a:pt x="197" y="96"/>
                </a:moveTo>
                <a:cubicBezTo>
                  <a:pt x="200" y="111"/>
                  <a:pt x="202" y="129"/>
                  <a:pt x="202" y="149"/>
                </a:cubicBezTo>
                <a:cubicBezTo>
                  <a:pt x="117" y="149"/>
                  <a:pt x="117" y="149"/>
                  <a:pt x="117" y="149"/>
                </a:cubicBezTo>
                <a:cubicBezTo>
                  <a:pt x="118" y="129"/>
                  <a:pt x="120" y="111"/>
                  <a:pt x="122" y="96"/>
                </a:cubicBezTo>
                <a:lnTo>
                  <a:pt x="197" y="96"/>
                </a:lnTo>
                <a:close/>
                <a:moveTo>
                  <a:pt x="223" y="149"/>
                </a:moveTo>
                <a:cubicBezTo>
                  <a:pt x="223" y="131"/>
                  <a:pt x="221" y="113"/>
                  <a:pt x="218" y="96"/>
                </a:cubicBezTo>
                <a:cubicBezTo>
                  <a:pt x="283" y="96"/>
                  <a:pt x="283" y="96"/>
                  <a:pt x="283" y="96"/>
                </a:cubicBezTo>
                <a:cubicBezTo>
                  <a:pt x="291" y="112"/>
                  <a:pt x="296" y="130"/>
                  <a:pt x="298" y="149"/>
                </a:cubicBezTo>
                <a:lnTo>
                  <a:pt x="223" y="149"/>
                </a:lnTo>
                <a:close/>
                <a:moveTo>
                  <a:pt x="269" y="74"/>
                </a:moveTo>
                <a:cubicBezTo>
                  <a:pt x="214" y="74"/>
                  <a:pt x="214" y="74"/>
                  <a:pt x="214" y="74"/>
                </a:cubicBezTo>
                <a:cubicBezTo>
                  <a:pt x="210" y="55"/>
                  <a:pt x="203" y="39"/>
                  <a:pt x="196" y="26"/>
                </a:cubicBezTo>
                <a:cubicBezTo>
                  <a:pt x="225" y="34"/>
                  <a:pt x="251" y="51"/>
                  <a:pt x="269" y="74"/>
                </a:cubicBezTo>
                <a:close/>
                <a:moveTo>
                  <a:pt x="124" y="26"/>
                </a:moveTo>
                <a:cubicBezTo>
                  <a:pt x="116" y="39"/>
                  <a:pt x="110" y="55"/>
                  <a:pt x="105" y="74"/>
                </a:cubicBezTo>
                <a:cubicBezTo>
                  <a:pt x="51" y="74"/>
                  <a:pt x="51" y="74"/>
                  <a:pt x="51" y="74"/>
                </a:cubicBezTo>
                <a:cubicBezTo>
                  <a:pt x="69" y="51"/>
                  <a:pt x="94" y="34"/>
                  <a:pt x="124" y="26"/>
                </a:cubicBezTo>
                <a:close/>
                <a:moveTo>
                  <a:pt x="51" y="245"/>
                </a:moveTo>
                <a:cubicBezTo>
                  <a:pt x="105" y="245"/>
                  <a:pt x="105" y="245"/>
                  <a:pt x="105" y="245"/>
                </a:cubicBezTo>
                <a:cubicBezTo>
                  <a:pt x="110" y="264"/>
                  <a:pt x="116" y="281"/>
                  <a:pt x="124" y="293"/>
                </a:cubicBezTo>
                <a:cubicBezTo>
                  <a:pt x="94" y="285"/>
                  <a:pt x="69" y="268"/>
                  <a:pt x="51" y="245"/>
                </a:cubicBezTo>
                <a:close/>
                <a:moveTo>
                  <a:pt x="196" y="293"/>
                </a:moveTo>
                <a:cubicBezTo>
                  <a:pt x="203" y="281"/>
                  <a:pt x="210" y="264"/>
                  <a:pt x="214" y="245"/>
                </a:cubicBezTo>
                <a:cubicBezTo>
                  <a:pt x="269" y="245"/>
                  <a:pt x="269" y="245"/>
                  <a:pt x="269" y="245"/>
                </a:cubicBezTo>
                <a:cubicBezTo>
                  <a:pt x="251" y="268"/>
                  <a:pt x="225" y="285"/>
                  <a:pt x="196" y="293"/>
                </a:cubicBezTo>
                <a:close/>
              </a:path>
            </a:pathLst>
          </a:custGeom>
          <a:solidFill>
            <a:srgbClr val="111C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pPr>
              <a:defRPr/>
            </a:pPr>
            <a:endParaRPr lang="en-GB" sz="1782" dirty="0">
              <a:solidFill>
                <a:prstClr val="black"/>
              </a:solidFill>
              <a:latin typeface="Sakkal Majalla" panose="02000000000000000000" pitchFamily="2" charset="-78"/>
              <a:cs typeface="Sakkal Majalla" panose="02000000000000000000" pitchFamily="2" charset="-78"/>
            </a:endParaRPr>
          </a:p>
        </p:txBody>
      </p:sp>
      <p:sp>
        <p:nvSpPr>
          <p:cNvPr id="5" name="TextBox 4">
            <a:extLst>
              <a:ext uri="{FF2B5EF4-FFF2-40B4-BE49-F238E27FC236}">
                <a16:creationId xmlns:a16="http://schemas.microsoft.com/office/drawing/2014/main" id="{43DA5763-6154-4D4A-9B7B-711C67C628D9}"/>
              </a:ext>
            </a:extLst>
          </p:cNvPr>
          <p:cNvSpPr txBox="1"/>
          <p:nvPr/>
        </p:nvSpPr>
        <p:spPr bwMode="gray">
          <a:xfrm>
            <a:off x="4906666" y="349613"/>
            <a:ext cx="906812" cy="906812"/>
          </a:xfrm>
          <a:prstGeom prst="rect">
            <a:avLst/>
          </a:prstGeom>
        </p:spPr>
        <p:txBody>
          <a:bodyPr wrap="none" lIns="0" rIns="0" rtlCol="0" anchor="b" anchorCtr="0">
            <a:normAutofit/>
          </a:bodyPr>
          <a:lstStyle/>
          <a:p>
            <a:pPr>
              <a:lnSpc>
                <a:spcPts val="892"/>
              </a:lnSpc>
            </a:pPr>
            <a:endParaRPr lang="en-US" sz="1292" b="1" dirty="0"/>
          </a:p>
        </p:txBody>
      </p:sp>
      <p:sp>
        <p:nvSpPr>
          <p:cNvPr id="36" name="Triangle 28">
            <a:extLst>
              <a:ext uri="{FF2B5EF4-FFF2-40B4-BE49-F238E27FC236}">
                <a16:creationId xmlns:a16="http://schemas.microsoft.com/office/drawing/2014/main" id="{1F25EAE9-E0DF-4F54-81AA-0B92F081BF8E}"/>
              </a:ext>
            </a:extLst>
          </p:cNvPr>
          <p:cNvSpPr/>
          <p:nvPr/>
        </p:nvSpPr>
        <p:spPr>
          <a:xfrm rot="16200000">
            <a:off x="11053748" y="1371995"/>
            <a:ext cx="264966" cy="228419"/>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2" dirty="0">
              <a:latin typeface="Sakkal Majalla" panose="02000000000000000000" pitchFamily="2" charset="-78"/>
              <a:cs typeface="Sakkal Majalla" panose="02000000000000000000" pitchFamily="2" charset="-78"/>
            </a:endParaRPr>
          </a:p>
        </p:txBody>
      </p:sp>
      <p:sp>
        <p:nvSpPr>
          <p:cNvPr id="39" name="Rectangle 38">
            <a:extLst>
              <a:ext uri="{FF2B5EF4-FFF2-40B4-BE49-F238E27FC236}">
                <a16:creationId xmlns:a16="http://schemas.microsoft.com/office/drawing/2014/main" id="{05F520DE-2731-45C8-B050-767010F80DD6}"/>
              </a:ext>
            </a:extLst>
          </p:cNvPr>
          <p:cNvSpPr/>
          <p:nvPr/>
        </p:nvSpPr>
        <p:spPr bwMode="gray">
          <a:xfrm>
            <a:off x="1" y="0"/>
            <a:ext cx="165462" cy="6858000"/>
          </a:xfrm>
          <a:prstGeom prst="rect">
            <a:avLst/>
          </a:prstGeom>
          <a:solidFill>
            <a:srgbClr val="7F7F7F"/>
          </a:solidFill>
          <a:ln w="19050" algn="ctr">
            <a:noFill/>
            <a:miter lim="800000"/>
            <a:headEnd/>
            <a:tailEnd/>
          </a:ln>
        </p:spPr>
        <p:txBody>
          <a:bodyPr wrap="square" lIns="88900" tIns="88900" rIns="88900" bIns="88900" rtlCol="0" anchor="b"/>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endParaRPr>
          </a:p>
        </p:txBody>
      </p:sp>
      <p:sp>
        <p:nvSpPr>
          <p:cNvPr id="6" name="Text Placeholder 12">
            <a:extLst>
              <a:ext uri="{FF2B5EF4-FFF2-40B4-BE49-F238E27FC236}">
                <a16:creationId xmlns:a16="http://schemas.microsoft.com/office/drawing/2014/main" id="{7F99FF6F-CD1A-FA15-8881-E29FE17D7A20}"/>
              </a:ext>
            </a:extLst>
          </p:cNvPr>
          <p:cNvSpPr txBox="1">
            <a:spLocks/>
          </p:cNvSpPr>
          <p:nvPr/>
        </p:nvSpPr>
        <p:spPr>
          <a:xfrm>
            <a:off x="1062500" y="1754771"/>
            <a:ext cx="9284506" cy="437136"/>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2000" b="0" kern="1200">
                <a:solidFill>
                  <a:schemeClr val="tx2"/>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lgn="just" defTabSz="916686">
              <a:spcAft>
                <a:spcPts val="1003"/>
              </a:spcAft>
            </a:pPr>
            <a:r>
              <a:rPr lang="en-US" sz="1100" dirty="0">
                <a:solidFill>
                  <a:schemeClr val="tx1"/>
                </a:solidFill>
                <a:latin typeface="Calibri" panose="020F0502020204030204" pitchFamily="34" charset="0"/>
                <a:cs typeface="Calibri" panose="020F0502020204030204" pitchFamily="34" charset="0"/>
              </a:rPr>
              <a:t>Deloitte understands the stc Group and its subsidiaries, working with your organization across multiple engagements. We believe our insight gained from these past engagements can be leveraged to ensure successful project delivery. A selection of these engagements is set out below:</a:t>
            </a:r>
          </a:p>
        </p:txBody>
      </p:sp>
      <p:grpSp>
        <p:nvGrpSpPr>
          <p:cNvPr id="7" name="Group 6">
            <a:extLst>
              <a:ext uri="{FF2B5EF4-FFF2-40B4-BE49-F238E27FC236}">
                <a16:creationId xmlns:a16="http://schemas.microsoft.com/office/drawing/2014/main" id="{94221F40-30BC-D72C-7FC2-989291A3F084}"/>
              </a:ext>
            </a:extLst>
          </p:cNvPr>
          <p:cNvGrpSpPr/>
          <p:nvPr/>
        </p:nvGrpSpPr>
        <p:grpSpPr>
          <a:xfrm>
            <a:off x="422272" y="2200314"/>
            <a:ext cx="10694425" cy="4436624"/>
            <a:chOff x="-49528" y="1443840"/>
            <a:chExt cx="12241528" cy="5368312"/>
          </a:xfrm>
        </p:grpSpPr>
        <p:pic>
          <p:nvPicPr>
            <p:cNvPr id="14" name="Picture 13">
              <a:extLst>
                <a:ext uri="{FF2B5EF4-FFF2-40B4-BE49-F238E27FC236}">
                  <a16:creationId xmlns:a16="http://schemas.microsoft.com/office/drawing/2014/main" id="{F015A1CF-4516-9BB8-0E17-78F8E247EA59}"/>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8681223" y="2818845"/>
              <a:ext cx="611842" cy="249392"/>
            </a:xfrm>
            <a:prstGeom prst="rect">
              <a:avLst/>
            </a:prstGeom>
            <a:ln w="25400">
              <a:solidFill>
                <a:sysClr val="window" lastClr="FFFFFF"/>
              </a:solidFill>
            </a:ln>
            <a:effectLst/>
          </p:spPr>
        </p:pic>
        <p:pic>
          <p:nvPicPr>
            <p:cNvPr id="15" name="Picture 14">
              <a:extLst>
                <a:ext uri="{FF2B5EF4-FFF2-40B4-BE49-F238E27FC236}">
                  <a16:creationId xmlns:a16="http://schemas.microsoft.com/office/drawing/2014/main" id="{6C41CC93-96AB-9916-3EAE-8F363B9BD99D}"/>
                </a:ext>
              </a:extLst>
            </p:cNvPr>
            <p:cNvPicPr>
              <a:picLocks noChangeAspect="1"/>
            </p:cNvPicPr>
            <p:nvPr/>
          </p:nvPicPr>
          <p:blipFill>
            <a:blip r:embed="rId4"/>
            <a:stretch>
              <a:fillRect/>
            </a:stretch>
          </p:blipFill>
          <p:spPr>
            <a:xfrm>
              <a:off x="302951" y="4260279"/>
              <a:ext cx="611842" cy="249992"/>
            </a:xfrm>
            <a:prstGeom prst="rect">
              <a:avLst/>
            </a:prstGeom>
          </p:spPr>
        </p:pic>
        <p:pic>
          <p:nvPicPr>
            <p:cNvPr id="20" name="Picture 19">
              <a:extLst>
                <a:ext uri="{FF2B5EF4-FFF2-40B4-BE49-F238E27FC236}">
                  <a16:creationId xmlns:a16="http://schemas.microsoft.com/office/drawing/2014/main" id="{B956DD23-B268-D61E-80FB-4031D8F2C990}"/>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0778241" y="2683477"/>
              <a:ext cx="1186394" cy="418486"/>
            </a:xfrm>
            <a:prstGeom prst="rect">
              <a:avLst/>
            </a:prstGeom>
          </p:spPr>
        </p:pic>
        <p:cxnSp>
          <p:nvCxnSpPr>
            <p:cNvPr id="23" name="Straight Connector 22">
              <a:extLst>
                <a:ext uri="{FF2B5EF4-FFF2-40B4-BE49-F238E27FC236}">
                  <a16:creationId xmlns:a16="http://schemas.microsoft.com/office/drawing/2014/main" id="{A099387D-2FC8-7F0D-251A-60DB9DFA7B4C}"/>
                </a:ext>
              </a:extLst>
            </p:cNvPr>
            <p:cNvCxnSpPr/>
            <p:nvPr/>
          </p:nvCxnSpPr>
          <p:spPr>
            <a:xfrm>
              <a:off x="-24050" y="3664769"/>
              <a:ext cx="12216050" cy="0"/>
            </a:xfrm>
            <a:prstGeom prst="line">
              <a:avLst/>
            </a:prstGeom>
            <a:noFill/>
            <a:ln w="25400" cap="flat" cmpd="sng" algn="ctr">
              <a:solidFill>
                <a:srgbClr val="B0B0B0"/>
              </a:solidFill>
              <a:prstDash val="solid"/>
            </a:ln>
            <a:effectLst/>
          </p:spPr>
        </p:cxnSp>
        <p:sp>
          <p:nvSpPr>
            <p:cNvPr id="24" name="TextBox 23">
              <a:extLst>
                <a:ext uri="{FF2B5EF4-FFF2-40B4-BE49-F238E27FC236}">
                  <a16:creationId xmlns:a16="http://schemas.microsoft.com/office/drawing/2014/main" id="{D80301D0-DFEE-8752-5C56-07F71365925D}"/>
                </a:ext>
              </a:extLst>
            </p:cNvPr>
            <p:cNvSpPr txBox="1"/>
            <p:nvPr/>
          </p:nvSpPr>
          <p:spPr>
            <a:xfrm>
              <a:off x="79734" y="4621301"/>
              <a:ext cx="1691068" cy="2011011"/>
            </a:xfrm>
            <a:prstGeom prst="rect">
              <a:avLst/>
            </a:prstGeom>
            <a:noFill/>
          </p:spPr>
          <p:txBody>
            <a:bodyPr wrap="square" lIns="0" tIns="0" rIns="0" bIns="0" rtlCol="0">
              <a:spAutoFit/>
            </a:bodyPr>
            <a:lstStyle/>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Site Lease &amp; Acquisition </a:t>
              </a: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IA Review</a:t>
              </a:r>
            </a:p>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Operations </a:t>
              </a: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IA Review</a:t>
              </a:r>
            </a:p>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IA Secondments </a:t>
              </a: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2022 (Ongoing)</a:t>
              </a:r>
            </a:p>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Risk Assessment </a:t>
              </a: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&amp; IA Plan Development</a:t>
              </a:r>
            </a:p>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Internal Controls Review 2021 (Ongoing)</a:t>
              </a:r>
            </a:p>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Internal Controls Review 2020</a:t>
              </a:r>
            </a:p>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Internal Audit Services 2022</a:t>
              </a:r>
            </a:p>
          </p:txBody>
        </p:sp>
        <p:sp>
          <p:nvSpPr>
            <p:cNvPr id="25" name="Oval 24">
              <a:extLst>
                <a:ext uri="{FF2B5EF4-FFF2-40B4-BE49-F238E27FC236}">
                  <a16:creationId xmlns:a16="http://schemas.microsoft.com/office/drawing/2014/main" id="{98F75F6D-EC5F-785C-A7A3-E9158AD2B0CE}"/>
                </a:ext>
              </a:extLst>
            </p:cNvPr>
            <p:cNvSpPr/>
            <p:nvPr/>
          </p:nvSpPr>
          <p:spPr>
            <a:xfrm flipH="1">
              <a:off x="1530377" y="3565914"/>
              <a:ext cx="215577" cy="197710"/>
            </a:xfrm>
            <a:prstGeom prst="ellipse">
              <a:avLst/>
            </a:prstGeom>
            <a:solidFill>
              <a:srgbClr val="C4D600"/>
            </a:solidFill>
            <a:ln w="25400" cap="flat" cmpd="sng" algn="ctr">
              <a:no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sp>
          <p:nvSpPr>
            <p:cNvPr id="26" name="Oval 25">
              <a:extLst>
                <a:ext uri="{FF2B5EF4-FFF2-40B4-BE49-F238E27FC236}">
                  <a16:creationId xmlns:a16="http://schemas.microsoft.com/office/drawing/2014/main" id="{53B64887-BC08-05ED-1A63-2D2B65AC26D2}"/>
                </a:ext>
              </a:extLst>
            </p:cNvPr>
            <p:cNvSpPr/>
            <p:nvPr/>
          </p:nvSpPr>
          <p:spPr>
            <a:xfrm flipH="1">
              <a:off x="1440553" y="3483535"/>
              <a:ext cx="395225" cy="362468"/>
            </a:xfrm>
            <a:prstGeom prst="ellipse">
              <a:avLst/>
            </a:prstGeom>
            <a:noFill/>
            <a:ln w="25400" cap="flat" cmpd="sng" algn="ctr">
              <a:solidFill>
                <a:srgbClr val="C4D600"/>
              </a:solid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cxnSp>
          <p:nvCxnSpPr>
            <p:cNvPr id="27" name="Straight Connector 26">
              <a:extLst>
                <a:ext uri="{FF2B5EF4-FFF2-40B4-BE49-F238E27FC236}">
                  <a16:creationId xmlns:a16="http://schemas.microsoft.com/office/drawing/2014/main" id="{8B369108-0057-AD01-B069-06A6D61A27E2}"/>
                </a:ext>
              </a:extLst>
            </p:cNvPr>
            <p:cNvCxnSpPr/>
            <p:nvPr/>
          </p:nvCxnSpPr>
          <p:spPr>
            <a:xfrm flipH="1" flipV="1">
              <a:off x="1638165" y="3169208"/>
              <a:ext cx="0" cy="302020"/>
            </a:xfrm>
            <a:prstGeom prst="line">
              <a:avLst/>
            </a:prstGeom>
            <a:noFill/>
            <a:ln w="25400" cap="flat" cmpd="sng" algn="ctr">
              <a:solidFill>
                <a:srgbClr val="C4D600"/>
              </a:solidFill>
              <a:prstDash val="solid"/>
              <a:tailEnd type="oval"/>
            </a:ln>
            <a:effectLst/>
          </p:spPr>
        </p:cxnSp>
        <p:sp>
          <p:nvSpPr>
            <p:cNvPr id="28" name="TextBox 27">
              <a:extLst>
                <a:ext uri="{FF2B5EF4-FFF2-40B4-BE49-F238E27FC236}">
                  <a16:creationId xmlns:a16="http://schemas.microsoft.com/office/drawing/2014/main" id="{BD7422C5-9DDE-78CC-CDA7-25DC25FC932F}"/>
                </a:ext>
              </a:extLst>
            </p:cNvPr>
            <p:cNvSpPr txBox="1"/>
            <p:nvPr/>
          </p:nvSpPr>
          <p:spPr>
            <a:xfrm flipH="1">
              <a:off x="888788" y="3879103"/>
              <a:ext cx="1450641" cy="316548"/>
            </a:xfrm>
            <a:prstGeom prst="rect">
              <a:avLst/>
            </a:prstGeom>
            <a:noFill/>
          </p:spPr>
          <p:txBody>
            <a:bodyPr wrap="square" rtlCol="0">
              <a:spAutoFit/>
            </a:bodyPr>
            <a:lstStyle/>
            <a:p>
              <a:pPr algn="ctr">
                <a:defRPr/>
              </a:pPr>
              <a:r>
                <a:rPr lang="en-GB" sz="1100" b="1" kern="0" dirty="0">
                  <a:solidFill>
                    <a:srgbClr val="C4D600"/>
                  </a:solidFill>
                  <a:latin typeface="Calibri" panose="020F0502020204030204" pitchFamily="34" charset="0"/>
                  <a:ea typeface="Verdana" panose="020B0604030504040204" pitchFamily="34" charset="0"/>
                  <a:cs typeface="Calibri" panose="020F0502020204030204" pitchFamily="34" charset="0"/>
                </a:rPr>
                <a:t>CCC</a:t>
              </a:r>
            </a:p>
          </p:txBody>
        </p:sp>
        <p:sp>
          <p:nvSpPr>
            <p:cNvPr id="29" name="Oval 28">
              <a:extLst>
                <a:ext uri="{FF2B5EF4-FFF2-40B4-BE49-F238E27FC236}">
                  <a16:creationId xmlns:a16="http://schemas.microsoft.com/office/drawing/2014/main" id="{D6884413-E04C-3E20-D96A-E89BED8800BA}"/>
                </a:ext>
              </a:extLst>
            </p:cNvPr>
            <p:cNvSpPr/>
            <p:nvPr/>
          </p:nvSpPr>
          <p:spPr>
            <a:xfrm flipH="1" flipV="1">
              <a:off x="2589330" y="3565914"/>
              <a:ext cx="215577" cy="197710"/>
            </a:xfrm>
            <a:prstGeom prst="ellipse">
              <a:avLst/>
            </a:prstGeom>
            <a:solidFill>
              <a:srgbClr val="00A3E0"/>
            </a:solidFill>
            <a:ln w="25400" cap="flat" cmpd="sng" algn="ctr">
              <a:no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sp>
          <p:nvSpPr>
            <p:cNvPr id="30" name="Oval 29">
              <a:extLst>
                <a:ext uri="{FF2B5EF4-FFF2-40B4-BE49-F238E27FC236}">
                  <a16:creationId xmlns:a16="http://schemas.microsoft.com/office/drawing/2014/main" id="{4AC9A690-3595-D949-CF4A-0C0291D2FC33}"/>
                </a:ext>
              </a:extLst>
            </p:cNvPr>
            <p:cNvSpPr/>
            <p:nvPr/>
          </p:nvSpPr>
          <p:spPr>
            <a:xfrm flipH="1" flipV="1">
              <a:off x="2499507" y="3483535"/>
              <a:ext cx="395225" cy="362468"/>
            </a:xfrm>
            <a:prstGeom prst="ellipse">
              <a:avLst/>
            </a:prstGeom>
            <a:noFill/>
            <a:ln w="25400" cap="flat" cmpd="sng" algn="ctr">
              <a:solidFill>
                <a:srgbClr val="00A3E0"/>
              </a:solid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cxnSp>
          <p:nvCxnSpPr>
            <p:cNvPr id="31" name="Straight Connector 30">
              <a:extLst>
                <a:ext uri="{FF2B5EF4-FFF2-40B4-BE49-F238E27FC236}">
                  <a16:creationId xmlns:a16="http://schemas.microsoft.com/office/drawing/2014/main" id="{12D60261-0065-B674-2D6C-BBAAB9C0ADF8}"/>
                </a:ext>
              </a:extLst>
            </p:cNvPr>
            <p:cNvCxnSpPr>
              <a:cxnSpLocks/>
            </p:cNvCxnSpPr>
            <p:nvPr/>
          </p:nvCxnSpPr>
          <p:spPr>
            <a:xfrm flipH="1">
              <a:off x="2697119" y="3889815"/>
              <a:ext cx="0" cy="302021"/>
            </a:xfrm>
            <a:prstGeom prst="line">
              <a:avLst/>
            </a:prstGeom>
            <a:noFill/>
            <a:ln w="25400" cap="flat" cmpd="sng" algn="ctr">
              <a:solidFill>
                <a:srgbClr val="00A3E0"/>
              </a:solidFill>
              <a:prstDash val="solid"/>
              <a:tailEnd type="oval"/>
            </a:ln>
            <a:effectLst/>
          </p:spPr>
        </p:cxnSp>
        <p:sp>
          <p:nvSpPr>
            <p:cNvPr id="33" name="TextBox 32">
              <a:extLst>
                <a:ext uri="{FF2B5EF4-FFF2-40B4-BE49-F238E27FC236}">
                  <a16:creationId xmlns:a16="http://schemas.microsoft.com/office/drawing/2014/main" id="{7F9C1587-EF1A-9CB0-F145-702FFCCD8A76}"/>
                </a:ext>
              </a:extLst>
            </p:cNvPr>
            <p:cNvSpPr txBox="1"/>
            <p:nvPr/>
          </p:nvSpPr>
          <p:spPr>
            <a:xfrm flipH="1">
              <a:off x="1971798" y="3159938"/>
              <a:ext cx="1450641" cy="316548"/>
            </a:xfrm>
            <a:prstGeom prst="rect">
              <a:avLst/>
            </a:prstGeom>
            <a:noFill/>
          </p:spPr>
          <p:txBody>
            <a:bodyPr wrap="square" rtlCol="0">
              <a:spAutoFit/>
            </a:bodyPr>
            <a:lstStyle/>
            <a:p>
              <a:pPr algn="ctr">
                <a:defRPr/>
              </a:pPr>
              <a:r>
                <a:rPr lang="en-GB" sz="1100" b="1" kern="0" dirty="0">
                  <a:solidFill>
                    <a:srgbClr val="00A3E0"/>
                  </a:solidFill>
                  <a:latin typeface="Calibri" panose="020F0502020204030204" pitchFamily="34" charset="0"/>
                  <a:ea typeface="Verdana" panose="020B0604030504040204" pitchFamily="34" charset="0"/>
                  <a:cs typeface="Calibri" panose="020F0502020204030204" pitchFamily="34" charset="0"/>
                </a:rPr>
                <a:t>stc Parent</a:t>
              </a:r>
            </a:p>
          </p:txBody>
        </p:sp>
        <p:sp>
          <p:nvSpPr>
            <p:cNvPr id="34" name="Oval 33">
              <a:extLst>
                <a:ext uri="{FF2B5EF4-FFF2-40B4-BE49-F238E27FC236}">
                  <a16:creationId xmlns:a16="http://schemas.microsoft.com/office/drawing/2014/main" id="{315A854C-D2E5-2405-749B-9D8B08D33FAD}"/>
                </a:ext>
              </a:extLst>
            </p:cNvPr>
            <p:cNvSpPr/>
            <p:nvPr/>
          </p:nvSpPr>
          <p:spPr>
            <a:xfrm flipH="1">
              <a:off x="3741409" y="3565914"/>
              <a:ext cx="215577" cy="197710"/>
            </a:xfrm>
            <a:prstGeom prst="ellipse">
              <a:avLst/>
            </a:prstGeom>
            <a:solidFill>
              <a:srgbClr val="012169"/>
            </a:solidFill>
            <a:ln w="25400" cap="flat" cmpd="sng" algn="ctr">
              <a:no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sp>
          <p:nvSpPr>
            <p:cNvPr id="35" name="Oval 34">
              <a:extLst>
                <a:ext uri="{FF2B5EF4-FFF2-40B4-BE49-F238E27FC236}">
                  <a16:creationId xmlns:a16="http://schemas.microsoft.com/office/drawing/2014/main" id="{48F7382A-EAB2-DD1B-FD1A-CC7F9DDEFCBA}"/>
                </a:ext>
              </a:extLst>
            </p:cNvPr>
            <p:cNvSpPr/>
            <p:nvPr/>
          </p:nvSpPr>
          <p:spPr>
            <a:xfrm flipH="1">
              <a:off x="3651585" y="3483535"/>
              <a:ext cx="395225" cy="362468"/>
            </a:xfrm>
            <a:prstGeom prst="ellipse">
              <a:avLst/>
            </a:prstGeom>
            <a:noFill/>
            <a:ln w="25400" cap="flat" cmpd="sng" algn="ctr">
              <a:solidFill>
                <a:srgbClr val="012169"/>
              </a:solid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cxnSp>
          <p:nvCxnSpPr>
            <p:cNvPr id="37" name="Straight Connector 36">
              <a:extLst>
                <a:ext uri="{FF2B5EF4-FFF2-40B4-BE49-F238E27FC236}">
                  <a16:creationId xmlns:a16="http://schemas.microsoft.com/office/drawing/2014/main" id="{6AF5AE69-A6AD-C346-24C1-82CBDBFA631B}"/>
                </a:ext>
              </a:extLst>
            </p:cNvPr>
            <p:cNvCxnSpPr/>
            <p:nvPr/>
          </p:nvCxnSpPr>
          <p:spPr>
            <a:xfrm flipH="1" flipV="1">
              <a:off x="3849197" y="3169208"/>
              <a:ext cx="0" cy="302020"/>
            </a:xfrm>
            <a:prstGeom prst="line">
              <a:avLst/>
            </a:prstGeom>
            <a:noFill/>
            <a:ln w="25400" cap="flat" cmpd="sng" algn="ctr">
              <a:solidFill>
                <a:srgbClr val="012169"/>
              </a:solidFill>
              <a:prstDash val="solid"/>
              <a:tailEnd type="oval"/>
            </a:ln>
            <a:effectLst/>
          </p:spPr>
        </p:cxnSp>
        <p:sp>
          <p:nvSpPr>
            <p:cNvPr id="38" name="TextBox 37">
              <a:extLst>
                <a:ext uri="{FF2B5EF4-FFF2-40B4-BE49-F238E27FC236}">
                  <a16:creationId xmlns:a16="http://schemas.microsoft.com/office/drawing/2014/main" id="{8AB24ED6-953A-54CB-A236-11DBAB5238E5}"/>
                </a:ext>
              </a:extLst>
            </p:cNvPr>
            <p:cNvSpPr txBox="1"/>
            <p:nvPr/>
          </p:nvSpPr>
          <p:spPr>
            <a:xfrm flipH="1">
              <a:off x="3123874" y="3925380"/>
              <a:ext cx="1450641" cy="316548"/>
            </a:xfrm>
            <a:prstGeom prst="rect">
              <a:avLst/>
            </a:prstGeom>
            <a:noFill/>
          </p:spPr>
          <p:txBody>
            <a:bodyPr wrap="square" rtlCol="0">
              <a:spAutoFit/>
            </a:bodyPr>
            <a:lstStyle/>
            <a:p>
              <a:pPr algn="ctr">
                <a:defRPr/>
              </a:pPr>
              <a:r>
                <a:rPr lang="en-GB" sz="1100" b="1" kern="0" dirty="0">
                  <a:solidFill>
                    <a:srgbClr val="012169"/>
                  </a:solidFill>
                  <a:latin typeface="Calibri" panose="020F0502020204030204" pitchFamily="34" charset="0"/>
                  <a:ea typeface="Verdana" panose="020B0604030504040204" pitchFamily="34" charset="0"/>
                  <a:cs typeface="Calibri" panose="020F0502020204030204" pitchFamily="34" charset="0"/>
                </a:rPr>
                <a:t>AQALAT</a:t>
              </a:r>
            </a:p>
          </p:txBody>
        </p:sp>
        <p:sp>
          <p:nvSpPr>
            <p:cNvPr id="40" name="Oval 39">
              <a:extLst>
                <a:ext uri="{FF2B5EF4-FFF2-40B4-BE49-F238E27FC236}">
                  <a16:creationId xmlns:a16="http://schemas.microsoft.com/office/drawing/2014/main" id="{32BD7BCE-0191-E627-180E-CC2A8BD3DC1F}"/>
                </a:ext>
              </a:extLst>
            </p:cNvPr>
            <p:cNvSpPr/>
            <p:nvPr/>
          </p:nvSpPr>
          <p:spPr>
            <a:xfrm flipH="1">
              <a:off x="6367699" y="3572499"/>
              <a:ext cx="215577" cy="197710"/>
            </a:xfrm>
            <a:prstGeom prst="ellipse">
              <a:avLst/>
            </a:prstGeom>
            <a:solidFill>
              <a:srgbClr val="26890D"/>
            </a:solidFill>
            <a:ln w="25400" cap="flat" cmpd="sng" algn="ctr">
              <a:solidFill>
                <a:srgbClr val="26890D"/>
              </a:solid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sp>
          <p:nvSpPr>
            <p:cNvPr id="41" name="Oval 40">
              <a:extLst>
                <a:ext uri="{FF2B5EF4-FFF2-40B4-BE49-F238E27FC236}">
                  <a16:creationId xmlns:a16="http://schemas.microsoft.com/office/drawing/2014/main" id="{54E9BC12-E23C-66B4-80C4-D261E5F76F7F}"/>
                </a:ext>
              </a:extLst>
            </p:cNvPr>
            <p:cNvSpPr/>
            <p:nvPr/>
          </p:nvSpPr>
          <p:spPr>
            <a:xfrm flipH="1">
              <a:off x="6277875" y="3490120"/>
              <a:ext cx="395225" cy="362468"/>
            </a:xfrm>
            <a:prstGeom prst="ellipse">
              <a:avLst/>
            </a:prstGeom>
            <a:noFill/>
            <a:ln w="25400" cap="flat" cmpd="sng" algn="ctr">
              <a:solidFill>
                <a:srgbClr val="26890D"/>
              </a:solid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cxnSp>
          <p:nvCxnSpPr>
            <p:cNvPr id="42" name="Straight Connector 41">
              <a:extLst>
                <a:ext uri="{FF2B5EF4-FFF2-40B4-BE49-F238E27FC236}">
                  <a16:creationId xmlns:a16="http://schemas.microsoft.com/office/drawing/2014/main" id="{D47335AC-31D4-9DBE-F882-CF2BF1680300}"/>
                </a:ext>
              </a:extLst>
            </p:cNvPr>
            <p:cNvCxnSpPr/>
            <p:nvPr/>
          </p:nvCxnSpPr>
          <p:spPr>
            <a:xfrm flipH="1" flipV="1">
              <a:off x="6475487" y="3176393"/>
              <a:ext cx="0" cy="302020"/>
            </a:xfrm>
            <a:prstGeom prst="line">
              <a:avLst/>
            </a:prstGeom>
            <a:noFill/>
            <a:ln w="25400" cap="flat" cmpd="sng" algn="ctr">
              <a:solidFill>
                <a:srgbClr val="26890D"/>
              </a:solidFill>
              <a:prstDash val="solid"/>
              <a:tailEnd type="oval"/>
            </a:ln>
            <a:effectLst/>
          </p:spPr>
        </p:cxnSp>
        <p:sp>
          <p:nvSpPr>
            <p:cNvPr id="43" name="TextBox 42">
              <a:extLst>
                <a:ext uri="{FF2B5EF4-FFF2-40B4-BE49-F238E27FC236}">
                  <a16:creationId xmlns:a16="http://schemas.microsoft.com/office/drawing/2014/main" id="{D9CAEA21-CD4F-703C-C214-3A1CB33147CB}"/>
                </a:ext>
              </a:extLst>
            </p:cNvPr>
            <p:cNvSpPr txBox="1"/>
            <p:nvPr/>
          </p:nvSpPr>
          <p:spPr>
            <a:xfrm flipH="1">
              <a:off x="5764875" y="3931966"/>
              <a:ext cx="1450641" cy="316548"/>
            </a:xfrm>
            <a:prstGeom prst="rect">
              <a:avLst/>
            </a:prstGeom>
            <a:noFill/>
          </p:spPr>
          <p:txBody>
            <a:bodyPr wrap="square" rtlCol="0">
              <a:spAutoFit/>
            </a:bodyPr>
            <a:lstStyle/>
            <a:p>
              <a:pPr algn="ctr">
                <a:defRPr/>
              </a:pPr>
              <a:r>
                <a:rPr lang="en-GB" sz="1100" b="1" kern="0" dirty="0">
                  <a:solidFill>
                    <a:srgbClr val="26890D"/>
                  </a:solidFill>
                  <a:latin typeface="Calibri" panose="020F0502020204030204" pitchFamily="34" charset="0"/>
                  <a:ea typeface="Verdana" panose="020B0604030504040204" pitchFamily="34" charset="0"/>
                  <a:cs typeface="Calibri" panose="020F0502020204030204" pitchFamily="34" charset="0"/>
                </a:rPr>
                <a:t>Specialized by stc</a:t>
              </a:r>
            </a:p>
          </p:txBody>
        </p:sp>
        <p:sp>
          <p:nvSpPr>
            <p:cNvPr id="44" name="Oval 43">
              <a:extLst>
                <a:ext uri="{FF2B5EF4-FFF2-40B4-BE49-F238E27FC236}">
                  <a16:creationId xmlns:a16="http://schemas.microsoft.com/office/drawing/2014/main" id="{1FE4CE13-BFDC-3C4E-9894-4B59051D06B3}"/>
                </a:ext>
              </a:extLst>
            </p:cNvPr>
            <p:cNvSpPr/>
            <p:nvPr/>
          </p:nvSpPr>
          <p:spPr>
            <a:xfrm flipH="1" flipV="1">
              <a:off x="4941709" y="3565914"/>
              <a:ext cx="215577" cy="197710"/>
            </a:xfrm>
            <a:prstGeom prst="ellipse">
              <a:avLst/>
            </a:prstGeom>
            <a:solidFill>
              <a:srgbClr val="6FC2B4"/>
            </a:solidFill>
            <a:ln w="25400" cap="flat" cmpd="sng" algn="ctr">
              <a:no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sp>
          <p:nvSpPr>
            <p:cNvPr id="45" name="Oval 44">
              <a:extLst>
                <a:ext uri="{FF2B5EF4-FFF2-40B4-BE49-F238E27FC236}">
                  <a16:creationId xmlns:a16="http://schemas.microsoft.com/office/drawing/2014/main" id="{4E359F6B-255B-2917-4956-16F673EDA0F9}"/>
                </a:ext>
              </a:extLst>
            </p:cNvPr>
            <p:cNvSpPr/>
            <p:nvPr/>
          </p:nvSpPr>
          <p:spPr>
            <a:xfrm flipH="1" flipV="1">
              <a:off x="4851886" y="3483535"/>
              <a:ext cx="395225" cy="362468"/>
            </a:xfrm>
            <a:prstGeom prst="ellipse">
              <a:avLst/>
            </a:prstGeom>
            <a:noFill/>
            <a:ln w="25400" cap="flat" cmpd="sng" algn="ctr">
              <a:solidFill>
                <a:srgbClr val="6FC2B4"/>
              </a:solid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cxnSp>
          <p:nvCxnSpPr>
            <p:cNvPr id="46" name="Straight Connector 45">
              <a:extLst>
                <a:ext uri="{FF2B5EF4-FFF2-40B4-BE49-F238E27FC236}">
                  <a16:creationId xmlns:a16="http://schemas.microsoft.com/office/drawing/2014/main" id="{F1241F9B-BBDE-6C85-F1F3-CB68D2FFB32A}"/>
                </a:ext>
              </a:extLst>
            </p:cNvPr>
            <p:cNvCxnSpPr/>
            <p:nvPr/>
          </p:nvCxnSpPr>
          <p:spPr>
            <a:xfrm flipH="1">
              <a:off x="5049498" y="3889815"/>
              <a:ext cx="0" cy="302021"/>
            </a:xfrm>
            <a:prstGeom prst="line">
              <a:avLst/>
            </a:prstGeom>
            <a:noFill/>
            <a:ln w="25400" cap="flat" cmpd="sng" algn="ctr">
              <a:solidFill>
                <a:srgbClr val="6FC2B4"/>
              </a:solidFill>
              <a:prstDash val="solid"/>
              <a:tailEnd type="oval"/>
            </a:ln>
            <a:effectLst/>
          </p:spPr>
        </p:cxnSp>
        <p:sp>
          <p:nvSpPr>
            <p:cNvPr id="47" name="TextBox 46">
              <a:extLst>
                <a:ext uri="{FF2B5EF4-FFF2-40B4-BE49-F238E27FC236}">
                  <a16:creationId xmlns:a16="http://schemas.microsoft.com/office/drawing/2014/main" id="{E345BA0B-CF19-4B40-A60D-AA43437E93C7}"/>
                </a:ext>
              </a:extLst>
            </p:cNvPr>
            <p:cNvSpPr txBox="1"/>
            <p:nvPr/>
          </p:nvSpPr>
          <p:spPr>
            <a:xfrm flipH="1">
              <a:off x="4322522" y="3159938"/>
              <a:ext cx="1450641" cy="316548"/>
            </a:xfrm>
            <a:prstGeom prst="rect">
              <a:avLst/>
            </a:prstGeom>
            <a:noFill/>
          </p:spPr>
          <p:txBody>
            <a:bodyPr wrap="square" rtlCol="0">
              <a:spAutoFit/>
            </a:bodyPr>
            <a:lstStyle/>
            <a:p>
              <a:pPr algn="ctr">
                <a:defRPr/>
              </a:pPr>
              <a:r>
                <a:rPr lang="en-GB" sz="1100" b="1" kern="0" dirty="0">
                  <a:solidFill>
                    <a:srgbClr val="6FC2B4"/>
                  </a:solidFill>
                  <a:latin typeface="Calibri" panose="020F0502020204030204" pitchFamily="34" charset="0"/>
                  <a:ea typeface="Verdana" panose="020B0604030504040204" pitchFamily="34" charset="0"/>
                  <a:cs typeface="Calibri" panose="020F0502020204030204" pitchFamily="34" charset="0"/>
                </a:rPr>
                <a:t>Solutions by stc</a:t>
              </a:r>
            </a:p>
          </p:txBody>
        </p:sp>
        <p:sp>
          <p:nvSpPr>
            <p:cNvPr id="48" name="Oval 47">
              <a:extLst>
                <a:ext uri="{FF2B5EF4-FFF2-40B4-BE49-F238E27FC236}">
                  <a16:creationId xmlns:a16="http://schemas.microsoft.com/office/drawing/2014/main" id="{D91AAFE2-2A0A-7BD0-CCC9-7021146C9165}"/>
                </a:ext>
              </a:extLst>
            </p:cNvPr>
            <p:cNvSpPr/>
            <p:nvPr/>
          </p:nvSpPr>
          <p:spPr>
            <a:xfrm flipH="1" flipV="1">
              <a:off x="7675108" y="3565914"/>
              <a:ext cx="215577" cy="197710"/>
            </a:xfrm>
            <a:prstGeom prst="ellipse">
              <a:avLst/>
            </a:prstGeom>
            <a:solidFill>
              <a:srgbClr val="9D9D99"/>
            </a:solidFill>
            <a:ln w="25400" cap="flat" cmpd="sng" algn="ctr">
              <a:no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sp>
          <p:nvSpPr>
            <p:cNvPr id="49" name="Oval 48">
              <a:extLst>
                <a:ext uri="{FF2B5EF4-FFF2-40B4-BE49-F238E27FC236}">
                  <a16:creationId xmlns:a16="http://schemas.microsoft.com/office/drawing/2014/main" id="{35935223-00E5-509D-20EE-1660F5C035A9}"/>
                </a:ext>
              </a:extLst>
            </p:cNvPr>
            <p:cNvSpPr/>
            <p:nvPr/>
          </p:nvSpPr>
          <p:spPr>
            <a:xfrm flipH="1" flipV="1">
              <a:off x="7585284" y="3483535"/>
              <a:ext cx="395225" cy="362468"/>
            </a:xfrm>
            <a:prstGeom prst="ellipse">
              <a:avLst/>
            </a:prstGeom>
            <a:noFill/>
            <a:ln w="25400" cap="flat" cmpd="sng" algn="ctr">
              <a:solidFill>
                <a:srgbClr val="9D9D99"/>
              </a:solid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cxnSp>
          <p:nvCxnSpPr>
            <p:cNvPr id="50" name="Straight Connector 49">
              <a:extLst>
                <a:ext uri="{FF2B5EF4-FFF2-40B4-BE49-F238E27FC236}">
                  <a16:creationId xmlns:a16="http://schemas.microsoft.com/office/drawing/2014/main" id="{50AB81D7-34DF-DEE2-F42D-551C0D0159C1}"/>
                </a:ext>
              </a:extLst>
            </p:cNvPr>
            <p:cNvCxnSpPr/>
            <p:nvPr/>
          </p:nvCxnSpPr>
          <p:spPr>
            <a:xfrm flipH="1">
              <a:off x="7782896" y="3889815"/>
              <a:ext cx="0" cy="302021"/>
            </a:xfrm>
            <a:prstGeom prst="line">
              <a:avLst/>
            </a:prstGeom>
            <a:noFill/>
            <a:ln w="25400" cap="flat" cmpd="sng" algn="ctr">
              <a:solidFill>
                <a:srgbClr val="9D9D99"/>
              </a:solidFill>
              <a:prstDash val="solid"/>
              <a:tailEnd type="oval"/>
            </a:ln>
            <a:effectLst/>
          </p:spPr>
        </p:cxnSp>
        <p:sp>
          <p:nvSpPr>
            <p:cNvPr id="51" name="TextBox 50">
              <a:extLst>
                <a:ext uri="{FF2B5EF4-FFF2-40B4-BE49-F238E27FC236}">
                  <a16:creationId xmlns:a16="http://schemas.microsoft.com/office/drawing/2014/main" id="{A784D308-A86F-CA19-D53E-5FBBB7F23F31}"/>
                </a:ext>
              </a:extLst>
            </p:cNvPr>
            <p:cNvSpPr txBox="1"/>
            <p:nvPr/>
          </p:nvSpPr>
          <p:spPr>
            <a:xfrm flipH="1">
              <a:off x="7056537" y="3159938"/>
              <a:ext cx="1450641" cy="316548"/>
            </a:xfrm>
            <a:prstGeom prst="rect">
              <a:avLst/>
            </a:prstGeom>
            <a:noFill/>
          </p:spPr>
          <p:txBody>
            <a:bodyPr wrap="square" rtlCol="0">
              <a:spAutoFit/>
            </a:bodyPr>
            <a:lstStyle/>
            <a:p>
              <a:pPr algn="ctr">
                <a:defRPr/>
              </a:pPr>
              <a:r>
                <a:rPr lang="en-GB" sz="1100" b="1" kern="0" dirty="0">
                  <a:solidFill>
                    <a:srgbClr val="9D9D99"/>
                  </a:solidFill>
                  <a:latin typeface="Calibri" panose="020F0502020204030204" pitchFamily="34" charset="0"/>
                  <a:ea typeface="Verdana" panose="020B0604030504040204" pitchFamily="34" charset="0"/>
                  <a:cs typeface="Calibri" panose="020F0502020204030204" pitchFamily="34" charset="0"/>
                </a:rPr>
                <a:t>Channels by stc</a:t>
              </a:r>
            </a:p>
          </p:txBody>
        </p:sp>
        <p:sp>
          <p:nvSpPr>
            <p:cNvPr id="52" name="TextBox 51">
              <a:extLst>
                <a:ext uri="{FF2B5EF4-FFF2-40B4-BE49-F238E27FC236}">
                  <a16:creationId xmlns:a16="http://schemas.microsoft.com/office/drawing/2014/main" id="{949A7498-A6F7-0C47-6FF4-2E6976055834}"/>
                </a:ext>
              </a:extLst>
            </p:cNvPr>
            <p:cNvSpPr txBox="1"/>
            <p:nvPr/>
          </p:nvSpPr>
          <p:spPr>
            <a:xfrm>
              <a:off x="3231664" y="1731977"/>
              <a:ext cx="1450641" cy="1005506"/>
            </a:xfrm>
            <a:prstGeom prst="rect">
              <a:avLst/>
            </a:prstGeom>
            <a:noFill/>
          </p:spPr>
          <p:txBody>
            <a:bodyPr wrap="square" lIns="0" tIns="0" rIns="0" bIns="0" rtlCol="0">
              <a:spAutoFit/>
            </a:bodyPr>
            <a:lstStyle/>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Internal Controls Review 2021 (Ongoing)</a:t>
              </a:r>
            </a:p>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Risk Assessment </a:t>
              </a: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&amp; IA Plan Development</a:t>
              </a:r>
            </a:p>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Internal Controls Review 2020</a:t>
              </a:r>
            </a:p>
          </p:txBody>
        </p:sp>
        <p:sp>
          <p:nvSpPr>
            <p:cNvPr id="53" name="TextBox 52">
              <a:extLst>
                <a:ext uri="{FF2B5EF4-FFF2-40B4-BE49-F238E27FC236}">
                  <a16:creationId xmlns:a16="http://schemas.microsoft.com/office/drawing/2014/main" id="{441A016E-851A-63D7-8EC6-A795B0FD483A}"/>
                </a:ext>
              </a:extLst>
            </p:cNvPr>
            <p:cNvSpPr txBox="1"/>
            <p:nvPr/>
          </p:nvSpPr>
          <p:spPr>
            <a:xfrm>
              <a:off x="1854290" y="4601593"/>
              <a:ext cx="2225114" cy="2178595"/>
            </a:xfrm>
            <a:prstGeom prst="rect">
              <a:avLst/>
            </a:prstGeom>
            <a:noFill/>
          </p:spPr>
          <p:txBody>
            <a:bodyPr wrap="square" lIns="0" tIns="0" rIns="0" bIns="0" rtlCol="0">
              <a:spAutoFit/>
            </a:bodyPr>
            <a:lstStyle/>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RM &amp; BCM Subsidiaries maturity assessment</a:t>
              </a:r>
            </a:p>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Cybersecurity Resilience Program</a:t>
              </a:r>
            </a:p>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Internal Controls Review 2022 (Ongoing)</a:t>
              </a:r>
            </a:p>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Risk Management Program 2021-2022 (Ongoing).</a:t>
              </a:r>
            </a:p>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Internal Controls Review 2021</a:t>
              </a:r>
            </a:p>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Compliance Management Maturity Assessment &amp; IA Review.</a:t>
              </a:r>
            </a:p>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Technology Strategy &amp; Architecture Audit</a:t>
              </a:r>
            </a:p>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5G Readiness Review</a:t>
              </a:r>
            </a:p>
          </p:txBody>
        </p:sp>
        <p:sp>
          <p:nvSpPr>
            <p:cNvPr id="54" name="TextBox 53">
              <a:extLst>
                <a:ext uri="{FF2B5EF4-FFF2-40B4-BE49-F238E27FC236}">
                  <a16:creationId xmlns:a16="http://schemas.microsoft.com/office/drawing/2014/main" id="{8885DFC0-72EA-1F89-833D-D1B3CF4137F1}"/>
                </a:ext>
              </a:extLst>
            </p:cNvPr>
            <p:cNvSpPr txBox="1"/>
            <p:nvPr/>
          </p:nvSpPr>
          <p:spPr>
            <a:xfrm>
              <a:off x="4177666" y="4633557"/>
              <a:ext cx="2330415" cy="2178595"/>
            </a:xfrm>
            <a:prstGeom prst="rect">
              <a:avLst/>
            </a:prstGeom>
            <a:noFill/>
          </p:spPr>
          <p:txBody>
            <a:bodyPr wrap="square" lIns="0" tIns="0" rIns="0" bIns="0" rtlCol="0">
              <a:spAutoFit/>
            </a:bodyPr>
            <a:lstStyle/>
            <a:p>
              <a:pPr marL="118872" indent="-118872" algn="just" defTabSz="801929">
                <a:buClr>
                  <a:srgbClr val="002060"/>
                </a:buClr>
                <a:buFont typeface="Arial" panose="020B0604020202020204" pitchFamily="34" charset="0"/>
                <a:buChar char="•"/>
                <a:defRPr/>
              </a:pPr>
              <a:r>
                <a:rPr lang="en-US"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Enterprise Architecture Audit (Ongoing)</a:t>
              </a:r>
            </a:p>
            <a:p>
              <a:pPr marL="118872" indent="-118872" algn="just" defTabSz="801929">
                <a:buClr>
                  <a:srgbClr val="002060"/>
                </a:buClr>
                <a:buFont typeface="Arial" panose="020B0604020202020204" pitchFamily="34" charset="0"/>
                <a:buChar char="•"/>
                <a:defRPr/>
              </a:pPr>
              <a:r>
                <a:rPr lang="en-US"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Enterprise Risk Assessment </a:t>
              </a:r>
              <a:r>
                <a:rPr lang="en-US"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&amp; Compliance Management</a:t>
              </a:r>
            </a:p>
            <a:p>
              <a:pPr marL="118872" indent="-118872" algn="just" defTabSz="801929">
                <a:buClr>
                  <a:srgbClr val="002060"/>
                </a:buClr>
                <a:buFont typeface="Arial" panose="020B0604020202020204" pitchFamily="34" charset="0"/>
                <a:buChar char="•"/>
                <a:defRPr/>
              </a:pPr>
              <a:r>
                <a:rPr lang="en-US"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Business Continuity Management</a:t>
              </a:r>
            </a:p>
            <a:p>
              <a:pPr marL="118872" indent="-118872" algn="just" defTabSz="801929">
                <a:buClr>
                  <a:srgbClr val="002060"/>
                </a:buClr>
                <a:buFont typeface="Arial" panose="020B0604020202020204" pitchFamily="34" charset="0"/>
                <a:buChar char="•"/>
                <a:defRPr/>
              </a:pPr>
              <a:r>
                <a:rPr lang="en-US"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Risk Appetite Development</a:t>
              </a:r>
            </a:p>
            <a:p>
              <a:pPr marL="118872" indent="-118872" algn="just" defTabSz="801929">
                <a:buClr>
                  <a:srgbClr val="002060"/>
                </a:buClr>
                <a:buFont typeface="Arial" panose="020B0604020202020204" pitchFamily="34" charset="0"/>
                <a:buChar char="•"/>
                <a:defRPr/>
              </a:pPr>
              <a:r>
                <a:rPr lang="en-US"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Risk Assessment </a:t>
              </a:r>
              <a:r>
                <a:rPr lang="en-US"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&amp; IA Plan</a:t>
              </a:r>
            </a:p>
            <a:p>
              <a:pPr marL="118872" indent="-118872" algn="just" defTabSz="801929">
                <a:buClr>
                  <a:srgbClr val="002060"/>
                </a:buClr>
                <a:buFont typeface="Arial" panose="020B0604020202020204" pitchFamily="34" charset="0"/>
                <a:buChar char="•"/>
                <a:defRPr/>
              </a:pPr>
              <a:r>
                <a:rPr lang="en-US"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Revenue &amp; Cost of Revenue</a:t>
              </a:r>
            </a:p>
            <a:p>
              <a:pPr marL="118872" indent="-118872" algn="just" defTabSz="801929">
                <a:buClr>
                  <a:srgbClr val="002060"/>
                </a:buClr>
                <a:buFont typeface="Arial" panose="020B0604020202020204" pitchFamily="34" charset="0"/>
                <a:buChar char="•"/>
                <a:defRPr/>
              </a:pPr>
              <a:r>
                <a:rPr lang="en-US"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Connectivity Services &amp; Telecom Technical</a:t>
              </a:r>
            </a:p>
            <a:p>
              <a:pPr marL="118872" indent="-118872" algn="just" defTabSz="801929">
                <a:buClr>
                  <a:srgbClr val="002060"/>
                </a:buClr>
                <a:buFont typeface="Arial" panose="020B0604020202020204" pitchFamily="34" charset="0"/>
                <a:buChar char="•"/>
                <a:defRPr/>
              </a:pPr>
              <a:r>
                <a:rPr lang="en-US"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GRC Function Assessment </a:t>
              </a:r>
              <a:r>
                <a:rPr lang="en-US"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including Cyber Security</a:t>
              </a:r>
            </a:p>
            <a:p>
              <a:pPr marL="118872" indent="-118872" algn="just" defTabSz="801929">
                <a:buClr>
                  <a:srgbClr val="002060"/>
                </a:buClr>
                <a:buFont typeface="Arial" panose="020B0604020202020204" pitchFamily="34" charset="0"/>
                <a:buChar char="•"/>
                <a:defRPr/>
              </a:pPr>
              <a:r>
                <a:rPr lang="en-US"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Product Development Life Cycle</a:t>
              </a:r>
            </a:p>
            <a:p>
              <a:pPr marL="118872" indent="-118872" algn="just" defTabSz="801929">
                <a:buClr>
                  <a:srgbClr val="002060"/>
                </a:buClr>
                <a:buFont typeface="Arial" panose="020B0604020202020204" pitchFamily="34" charset="0"/>
                <a:buChar char="•"/>
                <a:defRPr/>
              </a:pPr>
              <a:r>
                <a:rPr lang="en-US"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Alliances and Partnership</a:t>
              </a:r>
            </a:p>
          </p:txBody>
        </p:sp>
        <p:sp>
          <p:nvSpPr>
            <p:cNvPr id="55" name="TextBox 54">
              <a:extLst>
                <a:ext uri="{FF2B5EF4-FFF2-40B4-BE49-F238E27FC236}">
                  <a16:creationId xmlns:a16="http://schemas.microsoft.com/office/drawing/2014/main" id="{2B7B9081-D0EA-1DED-6C34-3C386D0DCCF0}"/>
                </a:ext>
              </a:extLst>
            </p:cNvPr>
            <p:cNvSpPr txBox="1"/>
            <p:nvPr/>
          </p:nvSpPr>
          <p:spPr>
            <a:xfrm>
              <a:off x="6968200" y="4621301"/>
              <a:ext cx="1844969" cy="2178595"/>
            </a:xfrm>
            <a:prstGeom prst="rect">
              <a:avLst/>
            </a:prstGeom>
            <a:noFill/>
          </p:spPr>
          <p:txBody>
            <a:bodyPr wrap="square" lIns="0" tIns="0" rIns="0" bIns="0" rtlCol="0">
              <a:spAutoFit/>
            </a:bodyPr>
            <a:lstStyle/>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Business Continuity Management</a:t>
              </a:r>
            </a:p>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Governance, Risk &amp; Compliance Engagements (Ongoing)</a:t>
              </a:r>
            </a:p>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Quality, Risk &amp; Compliance Consultancy Program</a:t>
              </a:r>
            </a:p>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Risk Assessment </a:t>
              </a: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&amp; Development of IA Plan</a:t>
              </a:r>
            </a:p>
            <a:p>
              <a:pPr marL="118872" indent="-118872" algn="just"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Internal Controls Review</a:t>
              </a:r>
            </a:p>
            <a:p>
              <a:pPr marL="118872" indent="-118872" algn="just"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Governance, Risk and Compliance Secondment (ongoing)</a:t>
              </a:r>
            </a:p>
          </p:txBody>
        </p:sp>
        <p:sp>
          <p:nvSpPr>
            <p:cNvPr id="56" name="TextBox 55">
              <a:extLst>
                <a:ext uri="{FF2B5EF4-FFF2-40B4-BE49-F238E27FC236}">
                  <a16:creationId xmlns:a16="http://schemas.microsoft.com/office/drawing/2014/main" id="{09ECBDDB-4EEA-5086-DAD6-85E6E9C1F3FF}"/>
                </a:ext>
              </a:extLst>
            </p:cNvPr>
            <p:cNvSpPr txBox="1"/>
            <p:nvPr/>
          </p:nvSpPr>
          <p:spPr>
            <a:xfrm>
              <a:off x="5804403" y="1443840"/>
              <a:ext cx="2507319" cy="1340674"/>
            </a:xfrm>
            <a:prstGeom prst="rect">
              <a:avLst/>
            </a:prstGeom>
            <a:noFill/>
          </p:spPr>
          <p:txBody>
            <a:bodyPr wrap="square" lIns="0" tIns="0" rIns="0" bIns="0" rtlCol="0">
              <a:spAutoFit/>
            </a:bodyPr>
            <a:lstStyle/>
            <a:p>
              <a:pPr marL="118872" indent="-118872" algn="just"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Order to Cash</a:t>
              </a:r>
            </a:p>
            <a:p>
              <a:pPr marL="118872" indent="-118872" algn="just"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Record to Report</a:t>
              </a:r>
            </a:p>
            <a:p>
              <a:pPr marL="118872" indent="-118872" algn="just"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Procurement</a:t>
              </a:r>
            </a:p>
            <a:p>
              <a:pPr marL="118872" indent="-118872" algn="just"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Human Resources</a:t>
              </a:r>
            </a:p>
            <a:p>
              <a:pPr marL="118872" indent="-118872" algn="just"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Procurement Focused Contract (Forensic)</a:t>
              </a:r>
            </a:p>
            <a:p>
              <a:pPr marL="118872" indent="-118872" algn="just"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Lead to Market Review</a:t>
              </a:r>
            </a:p>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Cyber Security Review</a:t>
              </a:r>
            </a:p>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IT Governance</a:t>
              </a:r>
            </a:p>
          </p:txBody>
        </p:sp>
        <p:pic>
          <p:nvPicPr>
            <p:cNvPr id="57" name="Picture 56">
              <a:extLst>
                <a:ext uri="{FF2B5EF4-FFF2-40B4-BE49-F238E27FC236}">
                  <a16:creationId xmlns:a16="http://schemas.microsoft.com/office/drawing/2014/main" id="{54BDA418-A737-31FF-4536-6C97293ECC72}"/>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2391198" y="4301360"/>
              <a:ext cx="611842" cy="249392"/>
            </a:xfrm>
            <a:prstGeom prst="rect">
              <a:avLst/>
            </a:prstGeom>
            <a:ln w="25400">
              <a:solidFill>
                <a:sysClr val="window" lastClr="FFFFFF"/>
              </a:solidFill>
            </a:ln>
            <a:effectLst/>
          </p:spPr>
        </p:pic>
        <p:pic>
          <p:nvPicPr>
            <p:cNvPr id="58" name="Picture 57">
              <a:extLst>
                <a:ext uri="{FF2B5EF4-FFF2-40B4-BE49-F238E27FC236}">
                  <a16:creationId xmlns:a16="http://schemas.microsoft.com/office/drawing/2014/main" id="{98B86C35-B517-BB44-75B2-FB3741D4762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528787" y="2807477"/>
              <a:ext cx="640819" cy="272127"/>
            </a:xfrm>
            <a:prstGeom prst="rect">
              <a:avLst/>
            </a:prstGeom>
            <a:effectLst/>
          </p:spPr>
        </p:pic>
        <p:pic>
          <p:nvPicPr>
            <p:cNvPr id="59" name="Picture 58">
              <a:extLst>
                <a:ext uri="{FF2B5EF4-FFF2-40B4-BE49-F238E27FC236}">
                  <a16:creationId xmlns:a16="http://schemas.microsoft.com/office/drawing/2014/main" id="{D06015EE-4E55-9835-853C-0CCE311D8B03}"/>
                </a:ext>
              </a:extLst>
            </p:cNvPr>
            <p:cNvPicPr>
              <a:picLocks/>
            </p:cNvPicPr>
            <p:nvPr/>
          </p:nvPicPr>
          <p:blipFill>
            <a:blip r:embed="rId7" cstate="print">
              <a:extLst>
                <a:ext uri="{28A0092B-C50C-407E-A947-70E740481C1C}">
                  <a14:useLocalDpi xmlns:a14="http://schemas.microsoft.com/office/drawing/2010/main"/>
                </a:ext>
              </a:extLst>
            </a:blip>
            <a:stretch>
              <a:fillRect/>
            </a:stretch>
          </p:blipFill>
          <p:spPr>
            <a:xfrm>
              <a:off x="4647336" y="4288868"/>
              <a:ext cx="811297" cy="295000"/>
            </a:xfrm>
            <a:prstGeom prst="rect">
              <a:avLst/>
            </a:prstGeom>
            <a:ln w="25400">
              <a:solidFill>
                <a:sysClr val="window" lastClr="FFFFFF"/>
              </a:solidFill>
            </a:ln>
            <a:effectLst/>
          </p:spPr>
        </p:pic>
        <p:pic>
          <p:nvPicPr>
            <p:cNvPr id="60" name="Picture 59">
              <a:extLst>
                <a:ext uri="{FF2B5EF4-FFF2-40B4-BE49-F238E27FC236}">
                  <a16:creationId xmlns:a16="http://schemas.microsoft.com/office/drawing/2014/main" id="{73BE947D-9F53-4147-5EC2-F93FEEDE372E}"/>
                </a:ext>
              </a:extLst>
            </p:cNvPr>
            <p:cNvPicPr>
              <a:picLocks/>
            </p:cNvPicPr>
            <p:nvPr/>
          </p:nvPicPr>
          <p:blipFill rotWithShape="1">
            <a:blip r:embed="rId8" cstate="print">
              <a:extLst>
                <a:ext uri="{28A0092B-C50C-407E-A947-70E740481C1C}">
                  <a14:useLocalDpi xmlns:a14="http://schemas.microsoft.com/office/drawing/2010/main"/>
                </a:ext>
              </a:extLst>
            </a:blip>
            <a:srcRect/>
            <a:stretch/>
          </p:blipFill>
          <p:spPr>
            <a:xfrm>
              <a:off x="6050944" y="2807477"/>
              <a:ext cx="849087" cy="239346"/>
            </a:xfrm>
            <a:prstGeom prst="rect">
              <a:avLst/>
            </a:prstGeom>
            <a:ln w="25400">
              <a:solidFill>
                <a:sysClr val="window" lastClr="FFFFFF"/>
              </a:solidFill>
            </a:ln>
            <a:effectLst/>
          </p:spPr>
        </p:pic>
        <p:pic>
          <p:nvPicPr>
            <p:cNvPr id="61" name="Picture 60">
              <a:extLst>
                <a:ext uri="{FF2B5EF4-FFF2-40B4-BE49-F238E27FC236}">
                  <a16:creationId xmlns:a16="http://schemas.microsoft.com/office/drawing/2014/main" id="{D5B50BE9-51CE-4B26-433F-500184E1493F}"/>
                </a:ext>
              </a:extLst>
            </p:cNvPr>
            <p:cNvPicPr>
              <a:picLocks/>
            </p:cNvPicPr>
            <p:nvPr/>
          </p:nvPicPr>
          <p:blipFill>
            <a:blip r:embed="rId9" cstate="print">
              <a:extLst>
                <a:ext uri="{28A0092B-C50C-407E-A947-70E740481C1C}">
                  <a14:useLocalDpi xmlns:a14="http://schemas.microsoft.com/office/drawing/2010/main"/>
                </a:ext>
              </a:extLst>
            </a:blip>
            <a:stretch>
              <a:fillRect/>
            </a:stretch>
          </p:blipFill>
          <p:spPr>
            <a:xfrm>
              <a:off x="7476975" y="4301360"/>
              <a:ext cx="611842" cy="249392"/>
            </a:xfrm>
            <a:prstGeom prst="rect">
              <a:avLst/>
            </a:prstGeom>
            <a:ln w="25400">
              <a:solidFill>
                <a:sysClr val="window" lastClr="FFFFFF"/>
              </a:solidFill>
            </a:ln>
            <a:effectLst/>
          </p:spPr>
        </p:pic>
        <p:sp>
          <p:nvSpPr>
            <p:cNvPr id="62" name="Oval 61">
              <a:extLst>
                <a:ext uri="{FF2B5EF4-FFF2-40B4-BE49-F238E27FC236}">
                  <a16:creationId xmlns:a16="http://schemas.microsoft.com/office/drawing/2014/main" id="{3C883D2A-DEAE-D285-AD88-D7731D09C95B}"/>
                </a:ext>
              </a:extLst>
            </p:cNvPr>
            <p:cNvSpPr/>
            <p:nvPr/>
          </p:nvSpPr>
          <p:spPr>
            <a:xfrm flipH="1">
              <a:off x="8866568" y="3565314"/>
              <a:ext cx="215577" cy="197710"/>
            </a:xfrm>
            <a:prstGeom prst="ellipse">
              <a:avLst/>
            </a:prstGeom>
            <a:solidFill>
              <a:srgbClr val="26890D"/>
            </a:solidFill>
            <a:ln w="25400" cap="flat" cmpd="sng" algn="ctr">
              <a:solidFill>
                <a:srgbClr val="26890D"/>
              </a:solid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sp>
          <p:nvSpPr>
            <p:cNvPr id="63" name="Oval 62">
              <a:extLst>
                <a:ext uri="{FF2B5EF4-FFF2-40B4-BE49-F238E27FC236}">
                  <a16:creationId xmlns:a16="http://schemas.microsoft.com/office/drawing/2014/main" id="{C55E57F5-EC60-EE7C-8302-B614D4F32AAC}"/>
                </a:ext>
              </a:extLst>
            </p:cNvPr>
            <p:cNvSpPr/>
            <p:nvPr/>
          </p:nvSpPr>
          <p:spPr>
            <a:xfrm flipH="1">
              <a:off x="8776744" y="3482935"/>
              <a:ext cx="395225" cy="362468"/>
            </a:xfrm>
            <a:prstGeom prst="ellipse">
              <a:avLst/>
            </a:prstGeom>
            <a:noFill/>
            <a:ln w="25400" cap="flat" cmpd="sng" algn="ctr">
              <a:solidFill>
                <a:srgbClr val="26890D"/>
              </a:solid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cxnSp>
          <p:nvCxnSpPr>
            <p:cNvPr id="64" name="Straight Connector 63">
              <a:extLst>
                <a:ext uri="{FF2B5EF4-FFF2-40B4-BE49-F238E27FC236}">
                  <a16:creationId xmlns:a16="http://schemas.microsoft.com/office/drawing/2014/main" id="{D84C1D0F-0E6E-8B0E-82C4-6A384961E8BC}"/>
                </a:ext>
              </a:extLst>
            </p:cNvPr>
            <p:cNvCxnSpPr/>
            <p:nvPr/>
          </p:nvCxnSpPr>
          <p:spPr>
            <a:xfrm flipH="1" flipV="1">
              <a:off x="8974356" y="3169208"/>
              <a:ext cx="0" cy="302020"/>
            </a:xfrm>
            <a:prstGeom prst="line">
              <a:avLst/>
            </a:prstGeom>
            <a:noFill/>
            <a:ln w="25400" cap="flat" cmpd="sng" algn="ctr">
              <a:solidFill>
                <a:srgbClr val="26890D"/>
              </a:solidFill>
              <a:prstDash val="solid"/>
              <a:tailEnd type="oval"/>
            </a:ln>
            <a:effectLst/>
          </p:spPr>
        </p:cxnSp>
        <p:sp>
          <p:nvSpPr>
            <p:cNvPr id="65" name="TextBox 64">
              <a:extLst>
                <a:ext uri="{FF2B5EF4-FFF2-40B4-BE49-F238E27FC236}">
                  <a16:creationId xmlns:a16="http://schemas.microsoft.com/office/drawing/2014/main" id="{7315DC34-DB35-7084-4548-FA20C3F9A62D}"/>
                </a:ext>
              </a:extLst>
            </p:cNvPr>
            <p:cNvSpPr txBox="1"/>
            <p:nvPr/>
          </p:nvSpPr>
          <p:spPr>
            <a:xfrm flipH="1">
              <a:off x="8261823" y="3924781"/>
              <a:ext cx="1450641" cy="316548"/>
            </a:xfrm>
            <a:prstGeom prst="rect">
              <a:avLst/>
            </a:prstGeom>
            <a:noFill/>
          </p:spPr>
          <p:txBody>
            <a:bodyPr wrap="square" rtlCol="0">
              <a:spAutoFit/>
            </a:bodyPr>
            <a:lstStyle/>
            <a:p>
              <a:pPr algn="ctr">
                <a:defRPr/>
              </a:pPr>
              <a:r>
                <a:rPr lang="en-GB" sz="1100" b="1" kern="0" dirty="0">
                  <a:solidFill>
                    <a:srgbClr val="26890D"/>
                  </a:solidFill>
                  <a:latin typeface="Calibri" panose="020F0502020204030204" pitchFamily="34" charset="0"/>
                  <a:ea typeface="Verdana" panose="020B0604030504040204" pitchFamily="34" charset="0"/>
                  <a:cs typeface="Calibri" panose="020F0502020204030204" pitchFamily="34" charset="0"/>
                </a:rPr>
                <a:t>STC Kuwait</a:t>
              </a:r>
            </a:p>
          </p:txBody>
        </p:sp>
        <p:sp>
          <p:nvSpPr>
            <p:cNvPr id="66" name="Oval 65">
              <a:extLst>
                <a:ext uri="{FF2B5EF4-FFF2-40B4-BE49-F238E27FC236}">
                  <a16:creationId xmlns:a16="http://schemas.microsoft.com/office/drawing/2014/main" id="{362CC507-A086-73FF-F089-DCF46964A945}"/>
                </a:ext>
              </a:extLst>
            </p:cNvPr>
            <p:cNvSpPr/>
            <p:nvPr/>
          </p:nvSpPr>
          <p:spPr>
            <a:xfrm flipH="1">
              <a:off x="11198654" y="3565314"/>
              <a:ext cx="215577" cy="197710"/>
            </a:xfrm>
            <a:prstGeom prst="ellipse">
              <a:avLst/>
            </a:prstGeom>
            <a:solidFill>
              <a:srgbClr val="26890D"/>
            </a:solidFill>
            <a:ln w="25400" cap="flat" cmpd="sng" algn="ctr">
              <a:solidFill>
                <a:srgbClr val="26890D"/>
              </a:solid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sp>
          <p:nvSpPr>
            <p:cNvPr id="67" name="Oval 66">
              <a:extLst>
                <a:ext uri="{FF2B5EF4-FFF2-40B4-BE49-F238E27FC236}">
                  <a16:creationId xmlns:a16="http://schemas.microsoft.com/office/drawing/2014/main" id="{808C6732-3C54-2CE6-B8CD-D55A88C6D21F}"/>
                </a:ext>
              </a:extLst>
            </p:cNvPr>
            <p:cNvSpPr/>
            <p:nvPr/>
          </p:nvSpPr>
          <p:spPr>
            <a:xfrm flipH="1">
              <a:off x="11108831" y="3482935"/>
              <a:ext cx="395225" cy="362468"/>
            </a:xfrm>
            <a:prstGeom prst="ellipse">
              <a:avLst/>
            </a:prstGeom>
            <a:noFill/>
            <a:ln w="25400" cap="flat" cmpd="sng" algn="ctr">
              <a:solidFill>
                <a:srgbClr val="26890D"/>
              </a:solid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cxnSp>
          <p:nvCxnSpPr>
            <p:cNvPr id="68" name="Straight Connector 67">
              <a:extLst>
                <a:ext uri="{FF2B5EF4-FFF2-40B4-BE49-F238E27FC236}">
                  <a16:creationId xmlns:a16="http://schemas.microsoft.com/office/drawing/2014/main" id="{ED3E86EF-4F58-73A6-018B-FB372CBCEBCD}"/>
                </a:ext>
              </a:extLst>
            </p:cNvPr>
            <p:cNvCxnSpPr/>
            <p:nvPr/>
          </p:nvCxnSpPr>
          <p:spPr>
            <a:xfrm flipH="1" flipV="1">
              <a:off x="11306443" y="3169208"/>
              <a:ext cx="0" cy="302020"/>
            </a:xfrm>
            <a:prstGeom prst="line">
              <a:avLst/>
            </a:prstGeom>
            <a:noFill/>
            <a:ln w="25400" cap="flat" cmpd="sng" algn="ctr">
              <a:solidFill>
                <a:srgbClr val="26890D"/>
              </a:solidFill>
              <a:prstDash val="solid"/>
              <a:tailEnd type="oval"/>
            </a:ln>
            <a:effectLst/>
          </p:spPr>
        </p:cxnSp>
        <p:sp>
          <p:nvSpPr>
            <p:cNvPr id="69" name="TextBox 68">
              <a:extLst>
                <a:ext uri="{FF2B5EF4-FFF2-40B4-BE49-F238E27FC236}">
                  <a16:creationId xmlns:a16="http://schemas.microsoft.com/office/drawing/2014/main" id="{D9789B2F-D6DE-47E5-5C02-F3F3854FD6D2}"/>
                </a:ext>
              </a:extLst>
            </p:cNvPr>
            <p:cNvSpPr txBox="1"/>
            <p:nvPr/>
          </p:nvSpPr>
          <p:spPr>
            <a:xfrm flipH="1">
              <a:off x="10632335" y="3924781"/>
              <a:ext cx="1450641" cy="316548"/>
            </a:xfrm>
            <a:prstGeom prst="rect">
              <a:avLst/>
            </a:prstGeom>
            <a:noFill/>
          </p:spPr>
          <p:txBody>
            <a:bodyPr wrap="square" rtlCol="0">
              <a:spAutoFit/>
            </a:bodyPr>
            <a:lstStyle/>
            <a:p>
              <a:pPr algn="ctr">
                <a:defRPr/>
              </a:pPr>
              <a:r>
                <a:rPr lang="en-GB" sz="1100" b="1" kern="0" dirty="0">
                  <a:solidFill>
                    <a:srgbClr val="26890D"/>
                  </a:solidFill>
                  <a:latin typeface="Calibri" panose="020F0502020204030204" pitchFamily="34" charset="0"/>
                  <a:ea typeface="Verdana" panose="020B0604030504040204" pitchFamily="34" charset="0"/>
                  <a:cs typeface="Calibri" panose="020F0502020204030204" pitchFamily="34" charset="0"/>
                </a:rPr>
                <a:t>Intigral</a:t>
              </a:r>
            </a:p>
          </p:txBody>
        </p:sp>
        <p:sp>
          <p:nvSpPr>
            <p:cNvPr id="70" name="Oval 69">
              <a:extLst>
                <a:ext uri="{FF2B5EF4-FFF2-40B4-BE49-F238E27FC236}">
                  <a16:creationId xmlns:a16="http://schemas.microsoft.com/office/drawing/2014/main" id="{0D476B21-BC7A-F124-3788-992D76E7FBFA}"/>
                </a:ext>
              </a:extLst>
            </p:cNvPr>
            <p:cNvSpPr/>
            <p:nvPr/>
          </p:nvSpPr>
          <p:spPr>
            <a:xfrm flipH="1" flipV="1">
              <a:off x="10146874" y="3552401"/>
              <a:ext cx="215577" cy="197710"/>
            </a:xfrm>
            <a:prstGeom prst="ellipse">
              <a:avLst/>
            </a:prstGeom>
            <a:solidFill>
              <a:srgbClr val="9D9D99"/>
            </a:solidFill>
            <a:ln w="25400" cap="flat" cmpd="sng" algn="ctr">
              <a:no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sp>
          <p:nvSpPr>
            <p:cNvPr id="71" name="Oval 70">
              <a:extLst>
                <a:ext uri="{FF2B5EF4-FFF2-40B4-BE49-F238E27FC236}">
                  <a16:creationId xmlns:a16="http://schemas.microsoft.com/office/drawing/2014/main" id="{3779B3E8-2E70-C4C7-E019-5D6A209EEEB3}"/>
                </a:ext>
              </a:extLst>
            </p:cNvPr>
            <p:cNvSpPr/>
            <p:nvPr/>
          </p:nvSpPr>
          <p:spPr>
            <a:xfrm flipH="1" flipV="1">
              <a:off x="10057050" y="3470022"/>
              <a:ext cx="395225" cy="362468"/>
            </a:xfrm>
            <a:prstGeom prst="ellipse">
              <a:avLst/>
            </a:prstGeom>
            <a:noFill/>
            <a:ln w="25400" cap="flat" cmpd="sng" algn="ctr">
              <a:solidFill>
                <a:srgbClr val="9D9D99"/>
              </a:solid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cxnSp>
          <p:nvCxnSpPr>
            <p:cNvPr id="72" name="Straight Connector 71">
              <a:extLst>
                <a:ext uri="{FF2B5EF4-FFF2-40B4-BE49-F238E27FC236}">
                  <a16:creationId xmlns:a16="http://schemas.microsoft.com/office/drawing/2014/main" id="{866272AD-B644-E5E3-2529-E72C9B71AFA4}"/>
                </a:ext>
              </a:extLst>
            </p:cNvPr>
            <p:cNvCxnSpPr/>
            <p:nvPr/>
          </p:nvCxnSpPr>
          <p:spPr>
            <a:xfrm flipH="1">
              <a:off x="10254662" y="3876302"/>
              <a:ext cx="0" cy="302021"/>
            </a:xfrm>
            <a:prstGeom prst="line">
              <a:avLst/>
            </a:prstGeom>
            <a:noFill/>
            <a:ln w="25400" cap="flat" cmpd="sng" algn="ctr">
              <a:solidFill>
                <a:srgbClr val="9D9D99"/>
              </a:solidFill>
              <a:prstDash val="solid"/>
              <a:tailEnd type="oval"/>
            </a:ln>
            <a:effectLst/>
          </p:spPr>
        </p:cxnSp>
        <p:sp>
          <p:nvSpPr>
            <p:cNvPr id="73" name="TextBox 72">
              <a:extLst>
                <a:ext uri="{FF2B5EF4-FFF2-40B4-BE49-F238E27FC236}">
                  <a16:creationId xmlns:a16="http://schemas.microsoft.com/office/drawing/2014/main" id="{3E822B44-0E85-C689-8A2C-33A9D5DF2943}"/>
                </a:ext>
              </a:extLst>
            </p:cNvPr>
            <p:cNvSpPr txBox="1"/>
            <p:nvPr/>
          </p:nvSpPr>
          <p:spPr>
            <a:xfrm flipH="1">
              <a:off x="9497305" y="3146425"/>
              <a:ext cx="1450641" cy="316548"/>
            </a:xfrm>
            <a:prstGeom prst="rect">
              <a:avLst/>
            </a:prstGeom>
            <a:noFill/>
          </p:spPr>
          <p:txBody>
            <a:bodyPr wrap="square" rtlCol="0">
              <a:spAutoFit/>
            </a:bodyPr>
            <a:lstStyle/>
            <a:p>
              <a:pPr algn="ctr">
                <a:defRPr/>
              </a:pPr>
              <a:r>
                <a:rPr lang="en-GB" sz="1100" b="1" kern="0" dirty="0">
                  <a:solidFill>
                    <a:srgbClr val="9D9D99"/>
                  </a:solidFill>
                  <a:latin typeface="Calibri" panose="020F0502020204030204" pitchFamily="34" charset="0"/>
                  <a:ea typeface="Verdana" panose="020B0604030504040204" pitchFamily="34" charset="0"/>
                  <a:cs typeface="Calibri" panose="020F0502020204030204" pitchFamily="34" charset="0"/>
                </a:rPr>
                <a:t>stc pay</a:t>
              </a:r>
            </a:p>
          </p:txBody>
        </p:sp>
        <p:pic>
          <p:nvPicPr>
            <p:cNvPr id="74" name="Picture 73">
              <a:extLst>
                <a:ext uri="{FF2B5EF4-FFF2-40B4-BE49-F238E27FC236}">
                  <a16:creationId xmlns:a16="http://schemas.microsoft.com/office/drawing/2014/main" id="{7BD15428-3760-6E72-851A-852DB0D0D15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48427" y="4301055"/>
              <a:ext cx="611841" cy="248194"/>
            </a:xfrm>
            <a:prstGeom prst="rect">
              <a:avLst/>
            </a:prstGeom>
          </p:spPr>
        </p:pic>
        <p:sp>
          <p:nvSpPr>
            <p:cNvPr id="75" name="TextBox 74">
              <a:extLst>
                <a:ext uri="{FF2B5EF4-FFF2-40B4-BE49-F238E27FC236}">
                  <a16:creationId xmlns:a16="http://schemas.microsoft.com/office/drawing/2014/main" id="{45D02CEC-F204-F969-7A86-BABE93B16A70}"/>
                </a:ext>
              </a:extLst>
            </p:cNvPr>
            <p:cNvSpPr txBox="1"/>
            <p:nvPr/>
          </p:nvSpPr>
          <p:spPr>
            <a:xfrm>
              <a:off x="8323071" y="1879825"/>
              <a:ext cx="1518148" cy="837921"/>
            </a:xfrm>
            <a:prstGeom prst="rect">
              <a:avLst/>
            </a:prstGeom>
            <a:noFill/>
          </p:spPr>
          <p:txBody>
            <a:bodyPr wrap="square" lIns="0" tIns="0" rIns="0" bIns="0" rtlCol="0">
              <a:spAutoFit/>
            </a:bodyPr>
            <a:lstStyle/>
            <a:p>
              <a:pPr marL="118872" indent="-118872" algn="just" defTabSz="801929">
                <a:buClr>
                  <a:srgbClr val="002060"/>
                </a:buClr>
                <a:buFont typeface="Arial" panose="020B0604020202020204" pitchFamily="34" charset="0"/>
                <a:buChar char="•"/>
                <a:defRPr/>
              </a:pPr>
              <a:r>
                <a:rPr lang="en-US"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Enterprise Risk Management Roll-Out / Implementation</a:t>
              </a:r>
            </a:p>
            <a:p>
              <a:pPr marL="118872" indent="-118872" algn="just" defTabSz="801929">
                <a:buClr>
                  <a:srgbClr val="002060"/>
                </a:buClr>
                <a:buFont typeface="Arial" panose="020B0604020202020204" pitchFamily="34" charset="0"/>
                <a:buChar char="•"/>
                <a:defRPr/>
              </a:pPr>
              <a:r>
                <a:rPr lang="sv-SE"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Strategic KRIs &amp; KRI Framework</a:t>
              </a:r>
              <a:endParaRPr lang="en-US" sz="900" kern="0" dirty="0">
                <a:solidFill>
                  <a:prstClr val="black"/>
                </a:solidFill>
                <a:latin typeface="Calibri" panose="020F0502020204030204" pitchFamily="34" charset="0"/>
                <a:ea typeface="Verdana" panose="020B0604030504040204" pitchFamily="34" charset="0"/>
                <a:cs typeface="Calibri" panose="020F0502020204030204" pitchFamily="34" charset="0"/>
              </a:endParaRPr>
            </a:p>
          </p:txBody>
        </p:sp>
        <p:sp>
          <p:nvSpPr>
            <p:cNvPr id="76" name="TextBox 75">
              <a:extLst>
                <a:ext uri="{FF2B5EF4-FFF2-40B4-BE49-F238E27FC236}">
                  <a16:creationId xmlns:a16="http://schemas.microsoft.com/office/drawing/2014/main" id="{1AAFED62-1DD0-17B6-291B-B757922C229C}"/>
                </a:ext>
              </a:extLst>
            </p:cNvPr>
            <p:cNvSpPr txBox="1"/>
            <p:nvPr/>
          </p:nvSpPr>
          <p:spPr>
            <a:xfrm>
              <a:off x="10690332" y="1997351"/>
              <a:ext cx="1371390" cy="670338"/>
            </a:xfrm>
            <a:prstGeom prst="rect">
              <a:avLst/>
            </a:prstGeom>
            <a:noFill/>
          </p:spPr>
          <p:txBody>
            <a:bodyPr wrap="square" lIns="0" tIns="0" rIns="0" bIns="0" rtlCol="0">
              <a:spAutoFit/>
            </a:bodyPr>
            <a:lstStyle/>
            <a:p>
              <a:pPr marL="118872" indent="-118872" algn="just"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Enterprise Risk Management</a:t>
              </a:r>
            </a:p>
            <a:p>
              <a:pPr marL="118872" indent="-118872" algn="just"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Internal Controls Review</a:t>
              </a:r>
            </a:p>
          </p:txBody>
        </p:sp>
        <p:sp>
          <p:nvSpPr>
            <p:cNvPr id="77" name="TextBox 76">
              <a:extLst>
                <a:ext uri="{FF2B5EF4-FFF2-40B4-BE49-F238E27FC236}">
                  <a16:creationId xmlns:a16="http://schemas.microsoft.com/office/drawing/2014/main" id="{D2F016F1-4996-51B4-0756-CCC5D47329CB}"/>
                </a:ext>
              </a:extLst>
            </p:cNvPr>
            <p:cNvSpPr txBox="1"/>
            <p:nvPr/>
          </p:nvSpPr>
          <p:spPr>
            <a:xfrm>
              <a:off x="9469278" y="4613860"/>
              <a:ext cx="1388636" cy="1675843"/>
            </a:xfrm>
            <a:prstGeom prst="rect">
              <a:avLst/>
            </a:prstGeom>
            <a:noFill/>
          </p:spPr>
          <p:txBody>
            <a:bodyPr wrap="square" lIns="0" tIns="0" rIns="0" bIns="0" rtlCol="0">
              <a:spAutoFit/>
            </a:bodyPr>
            <a:lstStyle/>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BCM &amp; DRP Development &amp; Enhancement</a:t>
              </a:r>
            </a:p>
            <a:p>
              <a:pPr marL="118872" indent="-118872" algn="just" defTabSz="801929">
                <a:buClr>
                  <a:srgbClr val="002060"/>
                </a:buClr>
                <a:buFont typeface="Arial" panose="020B0604020202020204" pitchFamily="34" charset="0"/>
                <a:buChar char="•"/>
                <a:defRPr/>
              </a:pPr>
              <a:r>
                <a:rPr lang="en-US"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Third Party Assessment (Ongoing)</a:t>
              </a:r>
            </a:p>
            <a:p>
              <a:pPr marL="118872" indent="-118872" algn="just" defTabSz="801929">
                <a:buClr>
                  <a:srgbClr val="002060"/>
                </a:buClr>
                <a:buFont typeface="Arial" panose="020B0604020202020204" pitchFamily="34" charset="0"/>
                <a:buChar char="•"/>
                <a:defRPr/>
              </a:pPr>
              <a:r>
                <a:rPr lang="en-US"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Setup of </a:t>
              </a:r>
              <a:r>
                <a:rPr lang="en-US"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Enterprise Risk Framework</a:t>
              </a:r>
              <a:endPar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endParaRPr>
            </a:p>
            <a:p>
              <a:pPr marL="118872" indent="-118872" algn="just" defTabSz="801929">
                <a:buClr>
                  <a:srgbClr val="002060"/>
                </a:buClr>
                <a:buFont typeface="Arial" panose="020B0604020202020204" pitchFamily="34" charset="0"/>
                <a:buChar char="•"/>
                <a:defRPr/>
              </a:pPr>
              <a:r>
                <a:rPr lang="en-US"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Development &amp; Enhancement of Policies</a:t>
              </a:r>
            </a:p>
          </p:txBody>
        </p:sp>
        <p:sp>
          <p:nvSpPr>
            <p:cNvPr id="78" name="Oval 77">
              <a:extLst>
                <a:ext uri="{FF2B5EF4-FFF2-40B4-BE49-F238E27FC236}">
                  <a16:creationId xmlns:a16="http://schemas.microsoft.com/office/drawing/2014/main" id="{2A23AD52-2802-B12A-69E6-1739D3C8083E}"/>
                </a:ext>
              </a:extLst>
            </p:cNvPr>
            <p:cNvSpPr/>
            <p:nvPr/>
          </p:nvSpPr>
          <p:spPr>
            <a:xfrm flipH="1" flipV="1">
              <a:off x="568005" y="3568756"/>
              <a:ext cx="215577" cy="197710"/>
            </a:xfrm>
            <a:prstGeom prst="ellipse">
              <a:avLst/>
            </a:prstGeom>
            <a:solidFill>
              <a:srgbClr val="6FC2B4"/>
            </a:solidFill>
            <a:ln w="25400" cap="flat" cmpd="sng" algn="ctr">
              <a:no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sp>
          <p:nvSpPr>
            <p:cNvPr id="79" name="Oval 78">
              <a:extLst>
                <a:ext uri="{FF2B5EF4-FFF2-40B4-BE49-F238E27FC236}">
                  <a16:creationId xmlns:a16="http://schemas.microsoft.com/office/drawing/2014/main" id="{E7BF7320-2071-E684-B0F8-AB18C9F93F4E}"/>
                </a:ext>
              </a:extLst>
            </p:cNvPr>
            <p:cNvSpPr/>
            <p:nvPr/>
          </p:nvSpPr>
          <p:spPr>
            <a:xfrm flipH="1" flipV="1">
              <a:off x="478181" y="3486377"/>
              <a:ext cx="395225" cy="362468"/>
            </a:xfrm>
            <a:prstGeom prst="ellipse">
              <a:avLst/>
            </a:prstGeom>
            <a:noFill/>
            <a:ln w="25400" cap="flat" cmpd="sng" algn="ctr">
              <a:solidFill>
                <a:srgbClr val="6FC2B4"/>
              </a:solid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cxnSp>
          <p:nvCxnSpPr>
            <p:cNvPr id="80" name="Straight Connector 79">
              <a:extLst>
                <a:ext uri="{FF2B5EF4-FFF2-40B4-BE49-F238E27FC236}">
                  <a16:creationId xmlns:a16="http://schemas.microsoft.com/office/drawing/2014/main" id="{B26DA111-FC82-76F2-113C-7FA610E61B5F}"/>
                </a:ext>
              </a:extLst>
            </p:cNvPr>
            <p:cNvCxnSpPr/>
            <p:nvPr/>
          </p:nvCxnSpPr>
          <p:spPr>
            <a:xfrm flipH="1">
              <a:off x="675794" y="3892657"/>
              <a:ext cx="0" cy="302021"/>
            </a:xfrm>
            <a:prstGeom prst="line">
              <a:avLst/>
            </a:prstGeom>
            <a:noFill/>
            <a:ln w="25400" cap="flat" cmpd="sng" algn="ctr">
              <a:solidFill>
                <a:srgbClr val="6FC2B4"/>
              </a:solidFill>
              <a:prstDash val="solid"/>
              <a:tailEnd type="oval"/>
            </a:ln>
            <a:effectLst/>
          </p:spPr>
        </p:cxnSp>
        <p:sp>
          <p:nvSpPr>
            <p:cNvPr id="81" name="TextBox 80">
              <a:extLst>
                <a:ext uri="{FF2B5EF4-FFF2-40B4-BE49-F238E27FC236}">
                  <a16:creationId xmlns:a16="http://schemas.microsoft.com/office/drawing/2014/main" id="{BB25A164-8CBB-59D0-C658-2075CA536490}"/>
                </a:ext>
              </a:extLst>
            </p:cNvPr>
            <p:cNvSpPr txBox="1"/>
            <p:nvPr/>
          </p:nvSpPr>
          <p:spPr>
            <a:xfrm flipH="1">
              <a:off x="-49528" y="3256623"/>
              <a:ext cx="1450641" cy="316548"/>
            </a:xfrm>
            <a:prstGeom prst="rect">
              <a:avLst/>
            </a:prstGeom>
            <a:noFill/>
          </p:spPr>
          <p:txBody>
            <a:bodyPr wrap="square" rtlCol="0">
              <a:spAutoFit/>
            </a:bodyPr>
            <a:lstStyle/>
            <a:p>
              <a:pPr algn="ctr">
                <a:defRPr/>
              </a:pPr>
              <a:r>
                <a:rPr lang="en-GB" sz="1100" b="1" kern="0" dirty="0">
                  <a:solidFill>
                    <a:srgbClr val="6FC2B4"/>
                  </a:solidFill>
                  <a:latin typeface="Calibri" panose="020F0502020204030204" pitchFamily="34" charset="0"/>
                  <a:ea typeface="Verdana" panose="020B0604030504040204" pitchFamily="34" charset="0"/>
                  <a:cs typeface="Calibri" panose="020F0502020204030204" pitchFamily="34" charset="0"/>
                </a:rPr>
                <a:t>TAWAL</a:t>
              </a:r>
            </a:p>
          </p:txBody>
        </p:sp>
        <p:sp>
          <p:nvSpPr>
            <p:cNvPr id="82" name="TextBox 81">
              <a:extLst>
                <a:ext uri="{FF2B5EF4-FFF2-40B4-BE49-F238E27FC236}">
                  <a16:creationId xmlns:a16="http://schemas.microsoft.com/office/drawing/2014/main" id="{48DDB63A-F4C2-446A-5E2B-05EC71D5B758}"/>
                </a:ext>
              </a:extLst>
            </p:cNvPr>
            <p:cNvSpPr txBox="1"/>
            <p:nvPr/>
          </p:nvSpPr>
          <p:spPr>
            <a:xfrm>
              <a:off x="1224598" y="1917329"/>
              <a:ext cx="1450641" cy="837921"/>
            </a:xfrm>
            <a:prstGeom prst="rect">
              <a:avLst/>
            </a:prstGeom>
            <a:noFill/>
          </p:spPr>
          <p:txBody>
            <a:bodyPr wrap="square" lIns="0" tIns="0" rIns="0" bIns="0" rtlCol="0">
              <a:spAutoFit/>
            </a:bodyPr>
            <a:lstStyle/>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Cybersecurity Review</a:t>
              </a:r>
            </a:p>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Services Development </a:t>
              </a: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Review</a:t>
              </a:r>
            </a:p>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Internal Controls Review 2021</a:t>
              </a:r>
            </a:p>
          </p:txBody>
        </p:sp>
        <p:pic>
          <p:nvPicPr>
            <p:cNvPr id="83" name="Picture 82" descr="image013">
              <a:extLst>
                <a:ext uri="{FF2B5EF4-FFF2-40B4-BE49-F238E27FC236}">
                  <a16:creationId xmlns:a16="http://schemas.microsoft.com/office/drawing/2014/main" id="{D574D2C0-B1F1-23BE-0229-6A324F8E0FC4}"/>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371500" y="2806897"/>
              <a:ext cx="582070" cy="277624"/>
            </a:xfrm>
            <a:prstGeom prst="rect">
              <a:avLst/>
            </a:prstGeom>
            <a:ln w="25400">
              <a:solidFill>
                <a:sysClr val="window" lastClr="FFFFFF"/>
              </a:solidFill>
            </a:ln>
            <a:effectLst/>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EFC6AD6B-99C5-968A-E551-D27F1AC6EC3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48248" y="4301360"/>
              <a:ext cx="611841" cy="248194"/>
            </a:xfrm>
            <a:prstGeom prst="rect">
              <a:avLst/>
            </a:prstGeom>
          </p:spPr>
        </p:pic>
        <p:pic>
          <p:nvPicPr>
            <p:cNvPr id="85" name="Picture 84" descr="image013">
              <a:extLst>
                <a:ext uri="{FF2B5EF4-FFF2-40B4-BE49-F238E27FC236}">
                  <a16:creationId xmlns:a16="http://schemas.microsoft.com/office/drawing/2014/main" id="{2137E1F6-07CE-9C0C-CCFB-174A7F2D8C20}"/>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371321" y="2807202"/>
              <a:ext cx="582070" cy="277624"/>
            </a:xfrm>
            <a:prstGeom prst="rect">
              <a:avLst/>
            </a:prstGeom>
            <a:ln w="25400">
              <a:solidFill>
                <a:sysClr val="window" lastClr="FFFFFF"/>
              </a:solidFill>
            </a:ln>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22920924"/>
      </p:ext>
    </p:extLst>
  </p:cSld>
  <p:clrMapOvr>
    <a:masterClrMapping/>
  </p:clrMapOvr>
  <p:transition spd="med">
    <p:pull/>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p:cNvPicPr>
          <p:nvPr/>
        </p:nvPicPr>
        <p:blipFill>
          <a:blip r:embed="rId2">
            <a:extLst>
              <a:ext uri="{28A0092B-C50C-407E-A947-70E740481C1C}">
                <a14:useLocalDpi xmlns:a14="http://schemas.microsoft.com/office/drawing/2010/main" val="0"/>
              </a:ext>
            </a:extLst>
          </a:blip>
          <a:stretch>
            <a:fillRect/>
          </a:stretch>
        </p:blipFill>
        <p:spPr>
          <a:xfrm>
            <a:off x="-1" y="-1460"/>
            <a:ext cx="11316831" cy="6851203"/>
          </a:xfrm>
          <a:prstGeom prst="rect">
            <a:avLst/>
          </a:prstGeom>
        </p:spPr>
      </p:pic>
      <p:grpSp>
        <p:nvGrpSpPr>
          <p:cNvPr id="6" name="Group 5">
            <a:extLst>
              <a:ext uri="{FF2B5EF4-FFF2-40B4-BE49-F238E27FC236}">
                <a16:creationId xmlns:a16="http://schemas.microsoft.com/office/drawing/2014/main" id="{B0BFBE09-3C6A-44C7-9D03-289EB3B4D0A7}"/>
              </a:ext>
            </a:extLst>
          </p:cNvPr>
          <p:cNvGrpSpPr/>
          <p:nvPr/>
        </p:nvGrpSpPr>
        <p:grpSpPr>
          <a:xfrm>
            <a:off x="10791565" y="6425836"/>
            <a:ext cx="364450" cy="364450"/>
            <a:chOff x="2624423" y="132075"/>
            <a:chExt cx="864729" cy="864729"/>
          </a:xfrm>
        </p:grpSpPr>
        <p:sp>
          <p:nvSpPr>
            <p:cNvPr id="9" name="Oval 8">
              <a:extLst>
                <a:ext uri="{FF2B5EF4-FFF2-40B4-BE49-F238E27FC236}">
                  <a16:creationId xmlns:a16="http://schemas.microsoft.com/office/drawing/2014/main" id="{55483B00-835E-4566-9353-F7D981928BD8}"/>
                </a:ext>
              </a:extLst>
            </p:cNvPr>
            <p:cNvSpPr/>
            <p:nvPr userDrawn="1"/>
          </p:nvSpPr>
          <p:spPr bwMode="gray">
            <a:xfrm>
              <a:off x="2624423" y="132075"/>
              <a:ext cx="864729" cy="864729"/>
            </a:xfrm>
            <a:prstGeom prst="ellipse">
              <a:avLst/>
            </a:prstGeom>
            <a:solidFill>
              <a:srgbClr val="343434"/>
            </a:solidFill>
            <a:ln w="19050" algn="ctr">
              <a:noFill/>
              <a:miter lim="800000"/>
              <a:headEnd/>
              <a:tailEnd/>
            </a:ln>
          </p:spPr>
          <p:txBody>
            <a:bodyPr wrap="none" lIns="0" tIns="0" rIns="0" bIns="0" rtlCol="0" anchor="ctr"/>
            <a:lstStyle/>
            <a:p>
              <a:pPr algn="ctr" defTabSz="1208241">
                <a:lnSpc>
                  <a:spcPct val="106000"/>
                </a:lnSpc>
                <a:defRPr/>
              </a:pPr>
              <a:endParaRPr lang="en-US" sz="2382" b="1" dirty="0">
                <a:solidFill>
                  <a:prstClr val="white"/>
                </a:solidFill>
                <a:latin typeface="Calibri" panose="020F0502020204030204" pitchFamily="34" charset="0"/>
              </a:endParaRPr>
            </a:p>
          </p:txBody>
        </p:sp>
        <p:grpSp>
          <p:nvGrpSpPr>
            <p:cNvPr id="12" name="Group 22">
              <a:extLst>
                <a:ext uri="{FF2B5EF4-FFF2-40B4-BE49-F238E27FC236}">
                  <a16:creationId xmlns:a16="http://schemas.microsoft.com/office/drawing/2014/main" id="{A0C95259-4342-46A6-B68D-4CF9DEC6145C}"/>
                </a:ext>
              </a:extLst>
            </p:cNvPr>
            <p:cNvGrpSpPr>
              <a:grpSpLocks noChangeAspect="1"/>
            </p:cNvGrpSpPr>
            <p:nvPr userDrawn="1"/>
          </p:nvGrpSpPr>
          <p:grpSpPr bwMode="auto">
            <a:xfrm>
              <a:off x="2678782" y="201682"/>
              <a:ext cx="757994" cy="757994"/>
              <a:chOff x="3448" y="418"/>
              <a:chExt cx="1517" cy="1517"/>
            </a:xfrm>
            <a:solidFill>
              <a:srgbClr val="343434"/>
            </a:solidFill>
          </p:grpSpPr>
          <p:sp>
            <p:nvSpPr>
              <p:cNvPr id="13" name="Freeform 23">
                <a:extLst>
                  <a:ext uri="{FF2B5EF4-FFF2-40B4-BE49-F238E27FC236}">
                    <a16:creationId xmlns:a16="http://schemas.microsoft.com/office/drawing/2014/main" id="{E6E79448-B6DB-4A98-9563-02D545B944F3}"/>
                  </a:ext>
                </a:extLst>
              </p:cNvPr>
              <p:cNvSpPr>
                <a:spLocks noEditPoints="1"/>
              </p:cNvSpPr>
              <p:nvPr/>
            </p:nvSpPr>
            <p:spPr bwMode="auto">
              <a:xfrm>
                <a:off x="3731" y="700"/>
                <a:ext cx="954" cy="888"/>
              </a:xfrm>
              <a:custGeom>
                <a:avLst/>
                <a:gdLst>
                  <a:gd name="T0" fmla="*/ 241 w 402"/>
                  <a:gd name="T1" fmla="*/ 347 h 374"/>
                  <a:gd name="T2" fmla="*/ 334 w 402"/>
                  <a:gd name="T3" fmla="*/ 347 h 374"/>
                  <a:gd name="T4" fmla="*/ 334 w 402"/>
                  <a:gd name="T5" fmla="*/ 174 h 374"/>
                  <a:gd name="T6" fmla="*/ 347 w 402"/>
                  <a:gd name="T7" fmla="*/ 161 h 374"/>
                  <a:gd name="T8" fmla="*/ 351 w 402"/>
                  <a:gd name="T9" fmla="*/ 161 h 374"/>
                  <a:gd name="T10" fmla="*/ 201 w 402"/>
                  <a:gd name="T11" fmla="*/ 32 h 374"/>
                  <a:gd name="T12" fmla="*/ 51 w 402"/>
                  <a:gd name="T13" fmla="*/ 161 h 374"/>
                  <a:gd name="T14" fmla="*/ 55 w 402"/>
                  <a:gd name="T15" fmla="*/ 161 h 374"/>
                  <a:gd name="T16" fmla="*/ 68 w 402"/>
                  <a:gd name="T17" fmla="*/ 174 h 374"/>
                  <a:gd name="T18" fmla="*/ 68 w 402"/>
                  <a:gd name="T19" fmla="*/ 347 h 374"/>
                  <a:gd name="T20" fmla="*/ 161 w 402"/>
                  <a:gd name="T21" fmla="*/ 347 h 374"/>
                  <a:gd name="T22" fmla="*/ 161 w 402"/>
                  <a:gd name="T23" fmla="*/ 280 h 374"/>
                  <a:gd name="T24" fmla="*/ 174 w 402"/>
                  <a:gd name="T25" fmla="*/ 267 h 374"/>
                  <a:gd name="T26" fmla="*/ 228 w 402"/>
                  <a:gd name="T27" fmla="*/ 267 h 374"/>
                  <a:gd name="T28" fmla="*/ 241 w 402"/>
                  <a:gd name="T29" fmla="*/ 280 h 374"/>
                  <a:gd name="T30" fmla="*/ 241 w 402"/>
                  <a:gd name="T31" fmla="*/ 347 h 374"/>
                  <a:gd name="T32" fmla="*/ 347 w 402"/>
                  <a:gd name="T33" fmla="*/ 374 h 374"/>
                  <a:gd name="T34" fmla="*/ 228 w 402"/>
                  <a:gd name="T35" fmla="*/ 374 h 374"/>
                  <a:gd name="T36" fmla="*/ 214 w 402"/>
                  <a:gd name="T37" fmla="*/ 360 h 374"/>
                  <a:gd name="T38" fmla="*/ 214 w 402"/>
                  <a:gd name="T39" fmla="*/ 294 h 374"/>
                  <a:gd name="T40" fmla="*/ 188 w 402"/>
                  <a:gd name="T41" fmla="*/ 294 h 374"/>
                  <a:gd name="T42" fmla="*/ 188 w 402"/>
                  <a:gd name="T43" fmla="*/ 360 h 374"/>
                  <a:gd name="T44" fmla="*/ 174 w 402"/>
                  <a:gd name="T45" fmla="*/ 374 h 374"/>
                  <a:gd name="T46" fmla="*/ 55 w 402"/>
                  <a:gd name="T47" fmla="*/ 374 h 374"/>
                  <a:gd name="T48" fmla="*/ 41 w 402"/>
                  <a:gd name="T49" fmla="*/ 360 h 374"/>
                  <a:gd name="T50" fmla="*/ 41 w 402"/>
                  <a:gd name="T51" fmla="*/ 187 h 374"/>
                  <a:gd name="T52" fmla="*/ 15 w 402"/>
                  <a:gd name="T53" fmla="*/ 187 h 374"/>
                  <a:gd name="T54" fmla="*/ 2 w 402"/>
                  <a:gd name="T55" fmla="*/ 179 h 374"/>
                  <a:gd name="T56" fmla="*/ 6 w 402"/>
                  <a:gd name="T57" fmla="*/ 164 h 374"/>
                  <a:gd name="T58" fmla="*/ 192 w 402"/>
                  <a:gd name="T59" fmla="*/ 4 h 374"/>
                  <a:gd name="T60" fmla="*/ 210 w 402"/>
                  <a:gd name="T61" fmla="*/ 4 h 374"/>
                  <a:gd name="T62" fmla="*/ 396 w 402"/>
                  <a:gd name="T63" fmla="*/ 164 h 374"/>
                  <a:gd name="T64" fmla="*/ 400 w 402"/>
                  <a:gd name="T65" fmla="*/ 179 h 374"/>
                  <a:gd name="T66" fmla="*/ 387 w 402"/>
                  <a:gd name="T67" fmla="*/ 187 h 374"/>
                  <a:gd name="T68" fmla="*/ 361 w 402"/>
                  <a:gd name="T69" fmla="*/ 187 h 374"/>
                  <a:gd name="T70" fmla="*/ 361 w 402"/>
                  <a:gd name="T71" fmla="*/ 360 h 374"/>
                  <a:gd name="T72" fmla="*/ 347 w 402"/>
                  <a:gd name="T7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2" h="374">
                    <a:moveTo>
                      <a:pt x="241" y="347"/>
                    </a:moveTo>
                    <a:cubicBezTo>
                      <a:pt x="334" y="347"/>
                      <a:pt x="334" y="347"/>
                      <a:pt x="334" y="347"/>
                    </a:cubicBezTo>
                    <a:cubicBezTo>
                      <a:pt x="334" y="174"/>
                      <a:pt x="334" y="174"/>
                      <a:pt x="334" y="174"/>
                    </a:cubicBezTo>
                    <a:cubicBezTo>
                      <a:pt x="334" y="167"/>
                      <a:pt x="340" y="161"/>
                      <a:pt x="347" y="161"/>
                    </a:cubicBezTo>
                    <a:cubicBezTo>
                      <a:pt x="351" y="161"/>
                      <a:pt x="351" y="161"/>
                      <a:pt x="351" y="161"/>
                    </a:cubicBezTo>
                    <a:cubicBezTo>
                      <a:pt x="201" y="32"/>
                      <a:pt x="201" y="32"/>
                      <a:pt x="201" y="32"/>
                    </a:cubicBezTo>
                    <a:cubicBezTo>
                      <a:pt x="51" y="161"/>
                      <a:pt x="51" y="161"/>
                      <a:pt x="51" y="161"/>
                    </a:cubicBezTo>
                    <a:cubicBezTo>
                      <a:pt x="55" y="161"/>
                      <a:pt x="55" y="161"/>
                      <a:pt x="55" y="161"/>
                    </a:cubicBezTo>
                    <a:cubicBezTo>
                      <a:pt x="62" y="161"/>
                      <a:pt x="68" y="167"/>
                      <a:pt x="68" y="174"/>
                    </a:cubicBezTo>
                    <a:cubicBezTo>
                      <a:pt x="68" y="347"/>
                      <a:pt x="68" y="347"/>
                      <a:pt x="68" y="347"/>
                    </a:cubicBezTo>
                    <a:cubicBezTo>
                      <a:pt x="161" y="347"/>
                      <a:pt x="161" y="347"/>
                      <a:pt x="161" y="347"/>
                    </a:cubicBezTo>
                    <a:cubicBezTo>
                      <a:pt x="161" y="280"/>
                      <a:pt x="161" y="280"/>
                      <a:pt x="161" y="280"/>
                    </a:cubicBezTo>
                    <a:cubicBezTo>
                      <a:pt x="161" y="273"/>
                      <a:pt x="167" y="267"/>
                      <a:pt x="174" y="267"/>
                    </a:cubicBezTo>
                    <a:cubicBezTo>
                      <a:pt x="228" y="267"/>
                      <a:pt x="228" y="267"/>
                      <a:pt x="228" y="267"/>
                    </a:cubicBezTo>
                    <a:cubicBezTo>
                      <a:pt x="235" y="267"/>
                      <a:pt x="241" y="273"/>
                      <a:pt x="241" y="280"/>
                    </a:cubicBezTo>
                    <a:cubicBezTo>
                      <a:pt x="241" y="347"/>
                      <a:pt x="241" y="347"/>
                      <a:pt x="241" y="347"/>
                    </a:cubicBezTo>
                    <a:close/>
                    <a:moveTo>
                      <a:pt x="347" y="374"/>
                    </a:moveTo>
                    <a:cubicBezTo>
                      <a:pt x="228" y="374"/>
                      <a:pt x="228" y="374"/>
                      <a:pt x="228" y="374"/>
                    </a:cubicBezTo>
                    <a:cubicBezTo>
                      <a:pt x="220" y="374"/>
                      <a:pt x="214" y="368"/>
                      <a:pt x="214" y="360"/>
                    </a:cubicBezTo>
                    <a:cubicBezTo>
                      <a:pt x="214" y="294"/>
                      <a:pt x="214" y="294"/>
                      <a:pt x="214" y="294"/>
                    </a:cubicBezTo>
                    <a:cubicBezTo>
                      <a:pt x="188" y="294"/>
                      <a:pt x="188" y="294"/>
                      <a:pt x="188" y="294"/>
                    </a:cubicBezTo>
                    <a:cubicBezTo>
                      <a:pt x="188" y="360"/>
                      <a:pt x="188" y="360"/>
                      <a:pt x="188" y="360"/>
                    </a:cubicBezTo>
                    <a:cubicBezTo>
                      <a:pt x="188" y="368"/>
                      <a:pt x="182" y="374"/>
                      <a:pt x="174" y="374"/>
                    </a:cubicBezTo>
                    <a:cubicBezTo>
                      <a:pt x="55" y="374"/>
                      <a:pt x="55" y="374"/>
                      <a:pt x="55" y="374"/>
                    </a:cubicBezTo>
                    <a:cubicBezTo>
                      <a:pt x="47" y="374"/>
                      <a:pt x="41" y="368"/>
                      <a:pt x="41" y="360"/>
                    </a:cubicBezTo>
                    <a:cubicBezTo>
                      <a:pt x="41" y="187"/>
                      <a:pt x="41" y="187"/>
                      <a:pt x="41" y="187"/>
                    </a:cubicBezTo>
                    <a:cubicBezTo>
                      <a:pt x="15" y="187"/>
                      <a:pt x="15" y="187"/>
                      <a:pt x="15" y="187"/>
                    </a:cubicBezTo>
                    <a:cubicBezTo>
                      <a:pt x="9" y="187"/>
                      <a:pt x="4" y="184"/>
                      <a:pt x="2" y="179"/>
                    </a:cubicBezTo>
                    <a:cubicBezTo>
                      <a:pt x="0" y="173"/>
                      <a:pt x="2" y="167"/>
                      <a:pt x="6" y="164"/>
                    </a:cubicBezTo>
                    <a:cubicBezTo>
                      <a:pt x="192" y="4"/>
                      <a:pt x="192" y="4"/>
                      <a:pt x="192" y="4"/>
                    </a:cubicBezTo>
                    <a:cubicBezTo>
                      <a:pt x="197" y="0"/>
                      <a:pt x="205" y="0"/>
                      <a:pt x="210" y="4"/>
                    </a:cubicBezTo>
                    <a:cubicBezTo>
                      <a:pt x="396" y="164"/>
                      <a:pt x="396" y="164"/>
                      <a:pt x="396" y="164"/>
                    </a:cubicBezTo>
                    <a:cubicBezTo>
                      <a:pt x="400" y="167"/>
                      <a:pt x="402" y="173"/>
                      <a:pt x="400" y="179"/>
                    </a:cubicBezTo>
                    <a:cubicBezTo>
                      <a:pt x="398" y="184"/>
                      <a:pt x="393" y="187"/>
                      <a:pt x="387" y="187"/>
                    </a:cubicBezTo>
                    <a:cubicBezTo>
                      <a:pt x="361" y="187"/>
                      <a:pt x="361" y="187"/>
                      <a:pt x="361" y="187"/>
                    </a:cubicBezTo>
                    <a:cubicBezTo>
                      <a:pt x="361" y="360"/>
                      <a:pt x="361" y="360"/>
                      <a:pt x="361" y="360"/>
                    </a:cubicBezTo>
                    <a:cubicBezTo>
                      <a:pt x="361" y="368"/>
                      <a:pt x="355" y="374"/>
                      <a:pt x="347" y="37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pPr defTabSz="1208241">
                  <a:defRPr/>
                </a:pPr>
                <a:endParaRPr lang="en-US" sz="2382" dirty="0">
                  <a:solidFill>
                    <a:prstClr val="black"/>
                  </a:solidFill>
                  <a:latin typeface="Calibri" panose="020F0502020204030204" pitchFamily="34" charset="0"/>
                </a:endParaRPr>
              </a:p>
            </p:txBody>
          </p:sp>
          <p:sp>
            <p:nvSpPr>
              <p:cNvPr id="14" name="Freeform 24">
                <a:extLst>
                  <a:ext uri="{FF2B5EF4-FFF2-40B4-BE49-F238E27FC236}">
                    <a16:creationId xmlns:a16="http://schemas.microsoft.com/office/drawing/2014/main" id="{939E9201-1847-488F-940F-2E436A00A10B}"/>
                  </a:ext>
                </a:extLst>
              </p:cNvPr>
              <p:cNvSpPr>
                <a:spLocks noEditPoints="1"/>
              </p:cNvSpPr>
              <p:nvPr/>
            </p:nvSpPr>
            <p:spPr bwMode="auto">
              <a:xfrm>
                <a:off x="3448" y="418"/>
                <a:ext cx="1517" cy="1517"/>
              </a:xfrm>
              <a:custGeom>
                <a:avLst/>
                <a:gdLst>
                  <a:gd name="T0" fmla="*/ 320 w 639"/>
                  <a:gd name="T1" fmla="*/ 0 h 639"/>
                  <a:gd name="T2" fmla="*/ 0 w 639"/>
                  <a:gd name="T3" fmla="*/ 320 h 639"/>
                  <a:gd name="T4" fmla="*/ 320 w 639"/>
                  <a:gd name="T5" fmla="*/ 639 h 639"/>
                  <a:gd name="T6" fmla="*/ 639 w 639"/>
                  <a:gd name="T7" fmla="*/ 320 h 639"/>
                  <a:gd name="T8" fmla="*/ 320 w 639"/>
                  <a:gd name="T9" fmla="*/ 0 h 639"/>
                  <a:gd name="T10" fmla="*/ 320 w 639"/>
                  <a:gd name="T11" fmla="*/ 0 h 639"/>
                  <a:gd name="T12" fmla="*/ 320 w 639"/>
                  <a:gd name="T13" fmla="*/ 27 h 639"/>
                  <a:gd name="T14" fmla="*/ 613 w 639"/>
                  <a:gd name="T15" fmla="*/ 320 h 639"/>
                  <a:gd name="T16" fmla="*/ 320 w 639"/>
                  <a:gd name="T17" fmla="*/ 612 h 639"/>
                  <a:gd name="T18" fmla="*/ 27 w 639"/>
                  <a:gd name="T19" fmla="*/ 320 h 639"/>
                  <a:gd name="T20" fmla="*/ 320 w 639"/>
                  <a:gd name="T21" fmla="*/ 27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9" h="639">
                    <a:moveTo>
                      <a:pt x="320" y="0"/>
                    </a:moveTo>
                    <a:cubicBezTo>
                      <a:pt x="144" y="0"/>
                      <a:pt x="0" y="143"/>
                      <a:pt x="0" y="320"/>
                    </a:cubicBezTo>
                    <a:cubicBezTo>
                      <a:pt x="0" y="496"/>
                      <a:pt x="144" y="639"/>
                      <a:pt x="320" y="639"/>
                    </a:cubicBezTo>
                    <a:cubicBezTo>
                      <a:pt x="496" y="639"/>
                      <a:pt x="639" y="496"/>
                      <a:pt x="639" y="320"/>
                    </a:cubicBezTo>
                    <a:cubicBezTo>
                      <a:pt x="639" y="143"/>
                      <a:pt x="496" y="0"/>
                      <a:pt x="320" y="0"/>
                    </a:cubicBezTo>
                    <a:cubicBezTo>
                      <a:pt x="320" y="0"/>
                      <a:pt x="320" y="0"/>
                      <a:pt x="320" y="0"/>
                    </a:cubicBezTo>
                    <a:close/>
                    <a:moveTo>
                      <a:pt x="320" y="27"/>
                    </a:moveTo>
                    <a:cubicBezTo>
                      <a:pt x="481" y="27"/>
                      <a:pt x="613" y="158"/>
                      <a:pt x="613" y="320"/>
                    </a:cubicBezTo>
                    <a:cubicBezTo>
                      <a:pt x="613" y="481"/>
                      <a:pt x="481" y="612"/>
                      <a:pt x="320" y="612"/>
                    </a:cubicBezTo>
                    <a:cubicBezTo>
                      <a:pt x="158" y="612"/>
                      <a:pt x="27" y="481"/>
                      <a:pt x="27" y="320"/>
                    </a:cubicBezTo>
                    <a:cubicBezTo>
                      <a:pt x="27" y="158"/>
                      <a:pt x="158" y="27"/>
                      <a:pt x="320" y="2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587" tIns="45295" rIns="90587" bIns="45295" numCol="1" anchor="t" anchorCtr="0" compatLnSpc="1">
                <a:prstTxWarp prst="textNoShape">
                  <a:avLst/>
                </a:prstTxWarp>
              </a:bodyPr>
              <a:lstStyle/>
              <a:p>
                <a:pPr defTabSz="1208241">
                  <a:defRPr/>
                </a:pPr>
                <a:endParaRPr lang="en-US" sz="2382" dirty="0">
                  <a:solidFill>
                    <a:prstClr val="black"/>
                  </a:solidFill>
                  <a:latin typeface="Calibri" panose="020F0502020204030204" pitchFamily="34" charset="0"/>
                </a:endParaRPr>
              </a:p>
            </p:txBody>
          </p:sp>
        </p:grpSp>
      </p:grpSp>
      <p:sp>
        <p:nvSpPr>
          <p:cNvPr id="15" name="Oval 14">
            <a:hlinkClick r:id="rId3" action="ppaction://hlinksldjump"/>
            <a:extLst>
              <a:ext uri="{FF2B5EF4-FFF2-40B4-BE49-F238E27FC236}">
                <a16:creationId xmlns:a16="http://schemas.microsoft.com/office/drawing/2014/main" id="{B201DE4F-2986-47A1-A1B4-FD9A0B785BBF}"/>
              </a:ext>
            </a:extLst>
          </p:cNvPr>
          <p:cNvSpPr/>
          <p:nvPr/>
        </p:nvSpPr>
        <p:spPr bwMode="gray">
          <a:xfrm>
            <a:off x="10751701" y="6426652"/>
            <a:ext cx="423091" cy="423091"/>
          </a:xfrm>
          <a:prstGeom prst="ellipse">
            <a:avLst/>
          </a:prstGeom>
          <a:solidFill>
            <a:srgbClr val="62B5E5">
              <a:alpha val="0"/>
            </a:srgbClr>
          </a:solidFill>
          <a:ln w="19050" algn="ctr">
            <a:noFill/>
            <a:miter lim="800000"/>
            <a:headEnd/>
            <a:tailEnd/>
          </a:ln>
        </p:spPr>
        <p:txBody>
          <a:bodyPr wrap="square" lIns="88071" tIns="88071" rIns="88071" bIns="88071" rtlCol="0" anchor="ctr"/>
          <a:lstStyle/>
          <a:p>
            <a:pPr algn="ctr" defTabSz="1208241">
              <a:lnSpc>
                <a:spcPct val="106000"/>
              </a:lnSpc>
              <a:defRPr/>
            </a:pPr>
            <a:endParaRPr lang="en-US" sz="1582" b="1" dirty="0">
              <a:solidFill>
                <a:prstClr val="white"/>
              </a:solidFill>
              <a:latin typeface="Calibri" panose="020F0502020204030204" pitchFamily="34" charset="0"/>
            </a:endParaRPr>
          </a:p>
        </p:txBody>
      </p:sp>
      <p:sp>
        <p:nvSpPr>
          <p:cNvPr id="16" name="Triangle 28">
            <a:extLst>
              <a:ext uri="{FF2B5EF4-FFF2-40B4-BE49-F238E27FC236}">
                <a16:creationId xmlns:a16="http://schemas.microsoft.com/office/drawing/2014/main" id="{E9125C52-DBD0-4018-BB14-AABC5D45DC34}"/>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19" name="Rectangle 18">
            <a:extLst>
              <a:ext uri="{FF2B5EF4-FFF2-40B4-BE49-F238E27FC236}">
                <a16:creationId xmlns:a16="http://schemas.microsoft.com/office/drawing/2014/main" id="{FD564A15-A158-4EC1-A8A9-45427C006F16}"/>
              </a:ext>
            </a:extLst>
          </p:cNvPr>
          <p:cNvSpPr/>
          <p:nvPr/>
        </p:nvSpPr>
        <p:spPr bwMode="gray">
          <a:xfrm>
            <a:off x="0" y="-19402"/>
            <a:ext cx="11308616" cy="6877401"/>
          </a:xfrm>
          <a:prstGeom prst="rect">
            <a:avLst/>
          </a:prstGeom>
          <a:solidFill>
            <a:schemeClr val="tx1">
              <a:alpha val="48000"/>
            </a:scheme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panose="020F0502020204030204" pitchFamily="34" charset="0"/>
            </a:endParaRPr>
          </a:p>
        </p:txBody>
      </p:sp>
      <p:sp>
        <p:nvSpPr>
          <p:cNvPr id="10" name="Title 1">
            <a:extLst>
              <a:ext uri="{FF2B5EF4-FFF2-40B4-BE49-F238E27FC236}">
                <a16:creationId xmlns:a16="http://schemas.microsoft.com/office/drawing/2014/main" id="{EC016919-2EDD-472D-8BFC-124E277AD105}"/>
              </a:ext>
            </a:extLst>
          </p:cNvPr>
          <p:cNvSpPr>
            <a:spLocks noGrp="1"/>
          </p:cNvSpPr>
          <p:nvPr>
            <p:ph type="title"/>
          </p:nvPr>
        </p:nvSpPr>
        <p:spPr bwMode="gray">
          <a:xfrm>
            <a:off x="522376" y="460105"/>
            <a:ext cx="10321069" cy="1577552"/>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b="0" dirty="0">
                <a:latin typeface="Calibri" panose="020F0502020204030204" pitchFamily="34" charset="0"/>
              </a:rPr>
              <a:t>Appendices</a:t>
            </a:r>
          </a:p>
        </p:txBody>
      </p:sp>
      <p:sp>
        <p:nvSpPr>
          <p:cNvPr id="11" name="Text Placeholder 2">
            <a:extLst>
              <a:ext uri="{FF2B5EF4-FFF2-40B4-BE49-F238E27FC236}">
                <a16:creationId xmlns:a16="http://schemas.microsoft.com/office/drawing/2014/main" id="{6DD4D66A-D889-4ED3-9DF1-AF716327167B}"/>
              </a:ext>
            </a:extLst>
          </p:cNvPr>
          <p:cNvSpPr txBox="1">
            <a:spLocks/>
          </p:cNvSpPr>
          <p:nvPr/>
        </p:nvSpPr>
        <p:spPr bwMode="gray">
          <a:xfrm>
            <a:off x="522376" y="2167362"/>
            <a:ext cx="10321069" cy="1551922"/>
          </a:xfrm>
          <a:prstGeom prst="rect">
            <a:avLst/>
          </a:prstGeom>
        </p:spPr>
        <p:txBody>
          <a:bodyPr vert="horz" lIns="0" tIns="0" rIns="0" bIns="0" rtlCol="0">
            <a:noAutofit/>
          </a:bodyPr>
          <a:lstStyle>
            <a:lvl1pPr marL="0" indent="0" algn="l" defTabSz="1219170" rtl="0" eaLnBrk="1" latinLnBrk="0" hangingPunct="1">
              <a:lnSpc>
                <a:spcPct val="95000"/>
              </a:lnSpc>
              <a:spcBef>
                <a:spcPts val="0"/>
              </a:spcBef>
              <a:spcAft>
                <a:spcPts val="0"/>
              </a:spcAft>
              <a:buSzPct val="100000"/>
              <a:buFontTx/>
              <a:buNone/>
              <a:defRPr sz="3850" b="0" kern="1200">
                <a:solidFill>
                  <a:schemeClr val="bg1"/>
                </a:solidFill>
                <a:latin typeface="+mn-lt"/>
                <a:ea typeface="+mn-ea"/>
                <a:cs typeface="+mn-cs"/>
              </a:defRPr>
            </a:lvl1pPr>
            <a:lvl2pPr marL="609585" indent="0" algn="l" defTabSz="1219170" rtl="0" eaLnBrk="1" latinLnBrk="0" hangingPunct="1">
              <a:spcBef>
                <a:spcPts val="0"/>
              </a:spcBef>
              <a:spcAft>
                <a:spcPts val="1333"/>
              </a:spcAft>
              <a:buClrTx/>
              <a:buSzPct val="100000"/>
              <a:buFont typeface="Arial" panose="020B0604020202020204" pitchFamily="34" charset="0"/>
              <a:buNone/>
              <a:defRPr lang="en-US" sz="2667" b="0" kern="1200">
                <a:solidFill>
                  <a:schemeClr val="tx1">
                    <a:tint val="75000"/>
                  </a:schemeClr>
                </a:solidFill>
                <a:latin typeface="+mn-lt"/>
                <a:ea typeface="+mn-ea"/>
                <a:cs typeface="+mn-cs"/>
              </a:defRPr>
            </a:lvl2pPr>
            <a:lvl3pPr marL="1219170" indent="0" algn="l" defTabSz="1219170" rtl="0" eaLnBrk="1" latinLnBrk="0" hangingPunct="1">
              <a:spcBef>
                <a:spcPts val="0"/>
              </a:spcBef>
              <a:spcAft>
                <a:spcPts val="1333"/>
              </a:spcAft>
              <a:buClrTx/>
              <a:buSzPct val="100000"/>
              <a:buFont typeface="Arial" panose="020B0604020202020204" pitchFamily="34" charset="0"/>
              <a:buNone/>
              <a:defRPr lang="en-US" sz="2400" kern="1200">
                <a:solidFill>
                  <a:schemeClr val="tx1">
                    <a:tint val="75000"/>
                  </a:schemeClr>
                </a:solidFill>
                <a:latin typeface="+mn-lt"/>
                <a:ea typeface="+mn-ea"/>
                <a:cs typeface="+mn-cs"/>
              </a:defRPr>
            </a:lvl3pPr>
            <a:lvl4pPr marL="1828754" indent="0" algn="l" defTabSz="1219170" rtl="0" eaLnBrk="1" latinLnBrk="0" hangingPunct="1">
              <a:spcBef>
                <a:spcPts val="0"/>
              </a:spcBef>
              <a:spcAft>
                <a:spcPts val="1333"/>
              </a:spcAft>
              <a:buClrTx/>
              <a:buSzPct val="100000"/>
              <a:buFont typeface="Arial" panose="020B0604020202020204" pitchFamily="34" charset="0"/>
              <a:buNone/>
              <a:defRPr lang="en-US" sz="2133" kern="1200" baseline="0">
                <a:solidFill>
                  <a:schemeClr val="tx1">
                    <a:tint val="75000"/>
                  </a:schemeClr>
                </a:solidFill>
                <a:latin typeface="+mn-lt"/>
                <a:ea typeface="+mn-ea"/>
                <a:cs typeface="+mn-cs"/>
              </a:defRPr>
            </a:lvl4pPr>
            <a:lvl5pPr marL="2438339" indent="0" algn="l" defTabSz="1064657" rtl="0" eaLnBrk="1" latinLnBrk="0" hangingPunct="1">
              <a:spcBef>
                <a:spcPts val="0"/>
              </a:spcBef>
              <a:spcAft>
                <a:spcPts val="1333"/>
              </a:spcAft>
              <a:buClrTx/>
              <a:buSzPct val="100000"/>
              <a:buFont typeface="Arial" panose="020B0604020202020204" pitchFamily="34" charset="0"/>
              <a:buNone/>
              <a:tabLst/>
              <a:defRPr lang="en-US" sz="2133" kern="1200" baseline="0">
                <a:solidFill>
                  <a:schemeClr val="tx1">
                    <a:tint val="75000"/>
                  </a:schemeClr>
                </a:solidFill>
                <a:latin typeface="+mn-lt"/>
                <a:ea typeface="+mn-ea"/>
                <a:cs typeface="+mn-cs"/>
              </a:defRPr>
            </a:lvl5pPr>
            <a:lvl6pPr marL="3047924"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6pPr>
            <a:lvl7pPr marL="3657509" indent="0" algn="l" defTabSz="1219170" rtl="0" eaLnBrk="1" latinLnBrk="0" hangingPunct="1">
              <a:spcBef>
                <a:spcPts val="0"/>
              </a:spcBef>
              <a:spcAft>
                <a:spcPts val="1333"/>
              </a:spcAft>
              <a:buFont typeface="Verdana" panose="020B0604030504040204" pitchFamily="34" charset="0"/>
              <a:buNone/>
              <a:defRPr sz="2133" kern="1200">
                <a:solidFill>
                  <a:schemeClr val="tx1">
                    <a:tint val="75000"/>
                  </a:schemeClr>
                </a:solidFill>
                <a:latin typeface="+mn-lt"/>
                <a:ea typeface="+mn-ea"/>
                <a:cs typeface="+mn-cs"/>
              </a:defRPr>
            </a:lvl7pPr>
            <a:lvl8pPr marL="4267093"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8pPr>
            <a:lvl9pPr marL="4876678"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9pPr>
          </a:lstStyle>
          <a:p>
            <a:pPr lvl="0"/>
            <a:endParaRPr lang="en-US" sz="1982" dirty="0">
              <a:solidFill>
                <a:prstClr val="white"/>
              </a:solidFill>
              <a:latin typeface="Calibri" panose="020F0502020204030204" pitchFamily="34" charset="0"/>
            </a:endParaRPr>
          </a:p>
        </p:txBody>
      </p:sp>
      <p:sp>
        <p:nvSpPr>
          <p:cNvPr id="18" name="Text Placeholder 2">
            <a:extLst>
              <a:ext uri="{FF2B5EF4-FFF2-40B4-BE49-F238E27FC236}">
                <a16:creationId xmlns:a16="http://schemas.microsoft.com/office/drawing/2014/main" id="{6DD4D66A-D889-4ED3-9DF1-AF716327167B}"/>
              </a:ext>
            </a:extLst>
          </p:cNvPr>
          <p:cNvSpPr txBox="1">
            <a:spLocks/>
          </p:cNvSpPr>
          <p:nvPr/>
        </p:nvSpPr>
        <p:spPr bwMode="gray">
          <a:xfrm>
            <a:off x="553007" y="2297070"/>
            <a:ext cx="10321069" cy="1551922"/>
          </a:xfrm>
          <a:prstGeom prst="rect">
            <a:avLst/>
          </a:prstGeom>
        </p:spPr>
        <p:txBody>
          <a:bodyPr vert="horz" lIns="0" tIns="0" rIns="0" bIns="0" rtlCol="0">
            <a:noAutofit/>
          </a:bodyPr>
          <a:lstStyle>
            <a:lvl1pPr marL="0" indent="0" algn="l" defTabSz="1219170" rtl="0" eaLnBrk="1" latinLnBrk="0" hangingPunct="1">
              <a:lnSpc>
                <a:spcPct val="95000"/>
              </a:lnSpc>
              <a:spcBef>
                <a:spcPts val="0"/>
              </a:spcBef>
              <a:spcAft>
                <a:spcPts val="0"/>
              </a:spcAft>
              <a:buSzPct val="100000"/>
              <a:buFontTx/>
              <a:buNone/>
              <a:defRPr sz="3850" b="0" kern="1200">
                <a:solidFill>
                  <a:schemeClr val="bg1"/>
                </a:solidFill>
                <a:latin typeface="+mn-lt"/>
                <a:ea typeface="+mn-ea"/>
                <a:cs typeface="+mn-cs"/>
              </a:defRPr>
            </a:lvl1pPr>
            <a:lvl2pPr marL="609585" indent="0" algn="l" defTabSz="1219170" rtl="0" eaLnBrk="1" latinLnBrk="0" hangingPunct="1">
              <a:spcBef>
                <a:spcPts val="0"/>
              </a:spcBef>
              <a:spcAft>
                <a:spcPts val="1333"/>
              </a:spcAft>
              <a:buClrTx/>
              <a:buSzPct val="100000"/>
              <a:buFont typeface="Arial" panose="020B0604020202020204" pitchFamily="34" charset="0"/>
              <a:buNone/>
              <a:defRPr lang="en-US" sz="2667" b="0" kern="1200">
                <a:solidFill>
                  <a:schemeClr val="tx1">
                    <a:tint val="75000"/>
                  </a:schemeClr>
                </a:solidFill>
                <a:latin typeface="+mn-lt"/>
                <a:ea typeface="+mn-ea"/>
                <a:cs typeface="+mn-cs"/>
              </a:defRPr>
            </a:lvl2pPr>
            <a:lvl3pPr marL="1219170" indent="0" algn="l" defTabSz="1219170" rtl="0" eaLnBrk="1" latinLnBrk="0" hangingPunct="1">
              <a:spcBef>
                <a:spcPts val="0"/>
              </a:spcBef>
              <a:spcAft>
                <a:spcPts val="1333"/>
              </a:spcAft>
              <a:buClrTx/>
              <a:buSzPct val="100000"/>
              <a:buFont typeface="Arial" panose="020B0604020202020204" pitchFamily="34" charset="0"/>
              <a:buNone/>
              <a:defRPr lang="en-US" sz="2400" kern="1200">
                <a:solidFill>
                  <a:schemeClr val="tx1">
                    <a:tint val="75000"/>
                  </a:schemeClr>
                </a:solidFill>
                <a:latin typeface="+mn-lt"/>
                <a:ea typeface="+mn-ea"/>
                <a:cs typeface="+mn-cs"/>
              </a:defRPr>
            </a:lvl3pPr>
            <a:lvl4pPr marL="1828754" indent="0" algn="l" defTabSz="1219170" rtl="0" eaLnBrk="1" latinLnBrk="0" hangingPunct="1">
              <a:spcBef>
                <a:spcPts val="0"/>
              </a:spcBef>
              <a:spcAft>
                <a:spcPts val="1333"/>
              </a:spcAft>
              <a:buClrTx/>
              <a:buSzPct val="100000"/>
              <a:buFont typeface="Arial" panose="020B0604020202020204" pitchFamily="34" charset="0"/>
              <a:buNone/>
              <a:defRPr lang="en-US" sz="2133" kern="1200" baseline="0">
                <a:solidFill>
                  <a:schemeClr val="tx1">
                    <a:tint val="75000"/>
                  </a:schemeClr>
                </a:solidFill>
                <a:latin typeface="+mn-lt"/>
                <a:ea typeface="+mn-ea"/>
                <a:cs typeface="+mn-cs"/>
              </a:defRPr>
            </a:lvl4pPr>
            <a:lvl5pPr marL="2438339" indent="0" algn="l" defTabSz="1064657" rtl="0" eaLnBrk="1" latinLnBrk="0" hangingPunct="1">
              <a:spcBef>
                <a:spcPts val="0"/>
              </a:spcBef>
              <a:spcAft>
                <a:spcPts val="1333"/>
              </a:spcAft>
              <a:buClrTx/>
              <a:buSzPct val="100000"/>
              <a:buFont typeface="Arial" panose="020B0604020202020204" pitchFamily="34" charset="0"/>
              <a:buNone/>
              <a:tabLst/>
              <a:defRPr lang="en-US" sz="2133" kern="1200" baseline="0">
                <a:solidFill>
                  <a:schemeClr val="tx1">
                    <a:tint val="75000"/>
                  </a:schemeClr>
                </a:solidFill>
                <a:latin typeface="+mn-lt"/>
                <a:ea typeface="+mn-ea"/>
                <a:cs typeface="+mn-cs"/>
              </a:defRPr>
            </a:lvl5pPr>
            <a:lvl6pPr marL="3047924"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6pPr>
            <a:lvl7pPr marL="3657509" indent="0" algn="l" defTabSz="1219170" rtl="0" eaLnBrk="1" latinLnBrk="0" hangingPunct="1">
              <a:spcBef>
                <a:spcPts val="0"/>
              </a:spcBef>
              <a:spcAft>
                <a:spcPts val="1333"/>
              </a:spcAft>
              <a:buFont typeface="Verdana" panose="020B0604030504040204" pitchFamily="34" charset="0"/>
              <a:buNone/>
              <a:defRPr sz="2133" kern="1200">
                <a:solidFill>
                  <a:schemeClr val="tx1">
                    <a:tint val="75000"/>
                  </a:schemeClr>
                </a:solidFill>
                <a:latin typeface="+mn-lt"/>
                <a:ea typeface="+mn-ea"/>
                <a:cs typeface="+mn-cs"/>
              </a:defRPr>
            </a:lvl7pPr>
            <a:lvl8pPr marL="4267093"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8pPr>
            <a:lvl9pPr marL="4876678" indent="0" algn="l" defTabSz="1219170" rtl="0" eaLnBrk="1" latinLnBrk="0" hangingPunct="1">
              <a:spcBef>
                <a:spcPts val="0"/>
              </a:spcBef>
              <a:spcAft>
                <a:spcPts val="1333"/>
              </a:spcAft>
              <a:buFont typeface="Verdana" panose="020B0604030504040204" pitchFamily="34" charset="0"/>
              <a:buNone/>
              <a:defRPr sz="2133" kern="1200" baseline="0">
                <a:solidFill>
                  <a:schemeClr val="tx1">
                    <a:tint val="75000"/>
                  </a:schemeClr>
                </a:solidFill>
                <a:latin typeface="+mn-lt"/>
                <a:ea typeface="+mn-ea"/>
                <a:cs typeface="+mn-cs"/>
              </a:defRPr>
            </a:lvl9pPr>
          </a:lstStyle>
          <a:p>
            <a:pPr marL="339825" indent="-339825">
              <a:buFontTx/>
              <a:buChar char="-"/>
            </a:pPr>
            <a:r>
              <a:rPr lang="en-US" sz="1982" dirty="0">
                <a:latin typeface="Calibri" panose="020F0502020204030204" pitchFamily="34" charset="0"/>
                <a:ea typeface="Verdana" panose="020B0604030504040204" pitchFamily="34" charset="0"/>
                <a:cs typeface="Calibri" panose="020F0502020204030204" pitchFamily="34" charset="0"/>
              </a:rPr>
              <a:t>Why Deloitte?</a:t>
            </a:r>
          </a:p>
          <a:p>
            <a:pPr marL="339825" indent="-339825">
              <a:buFontTx/>
              <a:buChar char="-"/>
            </a:pPr>
            <a:r>
              <a:rPr lang="en-US" sz="1982" dirty="0">
                <a:latin typeface="Calibri" panose="020F0502020204030204" pitchFamily="34" charset="0"/>
                <a:ea typeface="Verdana" panose="020B0604030504040204" pitchFamily="34" charset="0"/>
                <a:cs typeface="Calibri" panose="020F0502020204030204" pitchFamily="34" charset="0"/>
              </a:rPr>
              <a:t>Our Credentials</a:t>
            </a:r>
          </a:p>
          <a:p>
            <a:pPr marL="339825" indent="-339825">
              <a:buFontTx/>
              <a:buChar char="-"/>
            </a:pPr>
            <a:r>
              <a:rPr lang="en-US" sz="1982" dirty="0">
                <a:latin typeface="Calibri" panose="020F0502020204030204" pitchFamily="34" charset="0"/>
                <a:ea typeface="Verdana" panose="020B0604030504040204" pitchFamily="34" charset="0"/>
                <a:cs typeface="Calibri" panose="020F0502020204030204" pitchFamily="34" charset="0"/>
              </a:rPr>
              <a:t>Deloitte’s Official Documents</a:t>
            </a:r>
          </a:p>
          <a:p>
            <a:pPr marL="339825" indent="-339825">
              <a:buFontTx/>
              <a:buChar char="-"/>
            </a:pPr>
            <a:r>
              <a:rPr lang="en-US" sz="1982" dirty="0">
                <a:latin typeface="Calibri" panose="020F0502020204030204" pitchFamily="34" charset="0"/>
                <a:ea typeface="Verdana" panose="020B0604030504040204" pitchFamily="34" charset="0"/>
                <a:cs typeface="Calibri" panose="020F0502020204030204" pitchFamily="34" charset="0"/>
              </a:rPr>
              <a:t>General Business Terms</a:t>
            </a:r>
          </a:p>
          <a:p>
            <a:endParaRPr lang="en-US" sz="1982" dirty="0">
              <a:latin typeface="Calibri" panose="020F0502020204030204" pitchFamily="34" charset="0"/>
              <a:ea typeface="Verdana" panose="020B0604030504040204" pitchFamily="34" charset="0"/>
              <a:cs typeface="Calibri" panose="020F0502020204030204" pitchFamily="34" charset="0"/>
            </a:endParaRPr>
          </a:p>
          <a:p>
            <a:pPr marL="339825" indent="-339825">
              <a:buFontTx/>
              <a:buChar char="-"/>
            </a:pPr>
            <a:endParaRPr lang="en-US" sz="1982" dirty="0">
              <a:latin typeface="Calibri" panose="020F0502020204030204" pitchFamily="34" charset="0"/>
              <a:ea typeface="Verdana" panose="020B0604030504040204" pitchFamily="34" charset="0"/>
              <a:cs typeface="Calibri" panose="020F0502020204030204" pitchFamily="34" charset="0"/>
            </a:endParaRPr>
          </a:p>
        </p:txBody>
      </p:sp>
    </p:spTree>
    <p:extLst>
      <p:ext uri="{BB962C8B-B14F-4D97-AF65-F5344CB8AC3E}">
        <p14:creationId xmlns:p14="http://schemas.microsoft.com/office/powerpoint/2010/main" val="2157915575"/>
      </p:ext>
    </p:extLst>
  </p:cSld>
  <p:clrMapOvr>
    <a:masterClrMapping/>
  </p:clrMapOvr>
  <p:transition spd="med">
    <p:pull/>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401263-F330-42D5-A856-CCCEBE4586C4}"/>
              </a:ext>
            </a:extLst>
          </p:cNvPr>
          <p:cNvSpPr/>
          <p:nvPr/>
        </p:nvSpPr>
        <p:spPr bwMode="gray">
          <a:xfrm>
            <a:off x="56858" y="31982"/>
            <a:ext cx="163919" cy="6794041"/>
          </a:xfrm>
          <a:prstGeom prst="rect">
            <a:avLst/>
          </a:prstGeom>
          <a:solidFill>
            <a:srgbClr val="343434"/>
          </a:solidFill>
          <a:ln w="19050" algn="ctr">
            <a:noFill/>
            <a:miter lim="800000"/>
            <a:headEnd/>
            <a:tailEnd/>
          </a:ln>
        </p:spPr>
        <p:txBody>
          <a:bodyPr wrap="square" lIns="88071" tIns="88071" rIns="88071" bIns="88071" rtlCol="0" anchor="b"/>
          <a:lstStyle/>
          <a:p>
            <a:pPr algn="ctr">
              <a:lnSpc>
                <a:spcPct val="106000"/>
              </a:lnSpc>
              <a:buFont typeface="Wingdings 2" pitchFamily="18" charset="2"/>
              <a:buNone/>
            </a:pPr>
            <a:endParaRPr lang="en-US" sz="791" b="1" dirty="0">
              <a:solidFill>
                <a:schemeClr val="bg1"/>
              </a:solidFill>
              <a:latin typeface="Calibri" panose="020F0502020204030204" pitchFamily="34" charset="0"/>
            </a:endParaRPr>
          </a:p>
        </p:txBody>
      </p:sp>
      <p:sp>
        <p:nvSpPr>
          <p:cNvPr id="4" name="Title 1">
            <a:extLst>
              <a:ext uri="{FF2B5EF4-FFF2-40B4-BE49-F238E27FC236}">
                <a16:creationId xmlns:a16="http://schemas.microsoft.com/office/drawing/2014/main" id="{EC016919-2EDD-472D-8BFC-124E277AD105}"/>
              </a:ext>
            </a:extLst>
          </p:cNvPr>
          <p:cNvSpPr>
            <a:spLocks noGrp="1"/>
          </p:cNvSpPr>
          <p:nvPr>
            <p:ph type="title"/>
          </p:nvPr>
        </p:nvSpPr>
        <p:spPr bwMode="gray">
          <a:xfrm>
            <a:off x="522376" y="460105"/>
            <a:ext cx="10321069" cy="1577552"/>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b="0" dirty="0">
                <a:latin typeface="Calibri" panose="020F0502020204030204" pitchFamily="34" charset="0"/>
              </a:rPr>
              <a:t>Why Deloitte?</a:t>
            </a:r>
          </a:p>
        </p:txBody>
      </p:sp>
    </p:spTree>
    <p:extLst>
      <p:ext uri="{BB962C8B-B14F-4D97-AF65-F5344CB8AC3E}">
        <p14:creationId xmlns:p14="http://schemas.microsoft.com/office/powerpoint/2010/main" val="3325787596"/>
      </p:ext>
    </p:extLst>
  </p:cSld>
  <p:clrMapOvr>
    <a:masterClrMapping/>
  </p:clrMapOvr>
  <p:transition spd="med">
    <p:pull/>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66F94503-D0A3-4D59-B031-E66EEF59E9E1}"/>
              </a:ext>
            </a:extLst>
          </p:cNvPr>
          <p:cNvSpPr txBox="1">
            <a:spLocks/>
          </p:cNvSpPr>
          <p:nvPr/>
        </p:nvSpPr>
        <p:spPr bwMode="gray">
          <a:xfrm>
            <a:off x="501304" y="419978"/>
            <a:ext cx="11147258" cy="330986"/>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2382" dirty="0">
                <a:latin typeface="Calibri" panose="020F0502020204030204" pitchFamily="34" charset="0"/>
              </a:rPr>
              <a:t>About Deloitte – Deloitte 175</a:t>
            </a:r>
          </a:p>
        </p:txBody>
      </p:sp>
      <p:sp>
        <p:nvSpPr>
          <p:cNvPr id="6" name="Triangle 28">
            <a:extLst>
              <a:ext uri="{FF2B5EF4-FFF2-40B4-BE49-F238E27FC236}">
                <a16:creationId xmlns:a16="http://schemas.microsoft.com/office/drawing/2014/main" id="{7A9D4386-815B-44E6-9526-0FD6104C187E}"/>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7" name="Rectangle 6">
            <a:extLst>
              <a:ext uri="{FF2B5EF4-FFF2-40B4-BE49-F238E27FC236}">
                <a16:creationId xmlns:a16="http://schemas.microsoft.com/office/drawing/2014/main" id="{98EE3D90-9EC4-4CBE-BE11-ADB7A6947B1B}"/>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
        <p:nvSpPr>
          <p:cNvPr id="8" name="Rectangle 7">
            <a:extLst>
              <a:ext uri="{FF2B5EF4-FFF2-40B4-BE49-F238E27FC236}">
                <a16:creationId xmlns:a16="http://schemas.microsoft.com/office/drawing/2014/main" id="{707133E8-E3D1-4806-90A6-1E291B7F98FF}"/>
              </a:ext>
            </a:extLst>
          </p:cNvPr>
          <p:cNvSpPr/>
          <p:nvPr/>
        </p:nvSpPr>
        <p:spPr>
          <a:xfrm>
            <a:off x="6183817" y="2527157"/>
            <a:ext cx="4963644" cy="3200876"/>
          </a:xfrm>
          <a:prstGeom prst="rect">
            <a:avLst/>
          </a:prstGeom>
          <a:noFill/>
          <a:ln>
            <a:noFill/>
          </a:ln>
        </p:spPr>
        <p:txBody>
          <a:bodyPr wrap="square">
            <a:spAutoFit/>
          </a:bodyPr>
          <a:lstStyle/>
          <a:p>
            <a:pPr defTabSz="1219170">
              <a:defRPr/>
            </a:pPr>
            <a:r>
              <a:rPr lang="en-US" sz="1400" dirty="0">
                <a:solidFill>
                  <a:prstClr val="black"/>
                </a:solidFill>
                <a:latin typeface="Calibri" panose="020F0502020204030204" pitchFamily="34" charset="0"/>
                <a:cs typeface="Calibri" panose="020F0502020204030204" pitchFamily="34" charset="0"/>
              </a:rPr>
              <a:t>It is an enduring story that began in 1845 with William Welch Deloitte. An individual with an ideal, integrity and incentive to build something that would last. </a:t>
            </a:r>
          </a:p>
          <a:p>
            <a:pPr defTabSz="1219170">
              <a:defRPr/>
            </a:pPr>
            <a:endParaRPr lang="en-US" sz="1400" dirty="0">
              <a:solidFill>
                <a:prstClr val="black"/>
              </a:solidFill>
              <a:latin typeface="Calibri" panose="020F0502020204030204" pitchFamily="34" charset="0"/>
              <a:cs typeface="Calibri" panose="020F0502020204030204" pitchFamily="34" charset="0"/>
            </a:endParaRPr>
          </a:p>
          <a:p>
            <a:pPr defTabSz="1219170">
              <a:defRPr/>
            </a:pPr>
            <a:r>
              <a:rPr lang="en-US" sz="1400" dirty="0">
                <a:solidFill>
                  <a:prstClr val="black"/>
                </a:solidFill>
                <a:latin typeface="Calibri" panose="020F0502020204030204" pitchFamily="34" charset="0"/>
                <a:cs typeface="Calibri" panose="020F0502020204030204" pitchFamily="34" charset="0"/>
              </a:rPr>
              <a:t>He was someone who understood the power of connection as a way to grow. It was the start of a thriving global organization, which has grown to more than 300,000 people proudly carrying forth a legacy of connection and collaboration. </a:t>
            </a:r>
          </a:p>
          <a:p>
            <a:pPr defTabSz="1219170">
              <a:defRPr/>
            </a:pPr>
            <a:endParaRPr lang="en-US" sz="1400" dirty="0">
              <a:solidFill>
                <a:prstClr val="black"/>
              </a:solidFill>
              <a:latin typeface="Calibri" panose="020F0502020204030204" pitchFamily="34" charset="0"/>
              <a:cs typeface="Calibri" panose="020F0502020204030204" pitchFamily="34" charset="0"/>
            </a:endParaRPr>
          </a:p>
          <a:p>
            <a:pPr defTabSz="1219170">
              <a:defRPr/>
            </a:pPr>
            <a:r>
              <a:rPr lang="en-US" sz="1400" dirty="0">
                <a:solidFill>
                  <a:prstClr val="black"/>
                </a:solidFill>
                <a:latin typeface="Calibri" panose="020F0502020204030204" pitchFamily="34" charset="0"/>
                <a:cs typeface="Calibri" panose="020F0502020204030204" pitchFamily="34" charset="0"/>
              </a:rPr>
              <a:t>Ideals that remain the bedrock of today’s Deloitte—an organization with the multidimensional perspectives necessary to solve the world’s greatest challenges— in business and society.</a:t>
            </a:r>
          </a:p>
          <a:p>
            <a:pPr defTabSz="1219170">
              <a:defRPr/>
            </a:pPr>
            <a:endParaRPr lang="en-US" sz="1400" dirty="0">
              <a:solidFill>
                <a:prstClr val="black"/>
              </a:solidFill>
              <a:latin typeface="Calibri" panose="020F0502020204030204" pitchFamily="34" charset="0"/>
              <a:cs typeface="Calibri" panose="020F0502020204030204" pitchFamily="34" charset="0"/>
            </a:endParaRPr>
          </a:p>
          <a:p>
            <a:pPr defTabSz="1219170">
              <a:defRPr/>
            </a:pPr>
            <a:r>
              <a:rPr lang="en-US" sz="2000" b="1" dirty="0">
                <a:solidFill>
                  <a:srgbClr val="86BC25"/>
                </a:solidFill>
                <a:latin typeface="Calibri" panose="020F0502020204030204" pitchFamily="34" charset="0"/>
                <a:cs typeface="Calibri" panose="020F0502020204030204" pitchFamily="34" charset="0"/>
              </a:rPr>
              <a:t>It’s in our DNA.</a:t>
            </a:r>
          </a:p>
        </p:txBody>
      </p:sp>
      <p:grpSp>
        <p:nvGrpSpPr>
          <p:cNvPr id="11" name="Group 10">
            <a:extLst>
              <a:ext uri="{FF2B5EF4-FFF2-40B4-BE49-F238E27FC236}">
                <a16:creationId xmlns:a16="http://schemas.microsoft.com/office/drawing/2014/main" id="{2F62F1A5-4A76-4C31-B88C-F7A2D6435889}"/>
              </a:ext>
            </a:extLst>
          </p:cNvPr>
          <p:cNvGrpSpPr/>
          <p:nvPr/>
        </p:nvGrpSpPr>
        <p:grpSpPr>
          <a:xfrm>
            <a:off x="451399" y="2589108"/>
            <a:ext cx="5446481" cy="3128177"/>
            <a:chOff x="451399" y="2415372"/>
            <a:chExt cx="5446481" cy="3128177"/>
          </a:xfrm>
        </p:grpSpPr>
        <p:pic>
          <p:nvPicPr>
            <p:cNvPr id="12" name="Picture 11">
              <a:extLst>
                <a:ext uri="{FF2B5EF4-FFF2-40B4-BE49-F238E27FC236}">
                  <a16:creationId xmlns:a16="http://schemas.microsoft.com/office/drawing/2014/main" id="{A2BBF157-747D-4631-AB76-7A1DD995F89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1"/>
            <a:stretch/>
          </p:blipFill>
          <p:spPr>
            <a:xfrm>
              <a:off x="498819" y="2435006"/>
              <a:ext cx="5399061" cy="3108543"/>
            </a:xfrm>
            <a:prstGeom prst="rect">
              <a:avLst/>
            </a:prstGeom>
            <a:ln w="38100">
              <a:solidFill>
                <a:srgbClr val="86BC25"/>
              </a:solidFill>
            </a:ln>
          </p:spPr>
        </p:pic>
        <p:sp>
          <p:nvSpPr>
            <p:cNvPr id="13" name="Rectangle 12">
              <a:extLst>
                <a:ext uri="{FF2B5EF4-FFF2-40B4-BE49-F238E27FC236}">
                  <a16:creationId xmlns:a16="http://schemas.microsoft.com/office/drawing/2014/main" id="{A0D47E35-4F4C-4D78-9B7E-3FF5BAC3A770}"/>
                </a:ext>
              </a:extLst>
            </p:cNvPr>
            <p:cNvSpPr/>
            <p:nvPr/>
          </p:nvSpPr>
          <p:spPr bwMode="gray">
            <a:xfrm>
              <a:off x="451399" y="2415372"/>
              <a:ext cx="5446481" cy="3128177"/>
            </a:xfrm>
            <a:prstGeom prst="rect">
              <a:avLst/>
            </a:prstGeom>
            <a:solidFill>
              <a:srgbClr val="86BC25">
                <a:alpha val="50000"/>
              </a:srgbClr>
            </a:solidFill>
            <a:ln w="19050" algn="ctr">
              <a:noFill/>
              <a:miter lim="800000"/>
              <a:headEnd/>
              <a:tailEnd/>
            </a:ln>
          </p:spPr>
          <p:txBody>
            <a:bodyPr wrap="square" lIns="88900" tIns="88900" rIns="88900" bIns="88900" rtlCol="0" anchor="b"/>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endParaRPr kumimoji="0" lang="en-US" sz="900" b="1"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grpSp>
      <p:sp>
        <p:nvSpPr>
          <p:cNvPr id="14" name="Text Placeholder 3">
            <a:extLst>
              <a:ext uri="{FF2B5EF4-FFF2-40B4-BE49-F238E27FC236}">
                <a16:creationId xmlns:a16="http://schemas.microsoft.com/office/drawing/2014/main" id="{AC77C67E-19C0-42F4-B919-95A2226177C9}"/>
              </a:ext>
            </a:extLst>
          </p:cNvPr>
          <p:cNvSpPr txBox="1">
            <a:spLocks/>
          </p:cNvSpPr>
          <p:nvPr/>
        </p:nvSpPr>
        <p:spPr>
          <a:xfrm>
            <a:off x="498819" y="1712679"/>
            <a:ext cx="10783336" cy="399094"/>
          </a:xfrm>
          <a:prstGeom prst="rect">
            <a:avLst/>
          </a:prstGeom>
        </p:spPr>
        <p:txBody>
          <a:bodyPr vert="horz" lIns="0" tIns="0" rIns="0" bIns="0" rtlCol="0">
            <a:norm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2000" b="0" kern="1200">
                <a:solidFill>
                  <a:schemeClr val="accent5"/>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2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defRPr/>
            </a:pPr>
            <a:r>
              <a:rPr lang="en-US" sz="1600" b="1" dirty="0">
                <a:solidFill>
                  <a:prstClr val="black"/>
                </a:solidFill>
                <a:latin typeface="Calibri" panose="020F0502020204030204" pitchFamily="34" charset="0"/>
                <a:cs typeface="Calibri" panose="020F0502020204030204" pitchFamily="34" charset="0"/>
              </a:rPr>
              <a:t>2020 marked </a:t>
            </a:r>
            <a:r>
              <a:rPr lang="en-US" b="1" dirty="0">
                <a:solidFill>
                  <a:srgbClr val="86BC25"/>
                </a:solidFill>
                <a:latin typeface="Calibri" panose="020F0502020204030204" pitchFamily="34" charset="0"/>
                <a:cs typeface="Calibri" panose="020F0502020204030204" pitchFamily="34" charset="0"/>
              </a:rPr>
              <a:t>175</a:t>
            </a:r>
            <a:r>
              <a:rPr lang="en-US" sz="1600" b="1" dirty="0">
                <a:solidFill>
                  <a:prstClr val="black"/>
                </a:solidFill>
                <a:latin typeface="Calibri" panose="020F0502020204030204" pitchFamily="34" charset="0"/>
                <a:cs typeface="Calibri" panose="020F0502020204030204" pitchFamily="34" charset="0"/>
              </a:rPr>
              <a:t> years of Deloitte people making an impact that matters.</a:t>
            </a:r>
            <a:endParaRPr lang="en-GB" sz="1050" b="1" dirty="0">
              <a:solidFill>
                <a:prstClr val="black"/>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7540231"/>
      </p:ext>
    </p:extLst>
  </p:cSld>
  <p:clrMapOvr>
    <a:masterClrMapping/>
  </p:clrMapOvr>
  <p:transition spd="med">
    <p:pull/>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iangle 28">
            <a:extLst>
              <a:ext uri="{FF2B5EF4-FFF2-40B4-BE49-F238E27FC236}">
                <a16:creationId xmlns:a16="http://schemas.microsoft.com/office/drawing/2014/main" id="{7A9D4386-815B-44E6-9526-0FD6104C187E}"/>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7" name="Rectangle 6">
            <a:extLst>
              <a:ext uri="{FF2B5EF4-FFF2-40B4-BE49-F238E27FC236}">
                <a16:creationId xmlns:a16="http://schemas.microsoft.com/office/drawing/2014/main" id="{98EE3D90-9EC4-4CBE-BE11-ADB7A6947B1B}"/>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
        <p:nvSpPr>
          <p:cNvPr id="15" name="Title 2">
            <a:extLst>
              <a:ext uri="{FF2B5EF4-FFF2-40B4-BE49-F238E27FC236}">
                <a16:creationId xmlns:a16="http://schemas.microsoft.com/office/drawing/2014/main" id="{6396D4A1-7D32-4F81-BC5A-A6CBE231F74B}"/>
              </a:ext>
            </a:extLst>
          </p:cNvPr>
          <p:cNvSpPr txBox="1">
            <a:spLocks/>
          </p:cNvSpPr>
          <p:nvPr/>
        </p:nvSpPr>
        <p:spPr bwMode="gray">
          <a:xfrm>
            <a:off x="448633" y="391642"/>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2400" dirty="0">
                <a:solidFill>
                  <a:prstClr val="black"/>
                </a:solidFill>
                <a:latin typeface="Calibri" panose="020F0502020204030204" pitchFamily="34" charset="0"/>
              </a:rPr>
              <a:t>About Deloitte Global professional services firm</a:t>
            </a:r>
          </a:p>
        </p:txBody>
      </p:sp>
      <p:sp>
        <p:nvSpPr>
          <p:cNvPr id="16" name="Text Placeholder 1">
            <a:extLst>
              <a:ext uri="{FF2B5EF4-FFF2-40B4-BE49-F238E27FC236}">
                <a16:creationId xmlns:a16="http://schemas.microsoft.com/office/drawing/2014/main" id="{DF7CD27B-0552-4C60-94FB-1DE378ABAF35}"/>
              </a:ext>
            </a:extLst>
          </p:cNvPr>
          <p:cNvSpPr txBox="1">
            <a:spLocks/>
          </p:cNvSpPr>
          <p:nvPr/>
        </p:nvSpPr>
        <p:spPr>
          <a:xfrm>
            <a:off x="469899" y="736689"/>
            <a:ext cx="10648963" cy="340271"/>
          </a:xfrm>
          <a:prstGeom prst="rect">
            <a:avLst/>
          </a:prstGeom>
        </p:spPr>
        <p:txBody>
          <a:bodyPr lIns="0" tIns="0" rIns="0" bIns="0"/>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lang="en-US" sz="2400" dirty="0">
                <a:solidFill>
                  <a:srgbClr val="343434"/>
                </a:solidFill>
                <a:latin typeface="Calibri" panose="020F0502020204030204" pitchFamily="34" charset="0"/>
              </a:rPr>
              <a:t>A multi-billion-dollar company</a:t>
            </a:r>
          </a:p>
        </p:txBody>
      </p:sp>
      <p:grpSp>
        <p:nvGrpSpPr>
          <p:cNvPr id="17" name="Group 16">
            <a:extLst>
              <a:ext uri="{FF2B5EF4-FFF2-40B4-BE49-F238E27FC236}">
                <a16:creationId xmlns:a16="http://schemas.microsoft.com/office/drawing/2014/main" id="{805B4BF0-C4E4-432C-9BCE-99C4B0AA32FB}"/>
              </a:ext>
            </a:extLst>
          </p:cNvPr>
          <p:cNvGrpSpPr/>
          <p:nvPr/>
        </p:nvGrpSpPr>
        <p:grpSpPr>
          <a:xfrm>
            <a:off x="551008" y="2067823"/>
            <a:ext cx="9322458" cy="4236725"/>
            <a:chOff x="551007" y="2214127"/>
            <a:chExt cx="10062843" cy="4573204"/>
          </a:xfrm>
        </p:grpSpPr>
        <p:pic>
          <p:nvPicPr>
            <p:cNvPr id="18" name="Picture 17">
              <a:extLst>
                <a:ext uri="{FF2B5EF4-FFF2-40B4-BE49-F238E27FC236}">
                  <a16:creationId xmlns:a16="http://schemas.microsoft.com/office/drawing/2014/main" id="{9F3DA165-F98B-47FC-8243-87E78308C0B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51007" y="2214127"/>
              <a:ext cx="5279378" cy="3620732"/>
            </a:xfrm>
            <a:prstGeom prst="rect">
              <a:avLst/>
            </a:prstGeom>
            <a:effectLst>
              <a:outerShdw blurRad="76200" dir="18900000" sy="23000" kx="-1200000" algn="bl" rotWithShape="0">
                <a:prstClr val="black">
                  <a:alpha val="20000"/>
                </a:prstClr>
              </a:outerShdw>
            </a:effectLst>
          </p:spPr>
        </p:pic>
        <p:pic>
          <p:nvPicPr>
            <p:cNvPr id="19" name="Picture 18">
              <a:extLst>
                <a:ext uri="{FF2B5EF4-FFF2-40B4-BE49-F238E27FC236}">
                  <a16:creationId xmlns:a16="http://schemas.microsoft.com/office/drawing/2014/main" id="{4749FAD8-F62B-46BF-988B-E2CEAE744C1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472" y="3166599"/>
              <a:ext cx="5279378" cy="3620732"/>
            </a:xfrm>
            <a:prstGeom prst="rect">
              <a:avLst/>
            </a:prstGeom>
            <a:effectLst>
              <a:outerShdw blurRad="76200" dir="18900000" sy="23000" kx="-1200000" algn="bl" rotWithShape="0">
                <a:prstClr val="black">
                  <a:alpha val="20000"/>
                </a:prstClr>
              </a:outerShdw>
            </a:effectLst>
          </p:spPr>
        </p:pic>
        <p:sp>
          <p:nvSpPr>
            <p:cNvPr id="20" name="Rectangle 19">
              <a:extLst>
                <a:ext uri="{FF2B5EF4-FFF2-40B4-BE49-F238E27FC236}">
                  <a16:creationId xmlns:a16="http://schemas.microsoft.com/office/drawing/2014/main" id="{D8A24FEE-3FAA-408F-9D21-49C3DA783921}"/>
                </a:ext>
              </a:extLst>
            </p:cNvPr>
            <p:cNvSpPr/>
            <p:nvPr/>
          </p:nvSpPr>
          <p:spPr bwMode="gray">
            <a:xfrm>
              <a:off x="1917106" y="2728687"/>
              <a:ext cx="2845934" cy="548385"/>
            </a:xfrm>
            <a:prstGeom prst="rect">
              <a:avLst/>
            </a:prstGeom>
            <a:no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n-US" sz="2000" b="1" i="0" u="none" strike="noStrike" kern="0" cap="none" spc="0" normalizeH="0" baseline="0" noProof="0" dirty="0">
                  <a:ln>
                    <a:noFill/>
                  </a:ln>
                  <a:solidFill>
                    <a:srgbClr val="3F3D56"/>
                  </a:solidFill>
                  <a:effectLst/>
                  <a:uLnTx/>
                  <a:uFillTx/>
                  <a:latin typeface="Calibri" panose="020F0502020204030204" pitchFamily="34" charset="0"/>
                  <a:cs typeface="Calibri" panose="020F0502020204030204" pitchFamily="34" charset="0"/>
                </a:rPr>
                <a:t>Revenue </a:t>
              </a:r>
              <a:r>
                <a:rPr kumimoji="0" lang="en-US" sz="2000" b="1" i="0" u="none" strike="noStrike" kern="0" cap="none" spc="0" normalizeH="0" baseline="0" noProof="0" dirty="0">
                  <a:ln>
                    <a:noFill/>
                  </a:ln>
                  <a:solidFill>
                    <a:srgbClr val="86BC25"/>
                  </a:solidFill>
                  <a:effectLst/>
                  <a:uLnTx/>
                  <a:uFillTx/>
                  <a:latin typeface="Calibri" panose="020F0502020204030204" pitchFamily="34" charset="0"/>
                  <a:cs typeface="Calibri" panose="020F0502020204030204" pitchFamily="34" charset="0"/>
                </a:rPr>
                <a:t>US$59.3B</a:t>
              </a:r>
            </a:p>
          </p:txBody>
        </p:sp>
        <p:sp>
          <p:nvSpPr>
            <p:cNvPr id="21" name="Rectangle 20">
              <a:extLst>
                <a:ext uri="{FF2B5EF4-FFF2-40B4-BE49-F238E27FC236}">
                  <a16:creationId xmlns:a16="http://schemas.microsoft.com/office/drawing/2014/main" id="{B3336C9F-7C67-4303-82DC-5D8783E37285}"/>
                </a:ext>
              </a:extLst>
            </p:cNvPr>
            <p:cNvSpPr/>
            <p:nvPr/>
          </p:nvSpPr>
          <p:spPr bwMode="gray">
            <a:xfrm>
              <a:off x="1804372" y="3528787"/>
              <a:ext cx="3183375" cy="548385"/>
            </a:xfrm>
            <a:prstGeom prst="rect">
              <a:avLst/>
            </a:prstGeom>
            <a:no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n-US" sz="2000" b="1" i="0" u="none" strike="noStrike" kern="0" cap="none" spc="0" normalizeH="0" baseline="0" noProof="0" dirty="0">
                  <a:ln>
                    <a:noFill/>
                  </a:ln>
                  <a:solidFill>
                    <a:srgbClr val="3F3D56"/>
                  </a:solidFill>
                  <a:effectLst/>
                  <a:uLnTx/>
                  <a:uFillTx/>
                  <a:latin typeface="Calibri" panose="020F0502020204030204" pitchFamily="34" charset="0"/>
                  <a:cs typeface="Calibri" panose="020F0502020204030204" pitchFamily="34" charset="0"/>
                </a:rPr>
                <a:t>Headcount </a:t>
              </a:r>
              <a:r>
                <a:rPr kumimoji="0" lang="en-US" sz="2000" b="1" i="0" u="none" strike="noStrike" kern="0" cap="none" spc="0" normalizeH="0" baseline="0" noProof="0" dirty="0">
                  <a:ln>
                    <a:noFill/>
                  </a:ln>
                  <a:solidFill>
                    <a:srgbClr val="046A38"/>
                  </a:solidFill>
                  <a:effectLst/>
                  <a:uLnTx/>
                  <a:uFillTx/>
                  <a:latin typeface="Calibri" panose="020F0502020204030204" pitchFamily="34" charset="0"/>
                  <a:cs typeface="Calibri" panose="020F0502020204030204" pitchFamily="34" charset="0"/>
                </a:rPr>
                <a:t>411,951</a:t>
              </a:r>
            </a:p>
          </p:txBody>
        </p:sp>
        <p:sp>
          <p:nvSpPr>
            <p:cNvPr id="22" name="Rectangle 21">
              <a:extLst>
                <a:ext uri="{FF2B5EF4-FFF2-40B4-BE49-F238E27FC236}">
                  <a16:creationId xmlns:a16="http://schemas.microsoft.com/office/drawing/2014/main" id="{B58360EC-EC65-4107-A543-ED4027A96A37}"/>
                </a:ext>
              </a:extLst>
            </p:cNvPr>
            <p:cNvSpPr/>
            <p:nvPr/>
          </p:nvSpPr>
          <p:spPr bwMode="gray">
            <a:xfrm>
              <a:off x="1867872" y="4279215"/>
              <a:ext cx="2845934" cy="548385"/>
            </a:xfrm>
            <a:prstGeom prst="rect">
              <a:avLst/>
            </a:prstGeom>
            <a:no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3F3D56"/>
                  </a:solidFill>
                  <a:effectLst/>
                  <a:uLnTx/>
                  <a:uFillTx/>
                  <a:latin typeface="Calibri" panose="020F0502020204030204" pitchFamily="34" charset="0"/>
                  <a:cs typeface="Calibri" panose="020F0502020204030204" pitchFamily="34" charset="0"/>
                </a:rPr>
                <a:t>New hires </a:t>
              </a:r>
              <a:r>
                <a:rPr kumimoji="0" lang="en-US" sz="2000" b="1" i="0" u="none" strike="noStrike" kern="0" cap="none" spc="0" normalizeH="0" baseline="0" noProof="0" dirty="0">
                  <a:ln>
                    <a:noFill/>
                  </a:ln>
                  <a:solidFill>
                    <a:srgbClr val="62B5E5"/>
                  </a:solidFill>
                  <a:effectLst/>
                  <a:uLnTx/>
                  <a:uFillTx/>
                  <a:latin typeface="Calibri" panose="020F0502020204030204" pitchFamily="34" charset="0"/>
                  <a:cs typeface="Calibri" panose="020F0502020204030204" pitchFamily="34" charset="0"/>
                </a:rPr>
                <a:t>156,430</a:t>
              </a:r>
            </a:p>
          </p:txBody>
        </p:sp>
        <p:sp>
          <p:nvSpPr>
            <p:cNvPr id="23" name="Rectangle 22">
              <a:extLst>
                <a:ext uri="{FF2B5EF4-FFF2-40B4-BE49-F238E27FC236}">
                  <a16:creationId xmlns:a16="http://schemas.microsoft.com/office/drawing/2014/main" id="{5814B00A-F238-4664-A0A7-CA2AC740510C}"/>
                </a:ext>
              </a:extLst>
            </p:cNvPr>
            <p:cNvSpPr/>
            <p:nvPr/>
          </p:nvSpPr>
          <p:spPr bwMode="gray">
            <a:xfrm>
              <a:off x="6682815" y="3513265"/>
              <a:ext cx="2845934" cy="548385"/>
            </a:xfrm>
            <a:prstGeom prst="rect">
              <a:avLst/>
            </a:prstGeom>
            <a:no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3F3D56"/>
                  </a:solidFill>
                  <a:effectLst/>
                  <a:uLnTx/>
                  <a:uFillTx/>
                  <a:latin typeface="Calibri" panose="020F0502020204030204" pitchFamily="34" charset="0"/>
                  <a:cs typeface="Calibri" panose="020F0502020204030204" pitchFamily="34" charset="0"/>
                </a:rPr>
                <a:t>Countries &amp; territories</a:t>
              </a:r>
            </a:p>
            <a:p>
              <a:pPr marL="0" marR="0" lvl="0" indent="0" algn="ctr" defTabSz="914400" eaLnBrk="1" fontAlgn="auto" latinLnBrk="0" hangingPunct="1">
                <a:lnSpc>
                  <a:spcPct val="106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6BC25"/>
                  </a:solidFill>
                  <a:effectLst/>
                  <a:uLnTx/>
                  <a:uFillTx/>
                  <a:latin typeface="Calibri" panose="020F0502020204030204" pitchFamily="34" charset="0"/>
                  <a:cs typeface="Calibri" panose="020F0502020204030204" pitchFamily="34" charset="0"/>
                </a:rPr>
                <a:t>More than 150</a:t>
              </a:r>
            </a:p>
          </p:txBody>
        </p:sp>
        <p:sp>
          <p:nvSpPr>
            <p:cNvPr id="24" name="Rectangle 23">
              <a:extLst>
                <a:ext uri="{FF2B5EF4-FFF2-40B4-BE49-F238E27FC236}">
                  <a16:creationId xmlns:a16="http://schemas.microsoft.com/office/drawing/2014/main" id="{EED4FD08-BEDD-469F-9F9E-9A278AE21AF7}"/>
                </a:ext>
              </a:extLst>
            </p:cNvPr>
            <p:cNvSpPr/>
            <p:nvPr/>
          </p:nvSpPr>
          <p:spPr bwMode="gray">
            <a:xfrm>
              <a:off x="6501851" y="4380099"/>
              <a:ext cx="3019661" cy="548385"/>
            </a:xfrm>
            <a:prstGeom prst="rect">
              <a:avLst/>
            </a:prstGeom>
            <a:no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3F3D56"/>
                  </a:solidFill>
                  <a:effectLst/>
                  <a:uLnTx/>
                  <a:uFillTx/>
                  <a:latin typeface="Calibri" panose="020F0502020204030204" pitchFamily="34" charset="0"/>
                  <a:cs typeface="Calibri" panose="020F0502020204030204" pitchFamily="34" charset="0"/>
                </a:rPr>
                <a:t>Societal investment </a:t>
              </a:r>
              <a:r>
                <a:rPr kumimoji="0" lang="en-US" sz="2000" b="1" i="0" u="none" strike="noStrike" kern="0" cap="none" spc="0" normalizeH="0" baseline="0" noProof="0" dirty="0">
                  <a:ln>
                    <a:noFill/>
                  </a:ln>
                  <a:solidFill>
                    <a:srgbClr val="046A38"/>
                  </a:solidFill>
                  <a:effectLst/>
                  <a:uLnTx/>
                  <a:uFillTx/>
                  <a:latin typeface="Calibri" panose="020F0502020204030204" pitchFamily="34" charset="0"/>
                  <a:cs typeface="Calibri" panose="020F0502020204030204" pitchFamily="34" charset="0"/>
                </a:rPr>
                <a:t>US$284M</a:t>
              </a:r>
            </a:p>
          </p:txBody>
        </p:sp>
        <p:sp>
          <p:nvSpPr>
            <p:cNvPr id="25" name="Oval 24">
              <a:extLst>
                <a:ext uri="{FF2B5EF4-FFF2-40B4-BE49-F238E27FC236}">
                  <a16:creationId xmlns:a16="http://schemas.microsoft.com/office/drawing/2014/main" id="{151C786C-C5DF-4E8E-BAE1-A339E4860FCD}"/>
                </a:ext>
              </a:extLst>
            </p:cNvPr>
            <p:cNvSpPr/>
            <p:nvPr/>
          </p:nvSpPr>
          <p:spPr bwMode="gray">
            <a:xfrm>
              <a:off x="1053350" y="2926227"/>
              <a:ext cx="640080" cy="640080"/>
            </a:xfrm>
            <a:prstGeom prst="ellipse">
              <a:avLst/>
            </a:prstGeom>
            <a:solidFill>
              <a:srgbClr val="86BC25"/>
            </a:solidFill>
            <a:ln w="19050" algn="ctr">
              <a:noFill/>
              <a:miter lim="800000"/>
              <a:headEnd/>
              <a:tailEnd/>
            </a:ln>
          </p:spPr>
          <p:txBody>
            <a:bodyPr wrap="square" lIns="88900" tIns="88900" rIns="88900" bIns="88900"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26" name="Oval 25">
              <a:extLst>
                <a:ext uri="{FF2B5EF4-FFF2-40B4-BE49-F238E27FC236}">
                  <a16:creationId xmlns:a16="http://schemas.microsoft.com/office/drawing/2014/main" id="{A0FBDE56-2A47-4A13-A39F-E801346099DA}"/>
                </a:ext>
              </a:extLst>
            </p:cNvPr>
            <p:cNvSpPr/>
            <p:nvPr/>
          </p:nvSpPr>
          <p:spPr bwMode="gray">
            <a:xfrm>
              <a:off x="1053350" y="3726327"/>
              <a:ext cx="640080" cy="640080"/>
            </a:xfrm>
            <a:prstGeom prst="ellipse">
              <a:avLst/>
            </a:prstGeom>
            <a:solidFill>
              <a:srgbClr val="046A38"/>
            </a:solidFill>
            <a:ln w="19050" algn="ctr">
              <a:noFill/>
              <a:miter lim="800000"/>
              <a:headEnd/>
              <a:tailEnd/>
            </a:ln>
          </p:spPr>
          <p:txBody>
            <a:bodyPr wrap="square" lIns="88900" tIns="88900" rIns="88900" bIns="88900"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27" name="Oval 26">
              <a:extLst>
                <a:ext uri="{FF2B5EF4-FFF2-40B4-BE49-F238E27FC236}">
                  <a16:creationId xmlns:a16="http://schemas.microsoft.com/office/drawing/2014/main" id="{DC43D1AD-AEF2-4017-892C-AFDABA8CD745}"/>
                </a:ext>
              </a:extLst>
            </p:cNvPr>
            <p:cNvSpPr/>
            <p:nvPr/>
          </p:nvSpPr>
          <p:spPr bwMode="gray">
            <a:xfrm>
              <a:off x="1066050" y="4513727"/>
              <a:ext cx="640080" cy="640080"/>
            </a:xfrm>
            <a:prstGeom prst="ellipse">
              <a:avLst/>
            </a:prstGeom>
            <a:solidFill>
              <a:srgbClr val="62B5E5"/>
            </a:solidFill>
            <a:ln w="19050" algn="ctr">
              <a:noFill/>
              <a:miter lim="800000"/>
              <a:headEnd/>
              <a:tailEnd/>
            </a:ln>
          </p:spPr>
          <p:txBody>
            <a:bodyPr wrap="square" lIns="88900" tIns="88900" rIns="88900" bIns="88900"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28" name="Oval 27">
              <a:extLst>
                <a:ext uri="{FF2B5EF4-FFF2-40B4-BE49-F238E27FC236}">
                  <a16:creationId xmlns:a16="http://schemas.microsoft.com/office/drawing/2014/main" id="{37BE5A07-006A-4C25-A034-83E096A22709}"/>
                </a:ext>
              </a:extLst>
            </p:cNvPr>
            <p:cNvSpPr/>
            <p:nvPr/>
          </p:nvSpPr>
          <p:spPr bwMode="gray">
            <a:xfrm>
              <a:off x="5841312" y="3913327"/>
              <a:ext cx="640080" cy="640080"/>
            </a:xfrm>
            <a:prstGeom prst="ellipse">
              <a:avLst/>
            </a:prstGeom>
            <a:solidFill>
              <a:srgbClr val="86BC25"/>
            </a:solidFill>
            <a:ln w="19050" algn="ctr">
              <a:noFill/>
              <a:miter lim="800000"/>
              <a:headEnd/>
              <a:tailEnd/>
            </a:ln>
          </p:spPr>
          <p:txBody>
            <a:bodyPr wrap="square" lIns="88900" tIns="88900" rIns="88900" bIns="88900"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29" name="Oval 28">
              <a:extLst>
                <a:ext uri="{FF2B5EF4-FFF2-40B4-BE49-F238E27FC236}">
                  <a16:creationId xmlns:a16="http://schemas.microsoft.com/office/drawing/2014/main" id="{C8DD96EA-7938-4519-9E3B-3506BB3AAEFF}"/>
                </a:ext>
              </a:extLst>
            </p:cNvPr>
            <p:cNvSpPr/>
            <p:nvPr/>
          </p:nvSpPr>
          <p:spPr bwMode="gray">
            <a:xfrm>
              <a:off x="5836732" y="4703368"/>
              <a:ext cx="640080" cy="640080"/>
            </a:xfrm>
            <a:prstGeom prst="ellipse">
              <a:avLst/>
            </a:prstGeom>
            <a:solidFill>
              <a:srgbClr val="046A38"/>
            </a:solidFill>
            <a:ln w="19050" algn="ctr">
              <a:noFill/>
              <a:miter lim="800000"/>
              <a:headEnd/>
              <a:tailEnd/>
            </a:ln>
          </p:spPr>
          <p:txBody>
            <a:bodyPr wrap="square" lIns="88900" tIns="88900" rIns="88900" bIns="88900"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30" name="Freeform 915">
              <a:extLst>
                <a:ext uri="{FF2B5EF4-FFF2-40B4-BE49-F238E27FC236}">
                  <a16:creationId xmlns:a16="http://schemas.microsoft.com/office/drawing/2014/main" id="{2878C83E-DFE6-4CF4-9B3D-9D85A236B93C}"/>
                </a:ext>
              </a:extLst>
            </p:cNvPr>
            <p:cNvSpPr>
              <a:spLocks noEditPoints="1"/>
            </p:cNvSpPr>
            <p:nvPr/>
          </p:nvSpPr>
          <p:spPr bwMode="auto">
            <a:xfrm>
              <a:off x="1196683" y="2993357"/>
              <a:ext cx="365760" cy="457200"/>
            </a:xfrm>
            <a:custGeom>
              <a:avLst/>
              <a:gdLst>
                <a:gd name="T0" fmla="*/ 224 w 256"/>
                <a:gd name="T1" fmla="*/ 240 h 312"/>
                <a:gd name="T2" fmla="*/ 199 w 256"/>
                <a:gd name="T3" fmla="*/ 32 h 312"/>
                <a:gd name="T4" fmla="*/ 188 w 256"/>
                <a:gd name="T5" fmla="*/ 6 h 312"/>
                <a:gd name="T6" fmla="*/ 67 w 256"/>
                <a:gd name="T7" fmla="*/ 6 h 312"/>
                <a:gd name="T8" fmla="*/ 56 w 256"/>
                <a:gd name="T9" fmla="*/ 32 h 312"/>
                <a:gd name="T10" fmla="*/ 32 w 256"/>
                <a:gd name="T11" fmla="*/ 240 h 312"/>
                <a:gd name="T12" fmla="*/ 12 w 256"/>
                <a:gd name="T13" fmla="*/ 307 h 312"/>
                <a:gd name="T14" fmla="*/ 234 w 256"/>
                <a:gd name="T15" fmla="*/ 312 h 312"/>
                <a:gd name="T16" fmla="*/ 244 w 256"/>
                <a:gd name="T17" fmla="*/ 297 h 312"/>
                <a:gd name="T18" fmla="*/ 132 w 256"/>
                <a:gd name="T19" fmla="*/ 34 h 312"/>
                <a:gd name="T20" fmla="*/ 177 w 256"/>
                <a:gd name="T21" fmla="*/ 24 h 312"/>
                <a:gd name="T22" fmla="*/ 109 w 256"/>
                <a:gd name="T23" fmla="*/ 56 h 312"/>
                <a:gd name="T24" fmla="*/ 123 w 256"/>
                <a:gd name="T25" fmla="*/ 34 h 312"/>
                <a:gd name="T26" fmla="*/ 53 w 256"/>
                <a:gd name="T27" fmla="*/ 238 h 312"/>
                <a:gd name="T28" fmla="*/ 108 w 256"/>
                <a:gd name="T29" fmla="*/ 78 h 312"/>
                <a:gd name="T30" fmla="*/ 203 w 256"/>
                <a:gd name="T31" fmla="*/ 233 h 312"/>
                <a:gd name="T32" fmla="*/ 218 w 256"/>
                <a:gd name="T33" fmla="*/ 291 h 312"/>
                <a:gd name="T34" fmla="*/ 163 w 256"/>
                <a:gd name="T35" fmla="*/ 203 h 312"/>
                <a:gd name="T36" fmla="*/ 157 w 256"/>
                <a:gd name="T37" fmla="*/ 234 h 312"/>
                <a:gd name="T38" fmla="*/ 133 w 256"/>
                <a:gd name="T39" fmla="*/ 259 h 312"/>
                <a:gd name="T40" fmla="*/ 122 w 256"/>
                <a:gd name="T41" fmla="*/ 244 h 312"/>
                <a:gd name="T42" fmla="*/ 89 w 256"/>
                <a:gd name="T43" fmla="*/ 217 h 312"/>
                <a:gd name="T44" fmla="*/ 122 w 256"/>
                <a:gd name="T45" fmla="*/ 226 h 312"/>
                <a:gd name="T46" fmla="*/ 133 w 256"/>
                <a:gd name="T47" fmla="*/ 225 h 312"/>
                <a:gd name="T48" fmla="*/ 140 w 256"/>
                <a:gd name="T49" fmla="*/ 211 h 312"/>
                <a:gd name="T50" fmla="*/ 122 w 256"/>
                <a:gd name="T51" fmla="*/ 202 h 312"/>
                <a:gd name="T52" fmla="*/ 95 w 256"/>
                <a:gd name="T53" fmla="*/ 187 h 312"/>
                <a:gd name="T54" fmla="*/ 98 w 256"/>
                <a:gd name="T55" fmla="*/ 151 h 312"/>
                <a:gd name="T56" fmla="*/ 122 w 256"/>
                <a:gd name="T57" fmla="*/ 131 h 312"/>
                <a:gd name="T58" fmla="*/ 133 w 256"/>
                <a:gd name="T59" fmla="*/ 142 h 312"/>
                <a:gd name="T60" fmla="*/ 157 w 256"/>
                <a:gd name="T61" fmla="*/ 167 h 312"/>
                <a:gd name="T62" fmla="*/ 128 w 256"/>
                <a:gd name="T63" fmla="*/ 161 h 312"/>
                <a:gd name="T64" fmla="*/ 112 w 256"/>
                <a:gd name="T65" fmla="*/ 170 h 312"/>
                <a:gd name="T66" fmla="*/ 122 w 256"/>
                <a:gd name="T67" fmla="*/ 180 h 312"/>
                <a:gd name="T68" fmla="*/ 154 w 256"/>
                <a:gd name="T69" fmla="*/ 19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312">
                  <a:moveTo>
                    <a:pt x="244" y="297"/>
                  </a:moveTo>
                  <a:cubicBezTo>
                    <a:pt x="237" y="281"/>
                    <a:pt x="225" y="253"/>
                    <a:pt x="224" y="240"/>
                  </a:cubicBezTo>
                  <a:cubicBezTo>
                    <a:pt x="230" y="224"/>
                    <a:pt x="256" y="145"/>
                    <a:pt x="167" y="66"/>
                  </a:cubicBezTo>
                  <a:cubicBezTo>
                    <a:pt x="199" y="32"/>
                    <a:pt x="199" y="32"/>
                    <a:pt x="199" y="32"/>
                  </a:cubicBezTo>
                  <a:cubicBezTo>
                    <a:pt x="202" y="29"/>
                    <a:pt x="203" y="25"/>
                    <a:pt x="202" y="22"/>
                  </a:cubicBezTo>
                  <a:cubicBezTo>
                    <a:pt x="202" y="20"/>
                    <a:pt x="199" y="11"/>
                    <a:pt x="188" y="6"/>
                  </a:cubicBezTo>
                  <a:cubicBezTo>
                    <a:pt x="174" y="0"/>
                    <a:pt x="154" y="2"/>
                    <a:pt x="128" y="13"/>
                  </a:cubicBezTo>
                  <a:cubicBezTo>
                    <a:pt x="101" y="2"/>
                    <a:pt x="81" y="0"/>
                    <a:pt x="67" y="6"/>
                  </a:cubicBezTo>
                  <a:cubicBezTo>
                    <a:pt x="57" y="11"/>
                    <a:pt x="54" y="20"/>
                    <a:pt x="53" y="22"/>
                  </a:cubicBezTo>
                  <a:cubicBezTo>
                    <a:pt x="52" y="25"/>
                    <a:pt x="53" y="29"/>
                    <a:pt x="56" y="32"/>
                  </a:cubicBezTo>
                  <a:cubicBezTo>
                    <a:pt x="89" y="66"/>
                    <a:pt x="89" y="66"/>
                    <a:pt x="89" y="66"/>
                  </a:cubicBezTo>
                  <a:cubicBezTo>
                    <a:pt x="0" y="145"/>
                    <a:pt x="25" y="224"/>
                    <a:pt x="32" y="240"/>
                  </a:cubicBezTo>
                  <a:cubicBezTo>
                    <a:pt x="30" y="253"/>
                    <a:pt x="19" y="281"/>
                    <a:pt x="11" y="297"/>
                  </a:cubicBezTo>
                  <a:cubicBezTo>
                    <a:pt x="10" y="300"/>
                    <a:pt x="10" y="304"/>
                    <a:pt x="12" y="307"/>
                  </a:cubicBezTo>
                  <a:cubicBezTo>
                    <a:pt x="14" y="310"/>
                    <a:pt x="17" y="312"/>
                    <a:pt x="21" y="312"/>
                  </a:cubicBezTo>
                  <a:cubicBezTo>
                    <a:pt x="234" y="312"/>
                    <a:pt x="234" y="312"/>
                    <a:pt x="234" y="312"/>
                  </a:cubicBezTo>
                  <a:cubicBezTo>
                    <a:pt x="238" y="312"/>
                    <a:pt x="241" y="310"/>
                    <a:pt x="243" y="307"/>
                  </a:cubicBezTo>
                  <a:cubicBezTo>
                    <a:pt x="245" y="304"/>
                    <a:pt x="246" y="300"/>
                    <a:pt x="244" y="297"/>
                  </a:cubicBezTo>
                  <a:close/>
                  <a:moveTo>
                    <a:pt x="123" y="34"/>
                  </a:moveTo>
                  <a:cubicBezTo>
                    <a:pt x="126" y="35"/>
                    <a:pt x="129" y="35"/>
                    <a:pt x="132" y="34"/>
                  </a:cubicBezTo>
                  <a:cubicBezTo>
                    <a:pt x="132" y="34"/>
                    <a:pt x="132" y="34"/>
                    <a:pt x="132" y="34"/>
                  </a:cubicBezTo>
                  <a:cubicBezTo>
                    <a:pt x="157" y="23"/>
                    <a:pt x="171" y="23"/>
                    <a:pt x="177" y="24"/>
                  </a:cubicBezTo>
                  <a:cubicBezTo>
                    <a:pt x="147" y="56"/>
                    <a:pt x="147" y="56"/>
                    <a:pt x="147" y="56"/>
                  </a:cubicBezTo>
                  <a:cubicBezTo>
                    <a:pt x="109" y="56"/>
                    <a:pt x="109" y="56"/>
                    <a:pt x="109" y="56"/>
                  </a:cubicBezTo>
                  <a:cubicBezTo>
                    <a:pt x="79" y="25"/>
                    <a:pt x="79" y="25"/>
                    <a:pt x="79" y="25"/>
                  </a:cubicBezTo>
                  <a:cubicBezTo>
                    <a:pt x="84" y="23"/>
                    <a:pt x="97" y="22"/>
                    <a:pt x="123" y="34"/>
                  </a:cubicBezTo>
                  <a:close/>
                  <a:moveTo>
                    <a:pt x="37" y="291"/>
                  </a:moveTo>
                  <a:cubicBezTo>
                    <a:pt x="44" y="275"/>
                    <a:pt x="53" y="252"/>
                    <a:pt x="53" y="238"/>
                  </a:cubicBezTo>
                  <a:cubicBezTo>
                    <a:pt x="53" y="236"/>
                    <a:pt x="53" y="234"/>
                    <a:pt x="52" y="233"/>
                  </a:cubicBezTo>
                  <a:cubicBezTo>
                    <a:pt x="50" y="230"/>
                    <a:pt x="15" y="155"/>
                    <a:pt x="108" y="78"/>
                  </a:cubicBezTo>
                  <a:cubicBezTo>
                    <a:pt x="147" y="78"/>
                    <a:pt x="147" y="78"/>
                    <a:pt x="147" y="78"/>
                  </a:cubicBezTo>
                  <a:cubicBezTo>
                    <a:pt x="240" y="155"/>
                    <a:pt x="205" y="230"/>
                    <a:pt x="203" y="233"/>
                  </a:cubicBezTo>
                  <a:cubicBezTo>
                    <a:pt x="203" y="234"/>
                    <a:pt x="202" y="236"/>
                    <a:pt x="202" y="238"/>
                  </a:cubicBezTo>
                  <a:cubicBezTo>
                    <a:pt x="202" y="252"/>
                    <a:pt x="211" y="275"/>
                    <a:pt x="218" y="291"/>
                  </a:cubicBezTo>
                  <a:lnTo>
                    <a:pt x="37" y="291"/>
                  </a:lnTo>
                  <a:close/>
                  <a:moveTo>
                    <a:pt x="163" y="203"/>
                  </a:moveTo>
                  <a:cubicBezTo>
                    <a:pt x="165" y="207"/>
                    <a:pt x="166" y="210"/>
                    <a:pt x="166" y="215"/>
                  </a:cubicBezTo>
                  <a:cubicBezTo>
                    <a:pt x="166" y="223"/>
                    <a:pt x="163" y="230"/>
                    <a:pt x="157" y="234"/>
                  </a:cubicBezTo>
                  <a:cubicBezTo>
                    <a:pt x="151" y="239"/>
                    <a:pt x="143" y="242"/>
                    <a:pt x="133" y="243"/>
                  </a:cubicBezTo>
                  <a:cubicBezTo>
                    <a:pt x="133" y="259"/>
                    <a:pt x="133" y="259"/>
                    <a:pt x="133" y="259"/>
                  </a:cubicBezTo>
                  <a:cubicBezTo>
                    <a:pt x="122" y="259"/>
                    <a:pt x="122" y="259"/>
                    <a:pt x="122" y="259"/>
                  </a:cubicBezTo>
                  <a:cubicBezTo>
                    <a:pt x="122" y="244"/>
                    <a:pt x="122" y="244"/>
                    <a:pt x="122" y="244"/>
                  </a:cubicBezTo>
                  <a:cubicBezTo>
                    <a:pt x="110" y="243"/>
                    <a:pt x="99" y="241"/>
                    <a:pt x="89" y="237"/>
                  </a:cubicBezTo>
                  <a:cubicBezTo>
                    <a:pt x="89" y="217"/>
                    <a:pt x="89" y="217"/>
                    <a:pt x="89" y="217"/>
                  </a:cubicBezTo>
                  <a:cubicBezTo>
                    <a:pt x="94" y="219"/>
                    <a:pt x="99" y="221"/>
                    <a:pt x="105" y="223"/>
                  </a:cubicBezTo>
                  <a:cubicBezTo>
                    <a:pt x="112" y="224"/>
                    <a:pt x="117" y="225"/>
                    <a:pt x="122" y="226"/>
                  </a:cubicBezTo>
                  <a:cubicBezTo>
                    <a:pt x="122" y="226"/>
                    <a:pt x="125" y="226"/>
                    <a:pt x="128" y="226"/>
                  </a:cubicBezTo>
                  <a:cubicBezTo>
                    <a:pt x="130" y="226"/>
                    <a:pt x="133" y="225"/>
                    <a:pt x="133" y="225"/>
                  </a:cubicBezTo>
                  <a:cubicBezTo>
                    <a:pt x="140" y="224"/>
                    <a:pt x="143" y="221"/>
                    <a:pt x="143" y="216"/>
                  </a:cubicBezTo>
                  <a:cubicBezTo>
                    <a:pt x="143" y="214"/>
                    <a:pt x="142" y="212"/>
                    <a:pt x="140" y="211"/>
                  </a:cubicBezTo>
                  <a:cubicBezTo>
                    <a:pt x="139" y="209"/>
                    <a:pt x="136" y="208"/>
                    <a:pt x="133" y="206"/>
                  </a:cubicBezTo>
                  <a:cubicBezTo>
                    <a:pt x="122" y="202"/>
                    <a:pt x="122" y="202"/>
                    <a:pt x="122" y="202"/>
                  </a:cubicBezTo>
                  <a:cubicBezTo>
                    <a:pt x="117" y="200"/>
                    <a:pt x="117" y="200"/>
                    <a:pt x="117" y="200"/>
                  </a:cubicBezTo>
                  <a:cubicBezTo>
                    <a:pt x="107" y="196"/>
                    <a:pt x="100" y="192"/>
                    <a:pt x="95" y="187"/>
                  </a:cubicBezTo>
                  <a:cubicBezTo>
                    <a:pt x="91" y="182"/>
                    <a:pt x="89" y="177"/>
                    <a:pt x="89" y="170"/>
                  </a:cubicBezTo>
                  <a:cubicBezTo>
                    <a:pt x="89" y="162"/>
                    <a:pt x="92" y="156"/>
                    <a:pt x="98" y="151"/>
                  </a:cubicBezTo>
                  <a:cubicBezTo>
                    <a:pt x="104" y="147"/>
                    <a:pt x="112" y="144"/>
                    <a:pt x="122" y="143"/>
                  </a:cubicBezTo>
                  <a:cubicBezTo>
                    <a:pt x="122" y="131"/>
                    <a:pt x="122" y="131"/>
                    <a:pt x="122" y="131"/>
                  </a:cubicBezTo>
                  <a:cubicBezTo>
                    <a:pt x="133" y="131"/>
                    <a:pt x="133" y="131"/>
                    <a:pt x="133" y="131"/>
                  </a:cubicBezTo>
                  <a:cubicBezTo>
                    <a:pt x="133" y="142"/>
                    <a:pt x="133" y="142"/>
                    <a:pt x="133" y="142"/>
                  </a:cubicBezTo>
                  <a:cubicBezTo>
                    <a:pt x="144" y="143"/>
                    <a:pt x="155" y="145"/>
                    <a:pt x="164" y="149"/>
                  </a:cubicBezTo>
                  <a:cubicBezTo>
                    <a:pt x="157" y="167"/>
                    <a:pt x="157" y="167"/>
                    <a:pt x="157" y="167"/>
                  </a:cubicBezTo>
                  <a:cubicBezTo>
                    <a:pt x="149" y="164"/>
                    <a:pt x="141" y="162"/>
                    <a:pt x="133" y="161"/>
                  </a:cubicBezTo>
                  <a:cubicBezTo>
                    <a:pt x="133" y="161"/>
                    <a:pt x="131" y="161"/>
                    <a:pt x="128" y="161"/>
                  </a:cubicBezTo>
                  <a:cubicBezTo>
                    <a:pt x="125" y="161"/>
                    <a:pt x="122" y="162"/>
                    <a:pt x="122" y="162"/>
                  </a:cubicBezTo>
                  <a:cubicBezTo>
                    <a:pt x="116" y="163"/>
                    <a:pt x="112" y="165"/>
                    <a:pt x="112" y="170"/>
                  </a:cubicBezTo>
                  <a:cubicBezTo>
                    <a:pt x="112" y="172"/>
                    <a:pt x="113" y="174"/>
                    <a:pt x="115" y="175"/>
                  </a:cubicBezTo>
                  <a:cubicBezTo>
                    <a:pt x="116" y="177"/>
                    <a:pt x="119" y="178"/>
                    <a:pt x="122" y="180"/>
                  </a:cubicBezTo>
                  <a:cubicBezTo>
                    <a:pt x="133" y="184"/>
                    <a:pt x="133" y="184"/>
                    <a:pt x="133" y="184"/>
                  </a:cubicBezTo>
                  <a:cubicBezTo>
                    <a:pt x="143" y="188"/>
                    <a:pt x="150" y="191"/>
                    <a:pt x="154" y="194"/>
                  </a:cubicBezTo>
                  <a:cubicBezTo>
                    <a:pt x="158" y="197"/>
                    <a:pt x="161" y="200"/>
                    <a:pt x="163" y="203"/>
                  </a:cubicBezTo>
                  <a:close/>
                </a:path>
              </a:pathLst>
            </a:custGeom>
            <a:solidFill>
              <a:sysClr val="window" lastClr="FFFFFF"/>
            </a:solid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3C8A2E"/>
                </a:solidFill>
                <a:effectLst/>
                <a:uLnTx/>
                <a:uFillTx/>
                <a:latin typeface="Calibri" panose="020F0502020204030204" pitchFamily="34" charset="0"/>
                <a:cs typeface="Calibri" panose="020F0502020204030204" pitchFamily="34" charset="0"/>
              </a:endParaRPr>
            </a:p>
          </p:txBody>
        </p:sp>
        <p:grpSp>
          <p:nvGrpSpPr>
            <p:cNvPr id="31" name="Group 828">
              <a:extLst>
                <a:ext uri="{FF2B5EF4-FFF2-40B4-BE49-F238E27FC236}">
                  <a16:creationId xmlns:a16="http://schemas.microsoft.com/office/drawing/2014/main" id="{1A7A2F26-F2DA-4864-91D8-88670EE26B8F}"/>
                </a:ext>
              </a:extLst>
            </p:cNvPr>
            <p:cNvGrpSpPr>
              <a:grpSpLocks noChangeAspect="1"/>
            </p:cNvGrpSpPr>
            <p:nvPr/>
          </p:nvGrpSpPr>
          <p:grpSpPr bwMode="auto">
            <a:xfrm>
              <a:off x="1209956" y="3860007"/>
              <a:ext cx="324622" cy="365760"/>
              <a:chOff x="5127" y="3083"/>
              <a:chExt cx="171" cy="212"/>
            </a:xfrm>
            <a:solidFill>
              <a:sysClr val="window" lastClr="FFFFFF"/>
            </a:solidFill>
          </p:grpSpPr>
          <p:sp>
            <p:nvSpPr>
              <p:cNvPr id="42" name="Freeform 829">
                <a:extLst>
                  <a:ext uri="{FF2B5EF4-FFF2-40B4-BE49-F238E27FC236}">
                    <a16:creationId xmlns:a16="http://schemas.microsoft.com/office/drawing/2014/main" id="{59F70DAD-55F0-43F5-9030-26F8EE3E4EF4}"/>
                  </a:ext>
                </a:extLst>
              </p:cNvPr>
              <p:cNvSpPr>
                <a:spLocks noEditPoints="1"/>
              </p:cNvSpPr>
              <p:nvPr/>
            </p:nvSpPr>
            <p:spPr bwMode="auto">
              <a:xfrm>
                <a:off x="5226" y="3139"/>
                <a:ext cx="72" cy="156"/>
              </a:xfrm>
              <a:custGeom>
                <a:avLst/>
                <a:gdLst>
                  <a:gd name="T0" fmla="*/ 74 w 107"/>
                  <a:gd name="T1" fmla="*/ 8 h 235"/>
                  <a:gd name="T2" fmla="*/ 64 w 107"/>
                  <a:gd name="T3" fmla="*/ 0 h 235"/>
                  <a:gd name="T4" fmla="*/ 43 w 107"/>
                  <a:gd name="T5" fmla="*/ 0 h 235"/>
                  <a:gd name="T6" fmla="*/ 32 w 107"/>
                  <a:gd name="T7" fmla="*/ 8 h 235"/>
                  <a:gd name="T8" fmla="*/ 0 w 107"/>
                  <a:gd name="T9" fmla="*/ 136 h 235"/>
                  <a:gd name="T10" fmla="*/ 2 w 107"/>
                  <a:gd name="T11" fmla="*/ 145 h 235"/>
                  <a:gd name="T12" fmla="*/ 11 w 107"/>
                  <a:gd name="T13" fmla="*/ 149 h 235"/>
                  <a:gd name="T14" fmla="*/ 21 w 107"/>
                  <a:gd name="T15" fmla="*/ 149 h 235"/>
                  <a:gd name="T16" fmla="*/ 21 w 107"/>
                  <a:gd name="T17" fmla="*/ 224 h 235"/>
                  <a:gd name="T18" fmla="*/ 32 w 107"/>
                  <a:gd name="T19" fmla="*/ 235 h 235"/>
                  <a:gd name="T20" fmla="*/ 43 w 107"/>
                  <a:gd name="T21" fmla="*/ 224 h 235"/>
                  <a:gd name="T22" fmla="*/ 43 w 107"/>
                  <a:gd name="T23" fmla="*/ 149 h 235"/>
                  <a:gd name="T24" fmla="*/ 64 w 107"/>
                  <a:gd name="T25" fmla="*/ 149 h 235"/>
                  <a:gd name="T26" fmla="*/ 64 w 107"/>
                  <a:gd name="T27" fmla="*/ 224 h 235"/>
                  <a:gd name="T28" fmla="*/ 75 w 107"/>
                  <a:gd name="T29" fmla="*/ 235 h 235"/>
                  <a:gd name="T30" fmla="*/ 85 w 107"/>
                  <a:gd name="T31" fmla="*/ 224 h 235"/>
                  <a:gd name="T32" fmla="*/ 85 w 107"/>
                  <a:gd name="T33" fmla="*/ 149 h 235"/>
                  <a:gd name="T34" fmla="*/ 96 w 107"/>
                  <a:gd name="T35" fmla="*/ 149 h 235"/>
                  <a:gd name="T36" fmla="*/ 104 w 107"/>
                  <a:gd name="T37" fmla="*/ 145 h 235"/>
                  <a:gd name="T38" fmla="*/ 106 w 107"/>
                  <a:gd name="T39" fmla="*/ 136 h 235"/>
                  <a:gd name="T40" fmla="*/ 74 w 107"/>
                  <a:gd name="T41" fmla="*/ 8 h 235"/>
                  <a:gd name="T42" fmla="*/ 51 w 107"/>
                  <a:gd name="T43" fmla="*/ 21 h 235"/>
                  <a:gd name="T44" fmla="*/ 56 w 107"/>
                  <a:gd name="T45" fmla="*/ 21 h 235"/>
                  <a:gd name="T46" fmla="*/ 82 w 107"/>
                  <a:gd name="T47" fmla="*/ 128 h 235"/>
                  <a:gd name="T48" fmla="*/ 24 w 107"/>
                  <a:gd name="T49" fmla="*/ 128 h 235"/>
                  <a:gd name="T50" fmla="*/ 51 w 107"/>
                  <a:gd name="T51" fmla="*/ 2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 h="235">
                    <a:moveTo>
                      <a:pt x="74" y="8"/>
                    </a:moveTo>
                    <a:cubicBezTo>
                      <a:pt x="73" y="3"/>
                      <a:pt x="69" y="0"/>
                      <a:pt x="64" y="0"/>
                    </a:cubicBezTo>
                    <a:cubicBezTo>
                      <a:pt x="43" y="0"/>
                      <a:pt x="43" y="0"/>
                      <a:pt x="43" y="0"/>
                    </a:cubicBezTo>
                    <a:cubicBezTo>
                      <a:pt x="38" y="0"/>
                      <a:pt x="34" y="3"/>
                      <a:pt x="32" y="8"/>
                    </a:cubicBezTo>
                    <a:cubicBezTo>
                      <a:pt x="0" y="136"/>
                      <a:pt x="0" y="136"/>
                      <a:pt x="0" y="136"/>
                    </a:cubicBezTo>
                    <a:cubicBezTo>
                      <a:pt x="0" y="139"/>
                      <a:pt x="0" y="143"/>
                      <a:pt x="2" y="145"/>
                    </a:cubicBezTo>
                    <a:cubicBezTo>
                      <a:pt x="4" y="148"/>
                      <a:pt x="7" y="149"/>
                      <a:pt x="11" y="149"/>
                    </a:cubicBezTo>
                    <a:cubicBezTo>
                      <a:pt x="21" y="149"/>
                      <a:pt x="21" y="149"/>
                      <a:pt x="21" y="149"/>
                    </a:cubicBezTo>
                    <a:cubicBezTo>
                      <a:pt x="21" y="224"/>
                      <a:pt x="21" y="224"/>
                      <a:pt x="21" y="224"/>
                    </a:cubicBezTo>
                    <a:cubicBezTo>
                      <a:pt x="21" y="230"/>
                      <a:pt x="26" y="235"/>
                      <a:pt x="32" y="235"/>
                    </a:cubicBezTo>
                    <a:cubicBezTo>
                      <a:pt x="38" y="235"/>
                      <a:pt x="43" y="230"/>
                      <a:pt x="43" y="224"/>
                    </a:cubicBezTo>
                    <a:cubicBezTo>
                      <a:pt x="43" y="149"/>
                      <a:pt x="43" y="149"/>
                      <a:pt x="43" y="149"/>
                    </a:cubicBezTo>
                    <a:cubicBezTo>
                      <a:pt x="64" y="149"/>
                      <a:pt x="64" y="149"/>
                      <a:pt x="64" y="149"/>
                    </a:cubicBezTo>
                    <a:cubicBezTo>
                      <a:pt x="64" y="224"/>
                      <a:pt x="64" y="224"/>
                      <a:pt x="64" y="224"/>
                    </a:cubicBezTo>
                    <a:cubicBezTo>
                      <a:pt x="64" y="230"/>
                      <a:pt x="69" y="235"/>
                      <a:pt x="75" y="235"/>
                    </a:cubicBezTo>
                    <a:cubicBezTo>
                      <a:pt x="81" y="235"/>
                      <a:pt x="85" y="230"/>
                      <a:pt x="85" y="224"/>
                    </a:cubicBezTo>
                    <a:cubicBezTo>
                      <a:pt x="85" y="149"/>
                      <a:pt x="85" y="149"/>
                      <a:pt x="85" y="149"/>
                    </a:cubicBezTo>
                    <a:cubicBezTo>
                      <a:pt x="96" y="149"/>
                      <a:pt x="96" y="149"/>
                      <a:pt x="96" y="149"/>
                    </a:cubicBezTo>
                    <a:cubicBezTo>
                      <a:pt x="99" y="149"/>
                      <a:pt x="102" y="148"/>
                      <a:pt x="104" y="145"/>
                    </a:cubicBezTo>
                    <a:cubicBezTo>
                      <a:pt x="106" y="143"/>
                      <a:pt x="107" y="139"/>
                      <a:pt x="106" y="136"/>
                    </a:cubicBezTo>
                    <a:lnTo>
                      <a:pt x="74" y="8"/>
                    </a:lnTo>
                    <a:close/>
                    <a:moveTo>
                      <a:pt x="51" y="21"/>
                    </a:moveTo>
                    <a:cubicBezTo>
                      <a:pt x="56" y="21"/>
                      <a:pt x="56" y="21"/>
                      <a:pt x="56" y="21"/>
                    </a:cubicBezTo>
                    <a:cubicBezTo>
                      <a:pt x="82" y="128"/>
                      <a:pt x="82" y="128"/>
                      <a:pt x="82" y="128"/>
                    </a:cubicBezTo>
                    <a:cubicBezTo>
                      <a:pt x="24" y="128"/>
                      <a:pt x="24" y="128"/>
                      <a:pt x="24" y="128"/>
                    </a:cubicBezTo>
                    <a:lnTo>
                      <a:pt x="51" y="21"/>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43" name="Freeform 830">
                <a:extLst>
                  <a:ext uri="{FF2B5EF4-FFF2-40B4-BE49-F238E27FC236}">
                    <a16:creationId xmlns:a16="http://schemas.microsoft.com/office/drawing/2014/main" id="{71A30301-A8B9-4AD1-BD47-8BBBB9FD31E2}"/>
                  </a:ext>
                </a:extLst>
              </p:cNvPr>
              <p:cNvSpPr>
                <a:spLocks noEditPoints="1"/>
              </p:cNvSpPr>
              <p:nvPr/>
            </p:nvSpPr>
            <p:spPr bwMode="auto">
              <a:xfrm>
                <a:off x="5240" y="3083"/>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44" name="Freeform 831">
                <a:extLst>
                  <a:ext uri="{FF2B5EF4-FFF2-40B4-BE49-F238E27FC236}">
                    <a16:creationId xmlns:a16="http://schemas.microsoft.com/office/drawing/2014/main" id="{B96F0763-26E1-4B6A-B751-56A7D8EC95B9}"/>
                  </a:ext>
                </a:extLst>
              </p:cNvPr>
              <p:cNvSpPr>
                <a:spLocks noEditPoints="1"/>
              </p:cNvSpPr>
              <p:nvPr/>
            </p:nvSpPr>
            <p:spPr bwMode="auto">
              <a:xfrm>
                <a:off x="5127" y="3139"/>
                <a:ext cx="71" cy="156"/>
              </a:xfrm>
              <a:custGeom>
                <a:avLst/>
                <a:gdLst>
                  <a:gd name="T0" fmla="*/ 96 w 106"/>
                  <a:gd name="T1" fmla="*/ 0 h 235"/>
                  <a:gd name="T2" fmla="*/ 10 w 106"/>
                  <a:gd name="T3" fmla="*/ 0 h 235"/>
                  <a:gd name="T4" fmla="*/ 0 w 106"/>
                  <a:gd name="T5" fmla="*/ 11 h 235"/>
                  <a:gd name="T6" fmla="*/ 0 w 106"/>
                  <a:gd name="T7" fmla="*/ 117 h 235"/>
                  <a:gd name="T8" fmla="*/ 10 w 106"/>
                  <a:gd name="T9" fmla="*/ 128 h 235"/>
                  <a:gd name="T10" fmla="*/ 21 w 106"/>
                  <a:gd name="T11" fmla="*/ 128 h 235"/>
                  <a:gd name="T12" fmla="*/ 21 w 106"/>
                  <a:gd name="T13" fmla="*/ 224 h 235"/>
                  <a:gd name="T14" fmla="*/ 32 w 106"/>
                  <a:gd name="T15" fmla="*/ 235 h 235"/>
                  <a:gd name="T16" fmla="*/ 42 w 106"/>
                  <a:gd name="T17" fmla="*/ 224 h 235"/>
                  <a:gd name="T18" fmla="*/ 42 w 106"/>
                  <a:gd name="T19" fmla="*/ 128 h 235"/>
                  <a:gd name="T20" fmla="*/ 64 w 106"/>
                  <a:gd name="T21" fmla="*/ 128 h 235"/>
                  <a:gd name="T22" fmla="*/ 64 w 106"/>
                  <a:gd name="T23" fmla="*/ 224 h 235"/>
                  <a:gd name="T24" fmla="*/ 74 w 106"/>
                  <a:gd name="T25" fmla="*/ 235 h 235"/>
                  <a:gd name="T26" fmla="*/ 85 w 106"/>
                  <a:gd name="T27" fmla="*/ 224 h 235"/>
                  <a:gd name="T28" fmla="*/ 85 w 106"/>
                  <a:gd name="T29" fmla="*/ 128 h 235"/>
                  <a:gd name="T30" fmla="*/ 96 w 106"/>
                  <a:gd name="T31" fmla="*/ 128 h 235"/>
                  <a:gd name="T32" fmla="*/ 106 w 106"/>
                  <a:gd name="T33" fmla="*/ 117 h 235"/>
                  <a:gd name="T34" fmla="*/ 106 w 106"/>
                  <a:gd name="T35" fmla="*/ 11 h 235"/>
                  <a:gd name="T36" fmla="*/ 96 w 106"/>
                  <a:gd name="T37" fmla="*/ 0 h 235"/>
                  <a:gd name="T38" fmla="*/ 85 w 106"/>
                  <a:gd name="T39" fmla="*/ 107 h 235"/>
                  <a:gd name="T40" fmla="*/ 21 w 106"/>
                  <a:gd name="T41" fmla="*/ 107 h 235"/>
                  <a:gd name="T42" fmla="*/ 21 w 106"/>
                  <a:gd name="T43" fmla="*/ 21 h 235"/>
                  <a:gd name="T44" fmla="*/ 85 w 106"/>
                  <a:gd name="T45" fmla="*/ 21 h 235"/>
                  <a:gd name="T46" fmla="*/ 85 w 106"/>
                  <a:gd name="T47" fmla="*/ 10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235">
                    <a:moveTo>
                      <a:pt x="96" y="0"/>
                    </a:moveTo>
                    <a:cubicBezTo>
                      <a:pt x="10" y="0"/>
                      <a:pt x="10" y="0"/>
                      <a:pt x="10" y="0"/>
                    </a:cubicBezTo>
                    <a:cubicBezTo>
                      <a:pt x="4" y="0"/>
                      <a:pt x="0" y="5"/>
                      <a:pt x="0" y="11"/>
                    </a:cubicBezTo>
                    <a:cubicBezTo>
                      <a:pt x="0" y="117"/>
                      <a:pt x="0" y="117"/>
                      <a:pt x="0" y="117"/>
                    </a:cubicBezTo>
                    <a:cubicBezTo>
                      <a:pt x="0" y="123"/>
                      <a:pt x="4" y="128"/>
                      <a:pt x="10" y="128"/>
                    </a:cubicBezTo>
                    <a:cubicBezTo>
                      <a:pt x="21" y="128"/>
                      <a:pt x="21" y="128"/>
                      <a:pt x="21" y="128"/>
                    </a:cubicBezTo>
                    <a:cubicBezTo>
                      <a:pt x="21" y="224"/>
                      <a:pt x="21" y="224"/>
                      <a:pt x="21" y="224"/>
                    </a:cubicBezTo>
                    <a:cubicBezTo>
                      <a:pt x="21" y="230"/>
                      <a:pt x="26" y="235"/>
                      <a:pt x="32" y="235"/>
                    </a:cubicBezTo>
                    <a:cubicBezTo>
                      <a:pt x="38" y="235"/>
                      <a:pt x="42" y="230"/>
                      <a:pt x="42" y="224"/>
                    </a:cubicBezTo>
                    <a:cubicBezTo>
                      <a:pt x="42" y="128"/>
                      <a:pt x="42" y="128"/>
                      <a:pt x="42" y="128"/>
                    </a:cubicBezTo>
                    <a:cubicBezTo>
                      <a:pt x="64" y="128"/>
                      <a:pt x="64" y="128"/>
                      <a:pt x="64" y="128"/>
                    </a:cubicBezTo>
                    <a:cubicBezTo>
                      <a:pt x="64" y="224"/>
                      <a:pt x="64" y="224"/>
                      <a:pt x="64" y="224"/>
                    </a:cubicBezTo>
                    <a:cubicBezTo>
                      <a:pt x="64" y="230"/>
                      <a:pt x="68" y="235"/>
                      <a:pt x="74" y="235"/>
                    </a:cubicBezTo>
                    <a:cubicBezTo>
                      <a:pt x="80" y="235"/>
                      <a:pt x="85" y="230"/>
                      <a:pt x="85" y="224"/>
                    </a:cubicBezTo>
                    <a:cubicBezTo>
                      <a:pt x="85" y="128"/>
                      <a:pt x="85" y="128"/>
                      <a:pt x="85" y="128"/>
                    </a:cubicBezTo>
                    <a:cubicBezTo>
                      <a:pt x="96" y="128"/>
                      <a:pt x="96" y="128"/>
                      <a:pt x="96" y="128"/>
                    </a:cubicBezTo>
                    <a:cubicBezTo>
                      <a:pt x="102" y="128"/>
                      <a:pt x="106" y="123"/>
                      <a:pt x="106" y="117"/>
                    </a:cubicBezTo>
                    <a:cubicBezTo>
                      <a:pt x="106" y="11"/>
                      <a:pt x="106" y="11"/>
                      <a:pt x="106" y="11"/>
                    </a:cubicBezTo>
                    <a:cubicBezTo>
                      <a:pt x="106" y="5"/>
                      <a:pt x="102" y="0"/>
                      <a:pt x="96" y="0"/>
                    </a:cubicBezTo>
                    <a:close/>
                    <a:moveTo>
                      <a:pt x="85" y="107"/>
                    </a:moveTo>
                    <a:cubicBezTo>
                      <a:pt x="21" y="107"/>
                      <a:pt x="21" y="107"/>
                      <a:pt x="21" y="107"/>
                    </a:cubicBezTo>
                    <a:cubicBezTo>
                      <a:pt x="21" y="21"/>
                      <a:pt x="21" y="21"/>
                      <a:pt x="21" y="21"/>
                    </a:cubicBezTo>
                    <a:cubicBezTo>
                      <a:pt x="85" y="21"/>
                      <a:pt x="85" y="21"/>
                      <a:pt x="85" y="21"/>
                    </a:cubicBezTo>
                    <a:lnTo>
                      <a:pt x="85" y="107"/>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45" name="Freeform 832">
                <a:extLst>
                  <a:ext uri="{FF2B5EF4-FFF2-40B4-BE49-F238E27FC236}">
                    <a16:creationId xmlns:a16="http://schemas.microsoft.com/office/drawing/2014/main" id="{F55DC075-8FE8-4238-8E8E-ECDEDF27A7A4}"/>
                  </a:ext>
                </a:extLst>
              </p:cNvPr>
              <p:cNvSpPr>
                <a:spLocks noEditPoints="1"/>
              </p:cNvSpPr>
              <p:nvPr/>
            </p:nvSpPr>
            <p:spPr bwMode="auto">
              <a:xfrm>
                <a:off x="5141" y="3083"/>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grpSp>
        <p:grpSp>
          <p:nvGrpSpPr>
            <p:cNvPr id="32" name="Group 555">
              <a:extLst>
                <a:ext uri="{FF2B5EF4-FFF2-40B4-BE49-F238E27FC236}">
                  <a16:creationId xmlns:a16="http://schemas.microsoft.com/office/drawing/2014/main" id="{5C5E0AA7-91FD-4FC5-9288-2BF61FABC892}"/>
                </a:ext>
              </a:extLst>
            </p:cNvPr>
            <p:cNvGrpSpPr>
              <a:grpSpLocks noChangeAspect="1"/>
            </p:cNvGrpSpPr>
            <p:nvPr/>
          </p:nvGrpSpPr>
          <p:grpSpPr bwMode="auto">
            <a:xfrm>
              <a:off x="1183875" y="4689109"/>
              <a:ext cx="422335" cy="274317"/>
              <a:chOff x="1193" y="2051"/>
              <a:chExt cx="214" cy="139"/>
            </a:xfrm>
            <a:solidFill>
              <a:sysClr val="window" lastClr="FFFFFF"/>
            </a:solidFill>
          </p:grpSpPr>
          <p:sp>
            <p:nvSpPr>
              <p:cNvPr id="38" name="Freeform 557">
                <a:extLst>
                  <a:ext uri="{FF2B5EF4-FFF2-40B4-BE49-F238E27FC236}">
                    <a16:creationId xmlns:a16="http://schemas.microsoft.com/office/drawing/2014/main" id="{2AA12339-6C10-4808-834F-D697C07C8B90}"/>
                  </a:ext>
                </a:extLst>
              </p:cNvPr>
              <p:cNvSpPr>
                <a:spLocks/>
              </p:cNvSpPr>
              <p:nvPr/>
            </p:nvSpPr>
            <p:spPr bwMode="auto">
              <a:xfrm>
                <a:off x="1322" y="2068"/>
                <a:ext cx="85" cy="14"/>
              </a:xfrm>
              <a:custGeom>
                <a:avLst/>
                <a:gdLst>
                  <a:gd name="T0" fmla="*/ 10 w 128"/>
                  <a:gd name="T1" fmla="*/ 21 h 21"/>
                  <a:gd name="T2" fmla="*/ 117 w 128"/>
                  <a:gd name="T3" fmla="*/ 21 h 21"/>
                  <a:gd name="T4" fmla="*/ 128 w 128"/>
                  <a:gd name="T5" fmla="*/ 11 h 21"/>
                  <a:gd name="T6" fmla="*/ 117 w 128"/>
                  <a:gd name="T7" fmla="*/ 0 h 21"/>
                  <a:gd name="T8" fmla="*/ 10 w 128"/>
                  <a:gd name="T9" fmla="*/ 0 h 21"/>
                  <a:gd name="T10" fmla="*/ 0 w 128"/>
                  <a:gd name="T11" fmla="*/ 11 h 21"/>
                  <a:gd name="T12" fmla="*/ 10 w 12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128" h="21">
                    <a:moveTo>
                      <a:pt x="10" y="21"/>
                    </a:moveTo>
                    <a:cubicBezTo>
                      <a:pt x="117" y="21"/>
                      <a:pt x="117" y="21"/>
                      <a:pt x="117" y="21"/>
                    </a:cubicBezTo>
                    <a:cubicBezTo>
                      <a:pt x="123" y="21"/>
                      <a:pt x="128" y="17"/>
                      <a:pt x="128" y="11"/>
                    </a:cubicBezTo>
                    <a:cubicBezTo>
                      <a:pt x="128" y="5"/>
                      <a:pt x="123" y="0"/>
                      <a:pt x="117" y="0"/>
                    </a:cubicBezTo>
                    <a:cubicBezTo>
                      <a:pt x="10" y="0"/>
                      <a:pt x="10" y="0"/>
                      <a:pt x="10" y="0"/>
                    </a:cubicBezTo>
                    <a:cubicBezTo>
                      <a:pt x="4" y="0"/>
                      <a:pt x="0" y="5"/>
                      <a:pt x="0" y="11"/>
                    </a:cubicBezTo>
                    <a:cubicBezTo>
                      <a:pt x="0" y="17"/>
                      <a:pt x="4" y="21"/>
                      <a:pt x="10" y="21"/>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39" name="Freeform 558">
                <a:extLst>
                  <a:ext uri="{FF2B5EF4-FFF2-40B4-BE49-F238E27FC236}">
                    <a16:creationId xmlns:a16="http://schemas.microsoft.com/office/drawing/2014/main" id="{B3F01AB0-AF98-4BA9-B5C5-46694DE327E7}"/>
                  </a:ext>
                </a:extLst>
              </p:cNvPr>
              <p:cNvSpPr>
                <a:spLocks/>
              </p:cNvSpPr>
              <p:nvPr/>
            </p:nvSpPr>
            <p:spPr bwMode="auto">
              <a:xfrm>
                <a:off x="1322" y="2097"/>
                <a:ext cx="85" cy="14"/>
              </a:xfrm>
              <a:custGeom>
                <a:avLst/>
                <a:gdLst>
                  <a:gd name="T0" fmla="*/ 117 w 128"/>
                  <a:gd name="T1" fmla="*/ 0 h 21"/>
                  <a:gd name="T2" fmla="*/ 10 w 128"/>
                  <a:gd name="T3" fmla="*/ 0 h 21"/>
                  <a:gd name="T4" fmla="*/ 0 w 128"/>
                  <a:gd name="T5" fmla="*/ 10 h 21"/>
                  <a:gd name="T6" fmla="*/ 10 w 128"/>
                  <a:gd name="T7" fmla="*/ 21 h 21"/>
                  <a:gd name="T8" fmla="*/ 117 w 128"/>
                  <a:gd name="T9" fmla="*/ 21 h 21"/>
                  <a:gd name="T10" fmla="*/ 128 w 128"/>
                  <a:gd name="T11" fmla="*/ 10 h 21"/>
                  <a:gd name="T12" fmla="*/ 117 w 128"/>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28" h="21">
                    <a:moveTo>
                      <a:pt x="117" y="0"/>
                    </a:moveTo>
                    <a:cubicBezTo>
                      <a:pt x="10" y="0"/>
                      <a:pt x="10" y="0"/>
                      <a:pt x="10" y="0"/>
                    </a:cubicBezTo>
                    <a:cubicBezTo>
                      <a:pt x="4" y="0"/>
                      <a:pt x="0" y="4"/>
                      <a:pt x="0" y="10"/>
                    </a:cubicBezTo>
                    <a:cubicBezTo>
                      <a:pt x="0" y="16"/>
                      <a:pt x="4" y="21"/>
                      <a:pt x="10" y="21"/>
                    </a:cubicBezTo>
                    <a:cubicBezTo>
                      <a:pt x="117" y="21"/>
                      <a:pt x="117" y="21"/>
                      <a:pt x="117" y="21"/>
                    </a:cubicBezTo>
                    <a:cubicBezTo>
                      <a:pt x="123" y="21"/>
                      <a:pt x="128" y="16"/>
                      <a:pt x="128" y="10"/>
                    </a:cubicBezTo>
                    <a:cubicBezTo>
                      <a:pt x="128" y="4"/>
                      <a:pt x="123" y="0"/>
                      <a:pt x="117" y="0"/>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40" name="Freeform 559">
                <a:extLst>
                  <a:ext uri="{FF2B5EF4-FFF2-40B4-BE49-F238E27FC236}">
                    <a16:creationId xmlns:a16="http://schemas.microsoft.com/office/drawing/2014/main" id="{7F0DE7FC-B992-4B3F-B42C-1981DE94AC8B}"/>
                  </a:ext>
                </a:extLst>
              </p:cNvPr>
              <p:cNvSpPr>
                <a:spLocks/>
              </p:cNvSpPr>
              <p:nvPr/>
            </p:nvSpPr>
            <p:spPr bwMode="auto">
              <a:xfrm>
                <a:off x="1322" y="2125"/>
                <a:ext cx="85" cy="14"/>
              </a:xfrm>
              <a:custGeom>
                <a:avLst/>
                <a:gdLst>
                  <a:gd name="T0" fmla="*/ 117 w 128"/>
                  <a:gd name="T1" fmla="*/ 0 h 22"/>
                  <a:gd name="T2" fmla="*/ 10 w 128"/>
                  <a:gd name="T3" fmla="*/ 0 h 22"/>
                  <a:gd name="T4" fmla="*/ 0 w 128"/>
                  <a:gd name="T5" fmla="*/ 11 h 22"/>
                  <a:gd name="T6" fmla="*/ 10 w 128"/>
                  <a:gd name="T7" fmla="*/ 22 h 22"/>
                  <a:gd name="T8" fmla="*/ 117 w 128"/>
                  <a:gd name="T9" fmla="*/ 22 h 22"/>
                  <a:gd name="T10" fmla="*/ 128 w 128"/>
                  <a:gd name="T11" fmla="*/ 11 h 22"/>
                  <a:gd name="T12" fmla="*/ 117 w 128"/>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28" h="22">
                    <a:moveTo>
                      <a:pt x="117" y="0"/>
                    </a:moveTo>
                    <a:cubicBezTo>
                      <a:pt x="10" y="0"/>
                      <a:pt x="10" y="0"/>
                      <a:pt x="10" y="0"/>
                    </a:cubicBezTo>
                    <a:cubicBezTo>
                      <a:pt x="4" y="0"/>
                      <a:pt x="0" y="5"/>
                      <a:pt x="0" y="11"/>
                    </a:cubicBezTo>
                    <a:cubicBezTo>
                      <a:pt x="0" y="17"/>
                      <a:pt x="4" y="22"/>
                      <a:pt x="10" y="22"/>
                    </a:cubicBezTo>
                    <a:cubicBezTo>
                      <a:pt x="117" y="22"/>
                      <a:pt x="117" y="22"/>
                      <a:pt x="117" y="22"/>
                    </a:cubicBezTo>
                    <a:cubicBezTo>
                      <a:pt x="123" y="22"/>
                      <a:pt x="128" y="17"/>
                      <a:pt x="128" y="11"/>
                    </a:cubicBezTo>
                    <a:cubicBezTo>
                      <a:pt x="128" y="5"/>
                      <a:pt x="123" y="0"/>
                      <a:pt x="117" y="0"/>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41" name="Freeform 560">
                <a:extLst>
                  <a:ext uri="{FF2B5EF4-FFF2-40B4-BE49-F238E27FC236}">
                    <a16:creationId xmlns:a16="http://schemas.microsoft.com/office/drawing/2014/main" id="{56381574-1F9A-4E90-AD98-F3752B4E88F7}"/>
                  </a:ext>
                </a:extLst>
              </p:cNvPr>
              <p:cNvSpPr>
                <a:spLocks/>
              </p:cNvSpPr>
              <p:nvPr/>
            </p:nvSpPr>
            <p:spPr bwMode="auto">
              <a:xfrm>
                <a:off x="1193" y="2051"/>
                <a:ext cx="143" cy="139"/>
              </a:xfrm>
              <a:custGeom>
                <a:avLst/>
                <a:gdLst>
                  <a:gd name="T0" fmla="*/ 209 w 216"/>
                  <a:gd name="T1" fmla="*/ 187 h 209"/>
                  <a:gd name="T2" fmla="*/ 173 w 216"/>
                  <a:gd name="T3" fmla="*/ 179 h 209"/>
                  <a:gd name="T4" fmla="*/ 156 w 216"/>
                  <a:gd name="T5" fmla="*/ 176 h 209"/>
                  <a:gd name="T6" fmla="*/ 145 w 216"/>
                  <a:gd name="T7" fmla="*/ 147 h 209"/>
                  <a:gd name="T8" fmla="*/ 167 w 216"/>
                  <a:gd name="T9" fmla="*/ 96 h 209"/>
                  <a:gd name="T10" fmla="*/ 157 w 216"/>
                  <a:gd name="T11" fmla="*/ 22 h 209"/>
                  <a:gd name="T12" fmla="*/ 109 w 216"/>
                  <a:gd name="T13" fmla="*/ 0 h 209"/>
                  <a:gd name="T14" fmla="*/ 59 w 216"/>
                  <a:gd name="T15" fmla="*/ 22 h 209"/>
                  <a:gd name="T16" fmla="*/ 50 w 216"/>
                  <a:gd name="T17" fmla="*/ 96 h 209"/>
                  <a:gd name="T18" fmla="*/ 72 w 216"/>
                  <a:gd name="T19" fmla="*/ 147 h 209"/>
                  <a:gd name="T20" fmla="*/ 61 w 216"/>
                  <a:gd name="T21" fmla="*/ 176 h 209"/>
                  <a:gd name="T22" fmla="*/ 43 w 216"/>
                  <a:gd name="T23" fmla="*/ 179 h 209"/>
                  <a:gd name="T24" fmla="*/ 7 w 216"/>
                  <a:gd name="T25" fmla="*/ 187 h 209"/>
                  <a:gd name="T26" fmla="*/ 3 w 216"/>
                  <a:gd name="T27" fmla="*/ 202 h 209"/>
                  <a:gd name="T28" fmla="*/ 17 w 216"/>
                  <a:gd name="T29" fmla="*/ 206 h 209"/>
                  <a:gd name="T30" fmla="*/ 45 w 216"/>
                  <a:gd name="T31" fmla="*/ 201 h 209"/>
                  <a:gd name="T32" fmla="*/ 70 w 216"/>
                  <a:gd name="T33" fmla="*/ 196 h 209"/>
                  <a:gd name="T34" fmla="*/ 91 w 216"/>
                  <a:gd name="T35" fmla="*/ 163 h 209"/>
                  <a:gd name="T36" fmla="*/ 90 w 216"/>
                  <a:gd name="T37" fmla="*/ 135 h 209"/>
                  <a:gd name="T38" fmla="*/ 71 w 216"/>
                  <a:gd name="T39" fmla="*/ 91 h 209"/>
                  <a:gd name="T40" fmla="*/ 76 w 216"/>
                  <a:gd name="T41" fmla="*/ 36 h 209"/>
                  <a:gd name="T42" fmla="*/ 109 w 216"/>
                  <a:gd name="T43" fmla="*/ 22 h 209"/>
                  <a:gd name="T44" fmla="*/ 141 w 216"/>
                  <a:gd name="T45" fmla="*/ 36 h 209"/>
                  <a:gd name="T46" fmla="*/ 146 w 216"/>
                  <a:gd name="T47" fmla="*/ 91 h 209"/>
                  <a:gd name="T48" fmla="*/ 127 w 216"/>
                  <a:gd name="T49" fmla="*/ 135 h 209"/>
                  <a:gd name="T50" fmla="*/ 125 w 216"/>
                  <a:gd name="T51" fmla="*/ 163 h 209"/>
                  <a:gd name="T52" fmla="*/ 146 w 216"/>
                  <a:gd name="T53" fmla="*/ 196 h 209"/>
                  <a:gd name="T54" fmla="*/ 171 w 216"/>
                  <a:gd name="T55" fmla="*/ 201 h 209"/>
                  <a:gd name="T56" fmla="*/ 199 w 216"/>
                  <a:gd name="T57" fmla="*/ 206 h 209"/>
                  <a:gd name="T58" fmla="*/ 204 w 216"/>
                  <a:gd name="T59" fmla="*/ 207 h 209"/>
                  <a:gd name="T60" fmla="*/ 214 w 216"/>
                  <a:gd name="T61" fmla="*/ 202 h 209"/>
                  <a:gd name="T62" fmla="*/ 209 w 216"/>
                  <a:gd name="T63" fmla="*/ 18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209">
                    <a:moveTo>
                      <a:pt x="209" y="187"/>
                    </a:moveTo>
                    <a:cubicBezTo>
                      <a:pt x="199" y="182"/>
                      <a:pt x="185" y="180"/>
                      <a:pt x="173" y="179"/>
                    </a:cubicBezTo>
                    <a:cubicBezTo>
                      <a:pt x="166" y="179"/>
                      <a:pt x="158" y="178"/>
                      <a:pt x="156" y="176"/>
                    </a:cubicBezTo>
                    <a:cubicBezTo>
                      <a:pt x="149" y="173"/>
                      <a:pt x="143" y="153"/>
                      <a:pt x="145" y="147"/>
                    </a:cubicBezTo>
                    <a:cubicBezTo>
                      <a:pt x="153" y="134"/>
                      <a:pt x="162" y="114"/>
                      <a:pt x="167" y="96"/>
                    </a:cubicBezTo>
                    <a:cubicBezTo>
                      <a:pt x="174" y="64"/>
                      <a:pt x="171" y="39"/>
                      <a:pt x="157" y="22"/>
                    </a:cubicBezTo>
                    <a:cubicBezTo>
                      <a:pt x="139" y="0"/>
                      <a:pt x="109" y="0"/>
                      <a:pt x="109" y="0"/>
                    </a:cubicBezTo>
                    <a:cubicBezTo>
                      <a:pt x="107" y="0"/>
                      <a:pt x="78" y="0"/>
                      <a:pt x="59" y="22"/>
                    </a:cubicBezTo>
                    <a:cubicBezTo>
                      <a:pt x="45" y="39"/>
                      <a:pt x="42" y="64"/>
                      <a:pt x="50" y="96"/>
                    </a:cubicBezTo>
                    <a:cubicBezTo>
                      <a:pt x="54" y="114"/>
                      <a:pt x="63" y="134"/>
                      <a:pt x="72" y="147"/>
                    </a:cubicBezTo>
                    <a:cubicBezTo>
                      <a:pt x="73" y="153"/>
                      <a:pt x="67" y="173"/>
                      <a:pt x="61" y="176"/>
                    </a:cubicBezTo>
                    <a:cubicBezTo>
                      <a:pt x="58" y="178"/>
                      <a:pt x="50" y="179"/>
                      <a:pt x="43" y="179"/>
                    </a:cubicBezTo>
                    <a:cubicBezTo>
                      <a:pt x="31" y="180"/>
                      <a:pt x="18" y="182"/>
                      <a:pt x="7" y="187"/>
                    </a:cubicBezTo>
                    <a:cubicBezTo>
                      <a:pt x="2" y="190"/>
                      <a:pt x="0" y="196"/>
                      <a:pt x="3" y="202"/>
                    </a:cubicBezTo>
                    <a:cubicBezTo>
                      <a:pt x="6" y="207"/>
                      <a:pt x="12" y="209"/>
                      <a:pt x="17" y="206"/>
                    </a:cubicBezTo>
                    <a:cubicBezTo>
                      <a:pt x="24" y="202"/>
                      <a:pt x="35" y="201"/>
                      <a:pt x="45" y="201"/>
                    </a:cubicBezTo>
                    <a:cubicBezTo>
                      <a:pt x="55" y="200"/>
                      <a:pt x="64" y="199"/>
                      <a:pt x="70" y="196"/>
                    </a:cubicBezTo>
                    <a:cubicBezTo>
                      <a:pt x="84" y="189"/>
                      <a:pt x="90" y="169"/>
                      <a:pt x="91" y="163"/>
                    </a:cubicBezTo>
                    <a:cubicBezTo>
                      <a:pt x="93" y="154"/>
                      <a:pt x="95" y="142"/>
                      <a:pt x="90" y="135"/>
                    </a:cubicBezTo>
                    <a:cubicBezTo>
                      <a:pt x="82" y="125"/>
                      <a:pt x="74" y="106"/>
                      <a:pt x="71" y="91"/>
                    </a:cubicBezTo>
                    <a:cubicBezTo>
                      <a:pt x="65" y="66"/>
                      <a:pt x="66" y="47"/>
                      <a:pt x="76" y="36"/>
                    </a:cubicBezTo>
                    <a:cubicBezTo>
                      <a:pt x="87" y="21"/>
                      <a:pt x="108" y="21"/>
                      <a:pt x="109" y="22"/>
                    </a:cubicBezTo>
                    <a:cubicBezTo>
                      <a:pt x="109" y="21"/>
                      <a:pt x="129" y="21"/>
                      <a:pt x="141" y="36"/>
                    </a:cubicBezTo>
                    <a:cubicBezTo>
                      <a:pt x="150" y="47"/>
                      <a:pt x="152" y="66"/>
                      <a:pt x="146" y="91"/>
                    </a:cubicBezTo>
                    <a:cubicBezTo>
                      <a:pt x="142" y="106"/>
                      <a:pt x="134" y="125"/>
                      <a:pt x="127" y="135"/>
                    </a:cubicBezTo>
                    <a:cubicBezTo>
                      <a:pt x="122" y="142"/>
                      <a:pt x="123" y="154"/>
                      <a:pt x="125" y="163"/>
                    </a:cubicBezTo>
                    <a:cubicBezTo>
                      <a:pt x="127" y="169"/>
                      <a:pt x="133" y="189"/>
                      <a:pt x="146" y="196"/>
                    </a:cubicBezTo>
                    <a:cubicBezTo>
                      <a:pt x="153" y="199"/>
                      <a:pt x="161" y="200"/>
                      <a:pt x="171" y="201"/>
                    </a:cubicBezTo>
                    <a:cubicBezTo>
                      <a:pt x="181" y="201"/>
                      <a:pt x="192" y="202"/>
                      <a:pt x="199" y="206"/>
                    </a:cubicBezTo>
                    <a:cubicBezTo>
                      <a:pt x="201" y="207"/>
                      <a:pt x="202" y="207"/>
                      <a:pt x="204" y="207"/>
                    </a:cubicBezTo>
                    <a:cubicBezTo>
                      <a:pt x="208" y="207"/>
                      <a:pt x="212" y="205"/>
                      <a:pt x="214" y="202"/>
                    </a:cubicBezTo>
                    <a:cubicBezTo>
                      <a:pt x="216" y="196"/>
                      <a:pt x="214" y="190"/>
                      <a:pt x="209" y="187"/>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grpSp>
        <p:sp>
          <p:nvSpPr>
            <p:cNvPr id="33" name="Freeform 863">
              <a:extLst>
                <a:ext uri="{FF2B5EF4-FFF2-40B4-BE49-F238E27FC236}">
                  <a16:creationId xmlns:a16="http://schemas.microsoft.com/office/drawing/2014/main" id="{F5B74F0E-510C-4771-A695-49AC544D7BB4}"/>
                </a:ext>
              </a:extLst>
            </p:cNvPr>
            <p:cNvSpPr>
              <a:spLocks noEditPoints="1"/>
            </p:cNvSpPr>
            <p:nvPr/>
          </p:nvSpPr>
          <p:spPr bwMode="auto">
            <a:xfrm>
              <a:off x="6027947" y="4025216"/>
              <a:ext cx="274320" cy="365760"/>
            </a:xfrm>
            <a:custGeom>
              <a:avLst/>
              <a:gdLst>
                <a:gd name="T0" fmla="*/ 11 w 235"/>
                <a:gd name="T1" fmla="*/ 313 h 313"/>
                <a:gd name="T2" fmla="*/ 0 w 235"/>
                <a:gd name="T3" fmla="*/ 303 h 313"/>
                <a:gd name="T4" fmla="*/ 0 w 235"/>
                <a:gd name="T5" fmla="*/ 47 h 313"/>
                <a:gd name="T6" fmla="*/ 5 w 235"/>
                <a:gd name="T7" fmla="*/ 38 h 313"/>
                <a:gd name="T8" fmla="*/ 125 w 235"/>
                <a:gd name="T9" fmla="*/ 39 h 313"/>
                <a:gd name="T10" fmla="*/ 218 w 235"/>
                <a:gd name="T11" fmla="*/ 38 h 313"/>
                <a:gd name="T12" fmla="*/ 229 w 235"/>
                <a:gd name="T13" fmla="*/ 37 h 313"/>
                <a:gd name="T14" fmla="*/ 235 w 235"/>
                <a:gd name="T15" fmla="*/ 47 h 313"/>
                <a:gd name="T16" fmla="*/ 235 w 235"/>
                <a:gd name="T17" fmla="*/ 185 h 313"/>
                <a:gd name="T18" fmla="*/ 230 w 235"/>
                <a:gd name="T19" fmla="*/ 194 h 313"/>
                <a:gd name="T20" fmla="*/ 110 w 235"/>
                <a:gd name="T21" fmla="*/ 193 h 313"/>
                <a:gd name="T22" fmla="*/ 22 w 235"/>
                <a:gd name="T23" fmla="*/ 191 h 313"/>
                <a:gd name="T24" fmla="*/ 22 w 235"/>
                <a:gd name="T25" fmla="*/ 303 h 313"/>
                <a:gd name="T26" fmla="*/ 11 w 235"/>
                <a:gd name="T27" fmla="*/ 313 h 313"/>
                <a:gd name="T28" fmla="*/ 70 w 235"/>
                <a:gd name="T29" fmla="*/ 155 h 313"/>
                <a:gd name="T30" fmla="*/ 125 w 235"/>
                <a:gd name="T31" fmla="*/ 178 h 313"/>
                <a:gd name="T32" fmla="*/ 214 w 235"/>
                <a:gd name="T33" fmla="*/ 179 h 313"/>
                <a:gd name="T34" fmla="*/ 214 w 235"/>
                <a:gd name="T35" fmla="*/ 65 h 313"/>
                <a:gd name="T36" fmla="*/ 110 w 235"/>
                <a:gd name="T37" fmla="*/ 54 h 313"/>
                <a:gd name="T38" fmla="*/ 22 w 235"/>
                <a:gd name="T39" fmla="*/ 53 h 313"/>
                <a:gd name="T40" fmla="*/ 22 w 235"/>
                <a:gd name="T41" fmla="*/ 167 h 313"/>
                <a:gd name="T42" fmla="*/ 70 w 235"/>
                <a:gd name="T43" fmla="*/ 155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5" h="313">
                  <a:moveTo>
                    <a:pt x="11" y="313"/>
                  </a:moveTo>
                  <a:cubicBezTo>
                    <a:pt x="5" y="313"/>
                    <a:pt x="0" y="309"/>
                    <a:pt x="0" y="303"/>
                  </a:cubicBezTo>
                  <a:cubicBezTo>
                    <a:pt x="0" y="47"/>
                    <a:pt x="0" y="47"/>
                    <a:pt x="0" y="47"/>
                  </a:cubicBezTo>
                  <a:cubicBezTo>
                    <a:pt x="0" y="43"/>
                    <a:pt x="2" y="40"/>
                    <a:pt x="5" y="38"/>
                  </a:cubicBezTo>
                  <a:cubicBezTo>
                    <a:pt x="29" y="21"/>
                    <a:pt x="86" y="0"/>
                    <a:pt x="125" y="39"/>
                  </a:cubicBezTo>
                  <a:cubicBezTo>
                    <a:pt x="161" y="75"/>
                    <a:pt x="218" y="38"/>
                    <a:pt x="218" y="38"/>
                  </a:cubicBezTo>
                  <a:cubicBezTo>
                    <a:pt x="222" y="36"/>
                    <a:pt x="226" y="35"/>
                    <a:pt x="229" y="37"/>
                  </a:cubicBezTo>
                  <a:cubicBezTo>
                    <a:pt x="233" y="39"/>
                    <a:pt x="235" y="43"/>
                    <a:pt x="235" y="47"/>
                  </a:cubicBezTo>
                  <a:cubicBezTo>
                    <a:pt x="235" y="185"/>
                    <a:pt x="235" y="185"/>
                    <a:pt x="235" y="185"/>
                  </a:cubicBezTo>
                  <a:cubicBezTo>
                    <a:pt x="235" y="189"/>
                    <a:pt x="233" y="192"/>
                    <a:pt x="230" y="194"/>
                  </a:cubicBezTo>
                  <a:cubicBezTo>
                    <a:pt x="205" y="211"/>
                    <a:pt x="148" y="231"/>
                    <a:pt x="110" y="193"/>
                  </a:cubicBezTo>
                  <a:cubicBezTo>
                    <a:pt x="79" y="162"/>
                    <a:pt x="36" y="183"/>
                    <a:pt x="22" y="191"/>
                  </a:cubicBezTo>
                  <a:cubicBezTo>
                    <a:pt x="22" y="303"/>
                    <a:pt x="22" y="303"/>
                    <a:pt x="22" y="303"/>
                  </a:cubicBezTo>
                  <a:cubicBezTo>
                    <a:pt x="22" y="309"/>
                    <a:pt x="17" y="313"/>
                    <a:pt x="11" y="313"/>
                  </a:cubicBezTo>
                  <a:close/>
                  <a:moveTo>
                    <a:pt x="70" y="155"/>
                  </a:moveTo>
                  <a:cubicBezTo>
                    <a:pt x="89" y="155"/>
                    <a:pt x="109" y="161"/>
                    <a:pt x="125" y="178"/>
                  </a:cubicBezTo>
                  <a:cubicBezTo>
                    <a:pt x="155" y="207"/>
                    <a:pt x="199" y="187"/>
                    <a:pt x="214" y="179"/>
                  </a:cubicBezTo>
                  <a:cubicBezTo>
                    <a:pt x="214" y="65"/>
                    <a:pt x="214" y="65"/>
                    <a:pt x="214" y="65"/>
                  </a:cubicBezTo>
                  <a:cubicBezTo>
                    <a:pt x="185" y="78"/>
                    <a:pt x="142" y="86"/>
                    <a:pt x="110" y="54"/>
                  </a:cubicBezTo>
                  <a:cubicBezTo>
                    <a:pt x="80" y="24"/>
                    <a:pt x="36" y="45"/>
                    <a:pt x="22" y="53"/>
                  </a:cubicBezTo>
                  <a:cubicBezTo>
                    <a:pt x="22" y="167"/>
                    <a:pt x="22" y="167"/>
                    <a:pt x="22" y="167"/>
                  </a:cubicBezTo>
                  <a:cubicBezTo>
                    <a:pt x="35" y="161"/>
                    <a:pt x="53" y="155"/>
                    <a:pt x="70" y="155"/>
                  </a:cubicBezTo>
                  <a:close/>
                </a:path>
              </a:pathLst>
            </a:custGeom>
            <a:solidFill>
              <a:sysClr val="window" lastClr="FFFFFF"/>
            </a:solid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grpSp>
          <p:nvGrpSpPr>
            <p:cNvPr id="34" name="Group 99">
              <a:extLst>
                <a:ext uri="{FF2B5EF4-FFF2-40B4-BE49-F238E27FC236}">
                  <a16:creationId xmlns:a16="http://schemas.microsoft.com/office/drawing/2014/main" id="{C9757B6A-5AAF-42C6-A3A7-09CFABF1075E}"/>
                </a:ext>
              </a:extLst>
            </p:cNvPr>
            <p:cNvGrpSpPr>
              <a:grpSpLocks noChangeAspect="1"/>
            </p:cNvGrpSpPr>
            <p:nvPr/>
          </p:nvGrpSpPr>
          <p:grpSpPr bwMode="auto">
            <a:xfrm>
              <a:off x="6001099" y="4822668"/>
              <a:ext cx="310227" cy="365760"/>
              <a:chOff x="468" y="431"/>
              <a:chExt cx="162" cy="191"/>
            </a:xfrm>
            <a:solidFill>
              <a:sysClr val="window" lastClr="FFFFFF"/>
            </a:solidFill>
          </p:grpSpPr>
          <p:sp>
            <p:nvSpPr>
              <p:cNvPr id="36" name="Freeform 101">
                <a:extLst>
                  <a:ext uri="{FF2B5EF4-FFF2-40B4-BE49-F238E27FC236}">
                    <a16:creationId xmlns:a16="http://schemas.microsoft.com/office/drawing/2014/main" id="{4E8F6EA3-08D6-4375-8C86-1C6C6EF0BB17}"/>
                  </a:ext>
                </a:extLst>
              </p:cNvPr>
              <p:cNvSpPr>
                <a:spLocks/>
              </p:cNvSpPr>
              <p:nvPr/>
            </p:nvSpPr>
            <p:spPr bwMode="auto">
              <a:xfrm>
                <a:off x="468" y="433"/>
                <a:ext cx="160" cy="189"/>
              </a:xfrm>
              <a:custGeom>
                <a:avLst/>
                <a:gdLst>
                  <a:gd name="T0" fmla="*/ 223 w 242"/>
                  <a:gd name="T1" fmla="*/ 188 h 285"/>
                  <a:gd name="T2" fmla="*/ 141 w 242"/>
                  <a:gd name="T3" fmla="*/ 221 h 285"/>
                  <a:gd name="T4" fmla="*/ 21 w 242"/>
                  <a:gd name="T5" fmla="*/ 101 h 285"/>
                  <a:gd name="T6" fmla="*/ 54 w 242"/>
                  <a:gd name="T7" fmla="*/ 19 h 285"/>
                  <a:gd name="T8" fmla="*/ 53 w 242"/>
                  <a:gd name="T9" fmla="*/ 4 h 285"/>
                  <a:gd name="T10" fmla="*/ 38 w 242"/>
                  <a:gd name="T11" fmla="*/ 5 h 285"/>
                  <a:gd name="T12" fmla="*/ 0 w 242"/>
                  <a:gd name="T13" fmla="*/ 101 h 285"/>
                  <a:gd name="T14" fmla="*/ 128 w 242"/>
                  <a:gd name="T15" fmla="*/ 241 h 285"/>
                  <a:gd name="T16" fmla="*/ 128 w 242"/>
                  <a:gd name="T17" fmla="*/ 263 h 285"/>
                  <a:gd name="T18" fmla="*/ 75 w 242"/>
                  <a:gd name="T19" fmla="*/ 263 h 285"/>
                  <a:gd name="T20" fmla="*/ 64 w 242"/>
                  <a:gd name="T21" fmla="*/ 274 h 285"/>
                  <a:gd name="T22" fmla="*/ 75 w 242"/>
                  <a:gd name="T23" fmla="*/ 285 h 285"/>
                  <a:gd name="T24" fmla="*/ 203 w 242"/>
                  <a:gd name="T25" fmla="*/ 285 h 285"/>
                  <a:gd name="T26" fmla="*/ 213 w 242"/>
                  <a:gd name="T27" fmla="*/ 274 h 285"/>
                  <a:gd name="T28" fmla="*/ 203 w 242"/>
                  <a:gd name="T29" fmla="*/ 263 h 285"/>
                  <a:gd name="T30" fmla="*/ 149 w 242"/>
                  <a:gd name="T31" fmla="*/ 263 h 285"/>
                  <a:gd name="T32" fmla="*/ 149 w 242"/>
                  <a:gd name="T33" fmla="*/ 242 h 285"/>
                  <a:gd name="T34" fmla="*/ 237 w 242"/>
                  <a:gd name="T35" fmla="*/ 204 h 285"/>
                  <a:gd name="T36" fmla="*/ 238 w 242"/>
                  <a:gd name="T37" fmla="*/ 189 h 285"/>
                  <a:gd name="T38" fmla="*/ 223 w 242"/>
                  <a:gd name="T39" fmla="*/ 18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285">
                    <a:moveTo>
                      <a:pt x="223" y="188"/>
                    </a:moveTo>
                    <a:cubicBezTo>
                      <a:pt x="200" y="209"/>
                      <a:pt x="171" y="221"/>
                      <a:pt x="141" y="221"/>
                    </a:cubicBezTo>
                    <a:cubicBezTo>
                      <a:pt x="75" y="221"/>
                      <a:pt x="21" y="167"/>
                      <a:pt x="21" y="101"/>
                    </a:cubicBezTo>
                    <a:cubicBezTo>
                      <a:pt x="21" y="71"/>
                      <a:pt x="33" y="42"/>
                      <a:pt x="54" y="19"/>
                    </a:cubicBezTo>
                    <a:cubicBezTo>
                      <a:pt x="58" y="15"/>
                      <a:pt x="58" y="8"/>
                      <a:pt x="53" y="4"/>
                    </a:cubicBezTo>
                    <a:cubicBezTo>
                      <a:pt x="49" y="0"/>
                      <a:pt x="42" y="1"/>
                      <a:pt x="38" y="5"/>
                    </a:cubicBezTo>
                    <a:cubicBezTo>
                      <a:pt x="14" y="31"/>
                      <a:pt x="0" y="65"/>
                      <a:pt x="0" y="101"/>
                    </a:cubicBezTo>
                    <a:cubicBezTo>
                      <a:pt x="0" y="175"/>
                      <a:pt x="56" y="235"/>
                      <a:pt x="128" y="241"/>
                    </a:cubicBezTo>
                    <a:cubicBezTo>
                      <a:pt x="128" y="263"/>
                      <a:pt x="128" y="263"/>
                      <a:pt x="128" y="263"/>
                    </a:cubicBezTo>
                    <a:cubicBezTo>
                      <a:pt x="75" y="263"/>
                      <a:pt x="75" y="263"/>
                      <a:pt x="75" y="263"/>
                    </a:cubicBezTo>
                    <a:cubicBezTo>
                      <a:pt x="69" y="263"/>
                      <a:pt x="64" y="268"/>
                      <a:pt x="64" y="274"/>
                    </a:cubicBezTo>
                    <a:cubicBezTo>
                      <a:pt x="64" y="280"/>
                      <a:pt x="69" y="285"/>
                      <a:pt x="75" y="285"/>
                    </a:cubicBezTo>
                    <a:cubicBezTo>
                      <a:pt x="203" y="285"/>
                      <a:pt x="203" y="285"/>
                      <a:pt x="203" y="285"/>
                    </a:cubicBezTo>
                    <a:cubicBezTo>
                      <a:pt x="209" y="285"/>
                      <a:pt x="213" y="280"/>
                      <a:pt x="213" y="274"/>
                    </a:cubicBezTo>
                    <a:cubicBezTo>
                      <a:pt x="213" y="268"/>
                      <a:pt x="209" y="263"/>
                      <a:pt x="203" y="263"/>
                    </a:cubicBezTo>
                    <a:cubicBezTo>
                      <a:pt x="149" y="263"/>
                      <a:pt x="149" y="263"/>
                      <a:pt x="149" y="263"/>
                    </a:cubicBezTo>
                    <a:cubicBezTo>
                      <a:pt x="149" y="242"/>
                      <a:pt x="149" y="242"/>
                      <a:pt x="149" y="242"/>
                    </a:cubicBezTo>
                    <a:cubicBezTo>
                      <a:pt x="182" y="240"/>
                      <a:pt x="213" y="226"/>
                      <a:pt x="237" y="204"/>
                    </a:cubicBezTo>
                    <a:cubicBezTo>
                      <a:pt x="241" y="200"/>
                      <a:pt x="242" y="193"/>
                      <a:pt x="238" y="189"/>
                    </a:cubicBezTo>
                    <a:cubicBezTo>
                      <a:pt x="234" y="184"/>
                      <a:pt x="227" y="184"/>
                      <a:pt x="223" y="188"/>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37" name="Freeform 102">
                <a:extLst>
                  <a:ext uri="{FF2B5EF4-FFF2-40B4-BE49-F238E27FC236}">
                    <a16:creationId xmlns:a16="http://schemas.microsoft.com/office/drawing/2014/main" id="{D87C57E8-2EAD-43DE-97BE-73A414389C5D}"/>
                  </a:ext>
                </a:extLst>
              </p:cNvPr>
              <p:cNvSpPr>
                <a:spLocks noEditPoints="1"/>
              </p:cNvSpPr>
              <p:nvPr/>
            </p:nvSpPr>
            <p:spPr bwMode="auto">
              <a:xfrm>
                <a:off x="492" y="431"/>
                <a:ext cx="138" cy="138"/>
              </a:xfrm>
              <a:custGeom>
                <a:avLst/>
                <a:gdLst>
                  <a:gd name="T0" fmla="*/ 104 w 208"/>
                  <a:gd name="T1" fmla="*/ 208 h 208"/>
                  <a:gd name="T2" fmla="*/ 208 w 208"/>
                  <a:gd name="T3" fmla="*/ 104 h 208"/>
                  <a:gd name="T4" fmla="*/ 104 w 208"/>
                  <a:gd name="T5" fmla="*/ 0 h 208"/>
                  <a:gd name="T6" fmla="*/ 0 w 208"/>
                  <a:gd name="T7" fmla="*/ 104 h 208"/>
                  <a:gd name="T8" fmla="*/ 104 w 208"/>
                  <a:gd name="T9" fmla="*/ 208 h 208"/>
                  <a:gd name="T10" fmla="*/ 104 w 208"/>
                  <a:gd name="T11" fmla="*/ 22 h 208"/>
                  <a:gd name="T12" fmla="*/ 186 w 208"/>
                  <a:gd name="T13" fmla="*/ 104 h 208"/>
                  <a:gd name="T14" fmla="*/ 104 w 208"/>
                  <a:gd name="T15" fmla="*/ 187 h 208"/>
                  <a:gd name="T16" fmla="*/ 21 w 208"/>
                  <a:gd name="T17" fmla="*/ 104 h 208"/>
                  <a:gd name="T18" fmla="*/ 104 w 208"/>
                  <a:gd name="T19" fmla="*/ 2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104" y="208"/>
                    </a:moveTo>
                    <a:cubicBezTo>
                      <a:pt x="161" y="208"/>
                      <a:pt x="208" y="162"/>
                      <a:pt x="208" y="104"/>
                    </a:cubicBezTo>
                    <a:cubicBezTo>
                      <a:pt x="208" y="47"/>
                      <a:pt x="161" y="0"/>
                      <a:pt x="104" y="0"/>
                    </a:cubicBezTo>
                    <a:cubicBezTo>
                      <a:pt x="46" y="0"/>
                      <a:pt x="0" y="47"/>
                      <a:pt x="0" y="104"/>
                    </a:cubicBezTo>
                    <a:cubicBezTo>
                      <a:pt x="0" y="162"/>
                      <a:pt x="46" y="208"/>
                      <a:pt x="104" y="208"/>
                    </a:cubicBezTo>
                    <a:close/>
                    <a:moveTo>
                      <a:pt x="104" y="22"/>
                    </a:moveTo>
                    <a:cubicBezTo>
                      <a:pt x="149" y="22"/>
                      <a:pt x="186" y="59"/>
                      <a:pt x="186" y="104"/>
                    </a:cubicBezTo>
                    <a:cubicBezTo>
                      <a:pt x="186" y="150"/>
                      <a:pt x="149" y="187"/>
                      <a:pt x="104" y="187"/>
                    </a:cubicBezTo>
                    <a:cubicBezTo>
                      <a:pt x="58" y="187"/>
                      <a:pt x="21" y="150"/>
                      <a:pt x="21" y="104"/>
                    </a:cubicBezTo>
                    <a:cubicBezTo>
                      <a:pt x="21" y="59"/>
                      <a:pt x="58" y="22"/>
                      <a:pt x="104" y="22"/>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grpSp>
        <p:sp>
          <p:nvSpPr>
            <p:cNvPr id="35" name="Rectangle 34">
              <a:extLst>
                <a:ext uri="{FF2B5EF4-FFF2-40B4-BE49-F238E27FC236}">
                  <a16:creationId xmlns:a16="http://schemas.microsoft.com/office/drawing/2014/main" id="{4CD8E022-BC18-4186-89BB-F3AE6D218754}"/>
                </a:ext>
              </a:extLst>
            </p:cNvPr>
            <p:cNvSpPr/>
            <p:nvPr/>
          </p:nvSpPr>
          <p:spPr bwMode="gray">
            <a:xfrm>
              <a:off x="5783795" y="5381548"/>
              <a:ext cx="4322055" cy="969385"/>
            </a:xfrm>
            <a:prstGeom prst="rect">
              <a:avLst/>
            </a:prstGeom>
            <a:solidFill>
              <a:sysClr val="window" lastClr="FFFFFF"/>
            </a:solidFill>
            <a:ln w="19050" algn="ctr">
              <a:noFill/>
              <a:miter lim="800000"/>
              <a:headEnd/>
              <a:tailEnd/>
            </a:ln>
          </p:spPr>
          <p:txBody>
            <a:bodyPr wrap="square" lIns="88900" tIns="88900" rIns="88900" bIns="88900"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grpSp>
      <p:sp>
        <p:nvSpPr>
          <p:cNvPr id="46" name="TextBox 45">
            <a:extLst>
              <a:ext uri="{FF2B5EF4-FFF2-40B4-BE49-F238E27FC236}">
                <a16:creationId xmlns:a16="http://schemas.microsoft.com/office/drawing/2014/main" id="{D1A733D2-D61D-4BD8-AF74-FE786ECD5E8B}"/>
              </a:ext>
            </a:extLst>
          </p:cNvPr>
          <p:cNvSpPr txBox="1"/>
          <p:nvPr/>
        </p:nvSpPr>
        <p:spPr>
          <a:xfrm>
            <a:off x="498819" y="1694391"/>
            <a:ext cx="1652337" cy="430887"/>
          </a:xfrm>
          <a:prstGeom prst="rect">
            <a:avLst/>
          </a:prstGeom>
        </p:spPr>
        <p:txBody>
          <a:bodyPr wrap="square" lIns="0" tIns="0" rIns="0" bIns="0" rtlCol="0">
            <a:spAutoFit/>
          </a:bodyPr>
          <a:lstStyle/>
          <a:p>
            <a:pPr defTabSz="1219170">
              <a:defRPr/>
            </a:pPr>
            <a:r>
              <a:rPr lang="en-US" sz="2800" b="1" dirty="0">
                <a:solidFill>
                  <a:srgbClr val="86BC25"/>
                </a:solidFill>
                <a:latin typeface="Calibri" panose="020F0502020204030204" pitchFamily="34" charset="0"/>
                <a:cs typeface="Calibri" panose="020F0502020204030204" pitchFamily="34" charset="0"/>
              </a:rPr>
              <a:t>2022</a:t>
            </a:r>
          </a:p>
        </p:txBody>
      </p:sp>
    </p:spTree>
    <p:extLst>
      <p:ext uri="{BB962C8B-B14F-4D97-AF65-F5344CB8AC3E}">
        <p14:creationId xmlns:p14="http://schemas.microsoft.com/office/powerpoint/2010/main" val="169170285"/>
      </p:ext>
    </p:extLst>
  </p:cSld>
  <p:clrMapOvr>
    <a:masterClrMapping/>
  </p:clrMapOvr>
  <p:transition spd="med">
    <p:pull/>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iangle 28">
            <a:extLst>
              <a:ext uri="{FF2B5EF4-FFF2-40B4-BE49-F238E27FC236}">
                <a16:creationId xmlns:a16="http://schemas.microsoft.com/office/drawing/2014/main" id="{7A9D4386-815B-44E6-9526-0FD6104C187E}"/>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7" name="Rectangle 6">
            <a:extLst>
              <a:ext uri="{FF2B5EF4-FFF2-40B4-BE49-F238E27FC236}">
                <a16:creationId xmlns:a16="http://schemas.microsoft.com/office/drawing/2014/main" id="{98EE3D90-9EC4-4CBE-BE11-ADB7A6947B1B}"/>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
        <p:nvSpPr>
          <p:cNvPr id="5" name="Title 2">
            <a:extLst>
              <a:ext uri="{FF2B5EF4-FFF2-40B4-BE49-F238E27FC236}">
                <a16:creationId xmlns:a16="http://schemas.microsoft.com/office/drawing/2014/main" id="{1EB53CE3-11FC-499F-A017-454539799576}"/>
              </a:ext>
            </a:extLst>
          </p:cNvPr>
          <p:cNvSpPr txBox="1">
            <a:spLocks/>
          </p:cNvSpPr>
          <p:nvPr/>
        </p:nvSpPr>
        <p:spPr bwMode="gray">
          <a:xfrm>
            <a:off x="448633" y="391642"/>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2400" dirty="0">
                <a:solidFill>
                  <a:prstClr val="black"/>
                </a:solidFill>
                <a:latin typeface="Calibri" panose="020F0502020204030204" pitchFamily="34" charset="0"/>
              </a:rPr>
              <a:t>About Deloitte Global professional services firm</a:t>
            </a:r>
          </a:p>
        </p:txBody>
      </p:sp>
      <p:sp>
        <p:nvSpPr>
          <p:cNvPr id="8" name="Text Placeholder 1">
            <a:extLst>
              <a:ext uri="{FF2B5EF4-FFF2-40B4-BE49-F238E27FC236}">
                <a16:creationId xmlns:a16="http://schemas.microsoft.com/office/drawing/2014/main" id="{F3FAD2CF-68B5-4F38-B352-5BE0A5D75EF4}"/>
              </a:ext>
            </a:extLst>
          </p:cNvPr>
          <p:cNvSpPr txBox="1">
            <a:spLocks/>
          </p:cNvSpPr>
          <p:nvPr/>
        </p:nvSpPr>
        <p:spPr>
          <a:xfrm>
            <a:off x="469899" y="736689"/>
            <a:ext cx="10648963" cy="340271"/>
          </a:xfrm>
          <a:prstGeom prst="rect">
            <a:avLst/>
          </a:prstGeom>
        </p:spPr>
        <p:txBody>
          <a:bodyPr lIns="0" tIns="0" rIns="0" bIns="0"/>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lang="en-US" sz="2400" dirty="0">
                <a:solidFill>
                  <a:srgbClr val="343434"/>
                </a:solidFill>
                <a:latin typeface="Calibri" panose="020F0502020204030204" pitchFamily="34" charset="0"/>
              </a:rPr>
              <a:t>The Largest Professional Services Firm Globally</a:t>
            </a:r>
          </a:p>
        </p:txBody>
      </p:sp>
      <p:pic>
        <p:nvPicPr>
          <p:cNvPr id="9" name="Picture 8">
            <a:extLst>
              <a:ext uri="{FF2B5EF4-FFF2-40B4-BE49-F238E27FC236}">
                <a16:creationId xmlns:a16="http://schemas.microsoft.com/office/drawing/2014/main" id="{ACB5AE57-0985-4079-B134-CA7190B9399A}"/>
              </a:ext>
            </a:extLst>
          </p:cNvPr>
          <p:cNvPicPr>
            <a:picLocks noChangeAspect="1"/>
          </p:cNvPicPr>
          <p:nvPr/>
        </p:nvPicPr>
        <p:blipFill>
          <a:blip r:embed="rId2"/>
          <a:stretch>
            <a:fillRect/>
          </a:stretch>
        </p:blipFill>
        <p:spPr>
          <a:xfrm>
            <a:off x="685871" y="1681591"/>
            <a:ext cx="10076033" cy="3993829"/>
          </a:xfrm>
          <a:prstGeom prst="rect">
            <a:avLst/>
          </a:prstGeom>
        </p:spPr>
      </p:pic>
    </p:spTree>
    <p:extLst>
      <p:ext uri="{BB962C8B-B14F-4D97-AF65-F5344CB8AC3E}">
        <p14:creationId xmlns:p14="http://schemas.microsoft.com/office/powerpoint/2010/main" val="2698041747"/>
      </p:ext>
    </p:extLst>
  </p:cSld>
  <p:clrMapOvr>
    <a:masterClrMapping/>
  </p:clrMapOvr>
  <p:transition spd="med">
    <p:pull/>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iangle 28">
            <a:extLst>
              <a:ext uri="{FF2B5EF4-FFF2-40B4-BE49-F238E27FC236}">
                <a16:creationId xmlns:a16="http://schemas.microsoft.com/office/drawing/2014/main" id="{7A9D4386-815B-44E6-9526-0FD6104C187E}"/>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7" name="Rectangle 6">
            <a:extLst>
              <a:ext uri="{FF2B5EF4-FFF2-40B4-BE49-F238E27FC236}">
                <a16:creationId xmlns:a16="http://schemas.microsoft.com/office/drawing/2014/main" id="{98EE3D90-9EC4-4CBE-BE11-ADB7A6947B1B}"/>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
        <p:nvSpPr>
          <p:cNvPr id="5" name="Title 2">
            <a:extLst>
              <a:ext uri="{FF2B5EF4-FFF2-40B4-BE49-F238E27FC236}">
                <a16:creationId xmlns:a16="http://schemas.microsoft.com/office/drawing/2014/main" id="{C7812BA9-C613-41F5-B2D1-7A7B798E5DCD}"/>
              </a:ext>
            </a:extLst>
          </p:cNvPr>
          <p:cNvSpPr txBox="1">
            <a:spLocks/>
          </p:cNvSpPr>
          <p:nvPr/>
        </p:nvSpPr>
        <p:spPr bwMode="gray">
          <a:xfrm>
            <a:off x="448633" y="391642"/>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2400" dirty="0">
                <a:solidFill>
                  <a:prstClr val="black"/>
                </a:solidFill>
                <a:latin typeface="Calibri" panose="020F0502020204030204" pitchFamily="34" charset="0"/>
              </a:rPr>
              <a:t>About Deloitte Global professional services firm</a:t>
            </a:r>
          </a:p>
        </p:txBody>
      </p:sp>
      <p:sp>
        <p:nvSpPr>
          <p:cNvPr id="8" name="Text Placeholder 1">
            <a:extLst>
              <a:ext uri="{FF2B5EF4-FFF2-40B4-BE49-F238E27FC236}">
                <a16:creationId xmlns:a16="http://schemas.microsoft.com/office/drawing/2014/main" id="{06806CE3-A0E3-4C13-8588-AACFFA25B51B}"/>
              </a:ext>
            </a:extLst>
          </p:cNvPr>
          <p:cNvSpPr txBox="1">
            <a:spLocks/>
          </p:cNvSpPr>
          <p:nvPr/>
        </p:nvSpPr>
        <p:spPr>
          <a:xfrm>
            <a:off x="469899" y="736689"/>
            <a:ext cx="10648963" cy="340271"/>
          </a:xfrm>
          <a:prstGeom prst="rect">
            <a:avLst/>
          </a:prstGeom>
        </p:spPr>
        <p:txBody>
          <a:bodyPr lIns="0" tIns="0" rIns="0" bIns="0"/>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lang="en-US" sz="2400" dirty="0">
                <a:solidFill>
                  <a:srgbClr val="343434"/>
                </a:solidFill>
                <a:latin typeface="Calibri" panose="020F0502020204030204" pitchFamily="34" charset="0"/>
              </a:rPr>
              <a:t>Deloitte Middle East</a:t>
            </a:r>
          </a:p>
        </p:txBody>
      </p:sp>
      <p:pic>
        <p:nvPicPr>
          <p:cNvPr id="9" name="Picture 8">
            <a:extLst>
              <a:ext uri="{FF2B5EF4-FFF2-40B4-BE49-F238E27FC236}">
                <a16:creationId xmlns:a16="http://schemas.microsoft.com/office/drawing/2014/main" id="{84D50E9D-CF2B-421A-B1AB-93E395E0FBD3}"/>
              </a:ext>
            </a:extLst>
          </p:cNvPr>
          <p:cNvPicPr>
            <a:picLocks noChangeAspect="1"/>
          </p:cNvPicPr>
          <p:nvPr/>
        </p:nvPicPr>
        <p:blipFill>
          <a:blip r:embed="rId2" cstate="email">
            <a:duotone>
              <a:srgbClr val="86BC25">
                <a:shade val="45000"/>
                <a:satMod val="135000"/>
              </a:srgbClr>
              <a:prstClr val="white"/>
            </a:duotone>
            <a:extLst>
              <a:ext uri="{28A0092B-C50C-407E-A947-70E740481C1C}">
                <a14:useLocalDpi xmlns:a14="http://schemas.microsoft.com/office/drawing/2010/main"/>
              </a:ext>
            </a:extLst>
          </a:blip>
          <a:stretch>
            <a:fillRect/>
          </a:stretch>
        </p:blipFill>
        <p:spPr>
          <a:xfrm>
            <a:off x="3557453" y="3172968"/>
            <a:ext cx="5239177" cy="3245379"/>
          </a:xfrm>
          <a:prstGeom prst="rect">
            <a:avLst/>
          </a:prstGeom>
        </p:spPr>
      </p:pic>
      <p:sp>
        <p:nvSpPr>
          <p:cNvPr id="11" name="TextBox 10">
            <a:extLst>
              <a:ext uri="{FF2B5EF4-FFF2-40B4-BE49-F238E27FC236}">
                <a16:creationId xmlns:a16="http://schemas.microsoft.com/office/drawing/2014/main" id="{A7242425-DC6F-4EA6-890B-2B4D7A071786}"/>
              </a:ext>
            </a:extLst>
          </p:cNvPr>
          <p:cNvSpPr txBox="1"/>
          <p:nvPr/>
        </p:nvSpPr>
        <p:spPr>
          <a:xfrm>
            <a:off x="446376" y="1891780"/>
            <a:ext cx="3395082" cy="4378122"/>
          </a:xfrm>
          <a:prstGeom prst="rect">
            <a:avLst/>
          </a:prstGeom>
          <a:noFill/>
          <a:ln>
            <a:noFill/>
          </a:ln>
        </p:spPr>
        <p:txBody>
          <a:bodyPr wrap="square" rtlCol="0">
            <a:spAutoFit/>
          </a:bodyPr>
          <a:lstStyle/>
          <a:p>
            <a:pPr>
              <a:spcAft>
                <a:spcPts val="300"/>
              </a:spcAft>
              <a:defRPr/>
            </a:pPr>
            <a:r>
              <a:rPr lang="en-US" sz="1400" kern="0" dirty="0">
                <a:solidFill>
                  <a:prstClr val="black"/>
                </a:solidFill>
                <a:latin typeface="Calibri" panose="020F0502020204030204" pitchFamily="34" charset="0"/>
                <a:ea typeface="Verdana" panose="020B0604030504040204" pitchFamily="34" charset="0"/>
                <a:cs typeface="Calibri" panose="020F0502020204030204" pitchFamily="34" charset="0"/>
              </a:rPr>
              <a:t>Deloitte is the world’s largest leading professional services firm, providing audit and assurance, tax, consulting, financial advisory and risk advisory services to public and private clients spanning multiple industries. </a:t>
            </a:r>
          </a:p>
          <a:p>
            <a:pPr>
              <a:spcAft>
                <a:spcPts val="415"/>
              </a:spcAft>
              <a:defRPr/>
            </a:pPr>
            <a:r>
              <a:rPr lang="en-US" sz="1400" kern="0" dirty="0">
                <a:solidFill>
                  <a:prstClr val="black"/>
                </a:solidFill>
                <a:latin typeface="Calibri" panose="020F0502020204030204" pitchFamily="34" charset="0"/>
                <a:ea typeface="Verdana" panose="020B0604030504040204" pitchFamily="34" charset="0"/>
                <a:cs typeface="Calibri" panose="020F0502020204030204" pitchFamily="34" charset="0"/>
              </a:rPr>
              <a:t>Deloitte’s presence in the Middle East has contributed to the advancements and growth of the professional services industry in the region. </a:t>
            </a:r>
          </a:p>
          <a:p>
            <a:pPr>
              <a:spcAft>
                <a:spcPts val="415"/>
              </a:spcAft>
              <a:defRPr/>
            </a:pPr>
            <a:endParaRPr lang="en-US" sz="1400" kern="0" dirty="0">
              <a:solidFill>
                <a:prstClr val="black"/>
              </a:solidFill>
              <a:latin typeface="Calibri" panose="020F0502020204030204" pitchFamily="34" charset="0"/>
              <a:ea typeface="Verdana" panose="020B0604030504040204" pitchFamily="34" charset="0"/>
              <a:cs typeface="Calibri" panose="020F0502020204030204" pitchFamily="34" charset="0"/>
            </a:endParaRPr>
          </a:p>
          <a:p>
            <a:pPr>
              <a:spcAft>
                <a:spcPts val="415"/>
              </a:spcAft>
              <a:defRPr/>
            </a:pPr>
            <a:r>
              <a:rPr lang="en-US" sz="1400" kern="0" dirty="0">
                <a:solidFill>
                  <a:prstClr val="black"/>
                </a:solidFill>
                <a:latin typeface="Calibri" panose="020F0502020204030204" pitchFamily="34" charset="0"/>
                <a:ea typeface="Verdana" panose="020B0604030504040204" pitchFamily="34" charset="0"/>
                <a:cs typeface="Calibri" panose="020F0502020204030204" pitchFamily="34" charset="0"/>
              </a:rPr>
              <a:t>Deloitte clients are able to benefit from experts that are well-aware of the environment, culture, and specific industry that they are operating in. </a:t>
            </a:r>
            <a:endParaRPr lang="en-US" sz="1200" kern="0" dirty="0">
              <a:solidFill>
                <a:prstClr val="black"/>
              </a:solidFill>
              <a:latin typeface="Calibri" panose="020F0502020204030204" pitchFamily="34" charset="0"/>
              <a:ea typeface="Verdana" panose="020B0604030504040204" pitchFamily="34" charset="0"/>
              <a:cs typeface="Calibri" panose="020F0502020204030204" pitchFamily="34" charset="0"/>
            </a:endParaRPr>
          </a:p>
          <a:p>
            <a:pPr>
              <a:spcAft>
                <a:spcPts val="415"/>
              </a:spcAft>
              <a:defRPr/>
            </a:pPr>
            <a:r>
              <a:rPr lang="en-US" sz="1400" kern="0" dirty="0">
                <a:solidFill>
                  <a:prstClr val="black"/>
                </a:solidFill>
                <a:latin typeface="Calibri" panose="020F0502020204030204" pitchFamily="34" charset="0"/>
                <a:ea typeface="Verdana" panose="020B0604030504040204" pitchFamily="34" charset="0"/>
                <a:cs typeface="Calibri" panose="020F0502020204030204" pitchFamily="34" charset="0"/>
              </a:rPr>
              <a:t>Deloitte's professionals are dedicated to strengthening corporate responsibility, building public trust, and making a positive impact in their communities. </a:t>
            </a:r>
          </a:p>
        </p:txBody>
      </p:sp>
      <p:grpSp>
        <p:nvGrpSpPr>
          <p:cNvPr id="12" name="Group 11">
            <a:extLst>
              <a:ext uri="{FF2B5EF4-FFF2-40B4-BE49-F238E27FC236}">
                <a16:creationId xmlns:a16="http://schemas.microsoft.com/office/drawing/2014/main" id="{1F2FB98E-293F-435E-B3CB-3EAA0CB4E44C}"/>
              </a:ext>
            </a:extLst>
          </p:cNvPr>
          <p:cNvGrpSpPr/>
          <p:nvPr/>
        </p:nvGrpSpPr>
        <p:grpSpPr>
          <a:xfrm>
            <a:off x="4974122" y="1661551"/>
            <a:ext cx="5884016" cy="3368726"/>
            <a:chOff x="4479086" y="1444458"/>
            <a:chExt cx="6701602" cy="3836812"/>
          </a:xfrm>
        </p:grpSpPr>
        <p:pic>
          <p:nvPicPr>
            <p:cNvPr id="13" name="Picture 12">
              <a:extLst>
                <a:ext uri="{FF2B5EF4-FFF2-40B4-BE49-F238E27FC236}">
                  <a16:creationId xmlns:a16="http://schemas.microsoft.com/office/drawing/2014/main" id="{CF18C913-E12C-4BF6-A764-6162E6264E5A}"/>
                </a:ext>
              </a:extLst>
            </p:cNvPr>
            <p:cNvPicPr>
              <a:picLocks noChangeAspect="1"/>
            </p:cNvPicPr>
            <p:nvPr/>
          </p:nvPicPr>
          <p:blipFill rotWithShape="1">
            <a:blip r:embed="rId3" cstate="email">
              <a:duotone>
                <a:srgbClr val="86BC25">
                  <a:shade val="45000"/>
                  <a:satMod val="135000"/>
                </a:srgbClr>
                <a:prstClr val="white"/>
              </a:duotone>
              <a:extLst>
                <a:ext uri="{28A0092B-C50C-407E-A947-70E740481C1C}">
                  <a14:useLocalDpi xmlns:a14="http://schemas.microsoft.com/office/drawing/2010/main"/>
                </a:ext>
              </a:extLst>
            </a:blip>
            <a:srcRect/>
            <a:stretch/>
          </p:blipFill>
          <p:spPr>
            <a:xfrm flipH="1">
              <a:off x="6500913" y="1444458"/>
              <a:ext cx="4235821" cy="3125682"/>
            </a:xfrm>
            <a:prstGeom prst="rect">
              <a:avLst/>
            </a:prstGeom>
          </p:spPr>
        </p:pic>
        <p:sp>
          <p:nvSpPr>
            <p:cNvPr id="14" name="Rectangle 13">
              <a:extLst>
                <a:ext uri="{FF2B5EF4-FFF2-40B4-BE49-F238E27FC236}">
                  <a16:creationId xmlns:a16="http://schemas.microsoft.com/office/drawing/2014/main" id="{9A42471C-B644-4ACC-AA5C-C08B8326018A}"/>
                </a:ext>
              </a:extLst>
            </p:cNvPr>
            <p:cNvSpPr/>
            <p:nvPr/>
          </p:nvSpPr>
          <p:spPr>
            <a:xfrm>
              <a:off x="4479086" y="1770883"/>
              <a:ext cx="2516221" cy="666030"/>
            </a:xfrm>
            <a:prstGeom prst="rect">
              <a:avLst/>
            </a:prstGeom>
          </p:spPr>
          <p:txBody>
            <a:bodyPr wrap="square">
              <a:spAutoFit/>
            </a:bodyPr>
            <a:lstStyle/>
            <a:p>
              <a:pPr marL="0" marR="0" lvl="0" indent="0" algn="ctr" defTabSz="843247" eaLnBrk="1" fontAlgn="auto" latinLnBrk="0" hangingPunct="1">
                <a:lnSpc>
                  <a:spcPct val="100000"/>
                </a:lnSpc>
                <a:spcBef>
                  <a:spcPts val="0"/>
                </a:spcBef>
                <a:spcAft>
                  <a:spcPct val="0"/>
                </a:spcAft>
                <a:buClrTx/>
                <a:buSzTx/>
                <a:buFontTx/>
                <a:buNone/>
                <a:tabLst/>
                <a:defRPr/>
              </a:pPr>
              <a:r>
                <a:rPr kumimoji="0" lang="en-US" altLang="en-US" sz="1600" b="1" i="0" u="none" strike="noStrike" kern="0" cap="none" spc="0" normalizeH="0" baseline="0" noProof="0" dirty="0">
                  <a:ln>
                    <a:noFill/>
                  </a:ln>
                  <a:solidFill>
                    <a:srgbClr val="86BC25"/>
                  </a:solidFill>
                  <a:effectLst/>
                  <a:uLnTx/>
                  <a:uFillTx/>
                  <a:latin typeface="Calibri" panose="020F0502020204030204" pitchFamily="34" charset="0"/>
                  <a:ea typeface="Verdana" panose="020B0604030504040204" pitchFamily="34" charset="0"/>
                  <a:cs typeface="Calibri" panose="020F0502020204030204" pitchFamily="34" charset="0"/>
                </a:rPr>
                <a:t>5,900 +</a:t>
              </a:r>
            </a:p>
            <a:p>
              <a:pPr marL="0" marR="0" lvl="0" indent="0" algn="ctr" defTabSz="84324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86BC25"/>
                  </a:solidFill>
                  <a:effectLst/>
                  <a:uLnTx/>
                  <a:uFillTx/>
                  <a:latin typeface="Calibri" panose="020F0502020204030204" pitchFamily="34" charset="0"/>
                  <a:ea typeface="Verdana" panose="020B0604030504040204" pitchFamily="34" charset="0"/>
                  <a:cs typeface="Calibri" panose="020F0502020204030204" pitchFamily="34" charset="0"/>
                </a:rPr>
                <a:t>Professionals</a:t>
              </a:r>
            </a:p>
          </p:txBody>
        </p:sp>
        <p:sp>
          <p:nvSpPr>
            <p:cNvPr id="15" name="Rectangle 14">
              <a:extLst>
                <a:ext uri="{FF2B5EF4-FFF2-40B4-BE49-F238E27FC236}">
                  <a16:creationId xmlns:a16="http://schemas.microsoft.com/office/drawing/2014/main" id="{EB0BECED-48E7-45C0-9982-7A9AC63EBE1F}"/>
                </a:ext>
              </a:extLst>
            </p:cNvPr>
            <p:cNvSpPr/>
            <p:nvPr/>
          </p:nvSpPr>
          <p:spPr>
            <a:xfrm>
              <a:off x="6007764" y="2777535"/>
              <a:ext cx="1348902" cy="666030"/>
            </a:xfrm>
            <a:prstGeom prst="rect">
              <a:avLst/>
            </a:prstGeom>
          </p:spPr>
          <p:txBody>
            <a:bodyPr wrap="square">
              <a:spAutoFit/>
            </a:bodyPr>
            <a:lstStyle/>
            <a:p>
              <a:pPr marL="0" marR="0" lvl="0" indent="0" algn="ctr" defTabSz="84324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86BC25"/>
                  </a:solidFill>
                  <a:effectLst/>
                  <a:uLnTx/>
                  <a:uFillTx/>
                  <a:latin typeface="Calibri" panose="020F0502020204030204" pitchFamily="34" charset="0"/>
                  <a:ea typeface="Verdana" panose="020B0604030504040204" pitchFamily="34" charset="0"/>
                  <a:cs typeface="Calibri" panose="020F0502020204030204" pitchFamily="34" charset="0"/>
                </a:rPr>
                <a:t> 39%</a:t>
              </a:r>
            </a:p>
            <a:p>
              <a:pPr marL="0" marR="0" lvl="0" indent="0" algn="ctr" defTabSz="84324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86BC25"/>
                  </a:solidFill>
                  <a:effectLst/>
                  <a:uLnTx/>
                  <a:uFillTx/>
                  <a:latin typeface="Calibri" panose="020F0502020204030204" pitchFamily="34" charset="0"/>
                  <a:ea typeface="Verdana" panose="020B0604030504040204" pitchFamily="34" charset="0"/>
                  <a:cs typeface="Calibri" panose="020F0502020204030204" pitchFamily="34" charset="0"/>
                </a:rPr>
                <a:t>Women</a:t>
              </a:r>
            </a:p>
          </p:txBody>
        </p:sp>
        <p:sp>
          <p:nvSpPr>
            <p:cNvPr id="16" name="Rectangle 15">
              <a:extLst>
                <a:ext uri="{FF2B5EF4-FFF2-40B4-BE49-F238E27FC236}">
                  <a16:creationId xmlns:a16="http://schemas.microsoft.com/office/drawing/2014/main" id="{9DF61C71-857E-4D52-8921-047E17A75271}"/>
                </a:ext>
              </a:extLst>
            </p:cNvPr>
            <p:cNvSpPr/>
            <p:nvPr/>
          </p:nvSpPr>
          <p:spPr>
            <a:xfrm>
              <a:off x="7050945" y="3375177"/>
              <a:ext cx="2019374" cy="666030"/>
            </a:xfrm>
            <a:prstGeom prst="rect">
              <a:avLst/>
            </a:prstGeom>
          </p:spPr>
          <p:txBody>
            <a:bodyPr wrap="square">
              <a:spAutoFit/>
            </a:bodyPr>
            <a:lstStyle/>
            <a:p>
              <a:pPr marL="0" marR="0" lvl="0" indent="0" algn="ctr" defTabSz="84324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86BC25"/>
                  </a:solidFill>
                  <a:effectLst/>
                  <a:uLnTx/>
                  <a:uFillTx/>
                  <a:latin typeface="Calibri" panose="020F0502020204030204" pitchFamily="34" charset="0"/>
                  <a:ea typeface="Verdana" panose="020B0604030504040204" pitchFamily="34" charset="0"/>
                  <a:cs typeface="Calibri" panose="020F0502020204030204" pitchFamily="34" charset="0"/>
                </a:rPr>
                <a:t>105 </a:t>
              </a:r>
            </a:p>
            <a:p>
              <a:pPr marL="0" marR="0" lvl="0" indent="0" algn="ctr" defTabSz="84324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86BC25"/>
                  </a:solidFill>
                  <a:effectLst/>
                  <a:uLnTx/>
                  <a:uFillTx/>
                  <a:latin typeface="Calibri" panose="020F0502020204030204" pitchFamily="34" charset="0"/>
                  <a:ea typeface="Verdana" panose="020B0604030504040204" pitchFamily="34" charset="0"/>
                  <a:cs typeface="Calibri" panose="020F0502020204030204" pitchFamily="34" charset="0"/>
                </a:rPr>
                <a:t>Nationalities</a:t>
              </a:r>
            </a:p>
          </p:txBody>
        </p:sp>
        <p:sp>
          <p:nvSpPr>
            <p:cNvPr id="17" name="Rectangle 16">
              <a:extLst>
                <a:ext uri="{FF2B5EF4-FFF2-40B4-BE49-F238E27FC236}">
                  <a16:creationId xmlns:a16="http://schemas.microsoft.com/office/drawing/2014/main" id="{C871E37B-B8DC-4036-B063-435FF74BAFDA}"/>
                </a:ext>
              </a:extLst>
            </p:cNvPr>
            <p:cNvSpPr/>
            <p:nvPr/>
          </p:nvSpPr>
          <p:spPr>
            <a:xfrm>
              <a:off x="8091746" y="4083399"/>
              <a:ext cx="2341123" cy="666030"/>
            </a:xfrm>
            <a:prstGeom prst="rect">
              <a:avLst/>
            </a:prstGeom>
          </p:spPr>
          <p:txBody>
            <a:bodyPr wrap="square">
              <a:spAutoFit/>
            </a:bodyPr>
            <a:lstStyle/>
            <a:p>
              <a:pPr marL="0" marR="0" lvl="0" indent="0" algn="ctr" defTabSz="843247" eaLnBrk="1" fontAlgn="auto" latinLnBrk="0" hangingPunct="1">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86BC25"/>
                  </a:solidFill>
                  <a:effectLst/>
                  <a:uLnTx/>
                  <a:uFillTx/>
                  <a:latin typeface="Calibri" panose="020F0502020204030204" pitchFamily="34" charset="0"/>
                  <a:ea typeface="Verdana" panose="020B0604030504040204" pitchFamily="34" charset="0"/>
                  <a:cs typeface="Calibri" panose="020F0502020204030204" pitchFamily="34" charset="0"/>
                </a:rPr>
                <a:t>15</a:t>
              </a:r>
            </a:p>
            <a:p>
              <a:pPr marL="0" marR="0" lvl="0" indent="0" algn="ctr" defTabSz="84324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86BC25"/>
                  </a:solidFill>
                  <a:effectLst/>
                  <a:uLnTx/>
                  <a:uFillTx/>
                  <a:latin typeface="Calibri" panose="020F0502020204030204" pitchFamily="34" charset="0"/>
                  <a:ea typeface="Verdana" panose="020B0604030504040204" pitchFamily="34" charset="0"/>
                  <a:cs typeface="Calibri" panose="020F0502020204030204" pitchFamily="34" charset="0"/>
                </a:rPr>
                <a:t>Countries</a:t>
              </a:r>
            </a:p>
          </p:txBody>
        </p:sp>
        <p:sp>
          <p:nvSpPr>
            <p:cNvPr id="18" name="Rectangle 17">
              <a:extLst>
                <a:ext uri="{FF2B5EF4-FFF2-40B4-BE49-F238E27FC236}">
                  <a16:creationId xmlns:a16="http://schemas.microsoft.com/office/drawing/2014/main" id="{F079FE3B-1C8D-4DDB-ADC4-3D6B659158C9}"/>
                </a:ext>
              </a:extLst>
            </p:cNvPr>
            <p:cNvSpPr/>
            <p:nvPr/>
          </p:nvSpPr>
          <p:spPr>
            <a:xfrm>
              <a:off x="10026339" y="4615240"/>
              <a:ext cx="1154349" cy="666030"/>
            </a:xfrm>
            <a:prstGeom prst="rect">
              <a:avLst/>
            </a:prstGeom>
          </p:spPr>
          <p:txBody>
            <a:bodyPr wrap="square">
              <a:spAutoFit/>
            </a:bodyPr>
            <a:lstStyle/>
            <a:p>
              <a:pPr marL="0" marR="0" lvl="0" indent="0" algn="ctr" defTabSz="84324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86BC25"/>
                  </a:solidFill>
                  <a:effectLst/>
                  <a:uLnTx/>
                  <a:uFillTx/>
                  <a:latin typeface="Calibri" panose="020F0502020204030204" pitchFamily="34" charset="0"/>
                  <a:ea typeface="Verdana" panose="020B0604030504040204" pitchFamily="34" charset="0"/>
                  <a:cs typeface="Calibri" panose="020F0502020204030204" pitchFamily="34" charset="0"/>
                </a:rPr>
                <a:t>29 </a:t>
              </a:r>
            </a:p>
            <a:p>
              <a:pPr marL="0" marR="0" lvl="0" indent="0" algn="ctr" defTabSz="84324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86BC25"/>
                  </a:solidFill>
                  <a:effectLst/>
                  <a:uLnTx/>
                  <a:uFillTx/>
                  <a:latin typeface="Calibri" panose="020F0502020204030204" pitchFamily="34" charset="0"/>
                  <a:ea typeface="Verdana" panose="020B0604030504040204" pitchFamily="34" charset="0"/>
                  <a:cs typeface="Calibri" panose="020F0502020204030204" pitchFamily="34" charset="0"/>
                </a:rPr>
                <a:t>Offices</a:t>
              </a:r>
            </a:p>
          </p:txBody>
        </p:sp>
      </p:grpSp>
      <p:sp>
        <p:nvSpPr>
          <p:cNvPr id="19" name="Rectangle 18">
            <a:extLst>
              <a:ext uri="{FF2B5EF4-FFF2-40B4-BE49-F238E27FC236}">
                <a16:creationId xmlns:a16="http://schemas.microsoft.com/office/drawing/2014/main" id="{DC0D688C-C432-4CB2-933D-AE7759F5671B}"/>
              </a:ext>
            </a:extLst>
          </p:cNvPr>
          <p:cNvSpPr/>
          <p:nvPr/>
        </p:nvSpPr>
        <p:spPr>
          <a:xfrm>
            <a:off x="419100" y="1456647"/>
            <a:ext cx="10185400" cy="338554"/>
          </a:xfrm>
          <a:prstGeom prst="rect">
            <a:avLst/>
          </a:prstGeom>
        </p:spPr>
        <p:txBody>
          <a:bodyPr wrap="square">
            <a:spAutoFit/>
          </a:bodyPr>
          <a:lstStyle/>
          <a:p>
            <a:pPr defTabSz="1219170">
              <a:defRPr/>
            </a:pPr>
            <a:r>
              <a:rPr lang="en-US" sz="1600" b="1" dirty="0">
                <a:solidFill>
                  <a:prstClr val="black"/>
                </a:solidFill>
                <a:latin typeface="Calibri" panose="020F0502020204030204" pitchFamily="34" charset="0"/>
                <a:cs typeface="Calibri" panose="020F0502020204030204" pitchFamily="34" charset="0"/>
              </a:rPr>
              <a:t>We have served as trusted advisors for clients for the past 96 years</a:t>
            </a:r>
          </a:p>
        </p:txBody>
      </p:sp>
    </p:spTree>
    <p:extLst>
      <p:ext uri="{BB962C8B-B14F-4D97-AF65-F5344CB8AC3E}">
        <p14:creationId xmlns:p14="http://schemas.microsoft.com/office/powerpoint/2010/main" val="2911659311"/>
      </p:ext>
    </p:extLst>
  </p:cSld>
  <p:clrMapOvr>
    <a:masterClrMapping/>
  </p:clrMapOvr>
  <p:transition spd="med">
    <p:pull/>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iangle 28">
            <a:extLst>
              <a:ext uri="{FF2B5EF4-FFF2-40B4-BE49-F238E27FC236}">
                <a16:creationId xmlns:a16="http://schemas.microsoft.com/office/drawing/2014/main" id="{7A9D4386-815B-44E6-9526-0FD6104C187E}"/>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7" name="Rectangle 6">
            <a:extLst>
              <a:ext uri="{FF2B5EF4-FFF2-40B4-BE49-F238E27FC236}">
                <a16:creationId xmlns:a16="http://schemas.microsoft.com/office/drawing/2014/main" id="{98EE3D90-9EC4-4CBE-BE11-ADB7A6947B1B}"/>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
        <p:nvSpPr>
          <p:cNvPr id="5" name="Title 2">
            <a:extLst>
              <a:ext uri="{FF2B5EF4-FFF2-40B4-BE49-F238E27FC236}">
                <a16:creationId xmlns:a16="http://schemas.microsoft.com/office/drawing/2014/main" id="{3FC483F3-9949-4FA7-ACB2-1A8ED437ECB3}"/>
              </a:ext>
            </a:extLst>
          </p:cNvPr>
          <p:cNvSpPr txBox="1">
            <a:spLocks/>
          </p:cNvSpPr>
          <p:nvPr/>
        </p:nvSpPr>
        <p:spPr bwMode="gray">
          <a:xfrm>
            <a:off x="448633" y="391642"/>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2400" dirty="0">
                <a:solidFill>
                  <a:prstClr val="black"/>
                </a:solidFill>
                <a:latin typeface="Calibri" panose="020F0502020204030204" pitchFamily="34" charset="0"/>
              </a:rPr>
              <a:t>About Deloitte Global professional services firm</a:t>
            </a:r>
          </a:p>
        </p:txBody>
      </p:sp>
      <p:sp>
        <p:nvSpPr>
          <p:cNvPr id="8" name="Text Placeholder 1">
            <a:extLst>
              <a:ext uri="{FF2B5EF4-FFF2-40B4-BE49-F238E27FC236}">
                <a16:creationId xmlns:a16="http://schemas.microsoft.com/office/drawing/2014/main" id="{A70CACD6-A826-44B8-A1B1-B57B530EBE45}"/>
              </a:ext>
            </a:extLst>
          </p:cNvPr>
          <p:cNvSpPr txBox="1">
            <a:spLocks/>
          </p:cNvSpPr>
          <p:nvPr/>
        </p:nvSpPr>
        <p:spPr>
          <a:xfrm>
            <a:off x="469899" y="736689"/>
            <a:ext cx="10648963" cy="340271"/>
          </a:xfrm>
          <a:prstGeom prst="rect">
            <a:avLst/>
          </a:prstGeom>
        </p:spPr>
        <p:txBody>
          <a:bodyPr lIns="0" tIns="0" rIns="0" bIns="0"/>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lang="en-US" sz="2400" dirty="0">
                <a:solidFill>
                  <a:srgbClr val="343434"/>
                </a:solidFill>
                <a:latin typeface="Calibri" panose="020F0502020204030204" pitchFamily="34" charset="0"/>
              </a:rPr>
              <a:t>Our Middle East Presence</a:t>
            </a:r>
          </a:p>
        </p:txBody>
      </p:sp>
      <p:sp>
        <p:nvSpPr>
          <p:cNvPr id="9" name="Rectangle 8">
            <a:extLst>
              <a:ext uri="{FF2B5EF4-FFF2-40B4-BE49-F238E27FC236}">
                <a16:creationId xmlns:a16="http://schemas.microsoft.com/office/drawing/2014/main" id="{78671D6B-8A5D-4D4F-8124-65F9D25B55CF}"/>
              </a:ext>
            </a:extLst>
          </p:cNvPr>
          <p:cNvSpPr/>
          <p:nvPr/>
        </p:nvSpPr>
        <p:spPr>
          <a:xfrm>
            <a:off x="419100" y="1493223"/>
            <a:ext cx="10185400" cy="338554"/>
          </a:xfrm>
          <a:prstGeom prst="rect">
            <a:avLst/>
          </a:prstGeom>
        </p:spPr>
        <p:txBody>
          <a:bodyPr wrap="square">
            <a:spAutoFit/>
          </a:bodyPr>
          <a:lstStyle/>
          <a:p>
            <a:pPr defTabSz="1219170">
              <a:defRPr/>
            </a:pPr>
            <a:r>
              <a:rPr lang="en-US" sz="1600" b="1" dirty="0">
                <a:solidFill>
                  <a:prstClr val="black"/>
                </a:solidFill>
                <a:latin typeface="Calibri" panose="020F0502020204030204" pitchFamily="34" charset="0"/>
                <a:cs typeface="Calibri" panose="020F0502020204030204" pitchFamily="34" charset="0"/>
              </a:rPr>
              <a:t>Our 5,900 + professionals serve the Levant region and the wider GCC across 15 countries</a:t>
            </a:r>
          </a:p>
        </p:txBody>
      </p:sp>
      <p:grpSp>
        <p:nvGrpSpPr>
          <p:cNvPr id="11" name="Group 10">
            <a:extLst>
              <a:ext uri="{FF2B5EF4-FFF2-40B4-BE49-F238E27FC236}">
                <a16:creationId xmlns:a16="http://schemas.microsoft.com/office/drawing/2014/main" id="{AF68C013-824E-4079-AB52-2B92F7C9C4C3}"/>
              </a:ext>
            </a:extLst>
          </p:cNvPr>
          <p:cNvGrpSpPr/>
          <p:nvPr/>
        </p:nvGrpSpPr>
        <p:grpSpPr>
          <a:xfrm>
            <a:off x="1489852" y="1784928"/>
            <a:ext cx="9212296" cy="4802502"/>
            <a:chOff x="1020766" y="1245217"/>
            <a:chExt cx="10784301" cy="5622010"/>
          </a:xfrm>
        </p:grpSpPr>
        <p:sp>
          <p:nvSpPr>
            <p:cNvPr id="12" name="Freeform 408">
              <a:extLst>
                <a:ext uri="{FF2B5EF4-FFF2-40B4-BE49-F238E27FC236}">
                  <a16:creationId xmlns:a16="http://schemas.microsoft.com/office/drawing/2014/main" id="{855FB314-E975-4085-A86E-9F9CD2C1CF4C}"/>
                </a:ext>
              </a:extLst>
            </p:cNvPr>
            <p:cNvSpPr>
              <a:spLocks/>
            </p:cNvSpPr>
            <p:nvPr/>
          </p:nvSpPr>
          <p:spPr bwMode="auto">
            <a:xfrm>
              <a:off x="2126092" y="3214589"/>
              <a:ext cx="1882732" cy="1573425"/>
            </a:xfrm>
            <a:custGeom>
              <a:avLst/>
              <a:gdLst>
                <a:gd name="T0" fmla="*/ 268 w 268"/>
                <a:gd name="T1" fmla="*/ 27 h 240"/>
                <a:gd name="T2" fmla="*/ 250 w 268"/>
                <a:gd name="T3" fmla="*/ 21 h 240"/>
                <a:gd name="T4" fmla="*/ 242 w 268"/>
                <a:gd name="T5" fmla="*/ 20 h 240"/>
                <a:gd name="T6" fmla="*/ 232 w 268"/>
                <a:gd name="T7" fmla="*/ 17 h 240"/>
                <a:gd name="T8" fmla="*/ 229 w 268"/>
                <a:gd name="T9" fmla="*/ 13 h 240"/>
                <a:gd name="T10" fmla="*/ 221 w 268"/>
                <a:gd name="T11" fmla="*/ 4 h 240"/>
                <a:gd name="T12" fmla="*/ 216 w 268"/>
                <a:gd name="T13" fmla="*/ 3 h 240"/>
                <a:gd name="T14" fmla="*/ 202 w 268"/>
                <a:gd name="T15" fmla="*/ 7 h 240"/>
                <a:gd name="T16" fmla="*/ 187 w 268"/>
                <a:gd name="T17" fmla="*/ 13 h 240"/>
                <a:gd name="T18" fmla="*/ 183 w 268"/>
                <a:gd name="T19" fmla="*/ 14 h 240"/>
                <a:gd name="T20" fmla="*/ 179 w 268"/>
                <a:gd name="T21" fmla="*/ 20 h 240"/>
                <a:gd name="T22" fmla="*/ 180 w 268"/>
                <a:gd name="T23" fmla="*/ 26 h 240"/>
                <a:gd name="T24" fmla="*/ 180 w 268"/>
                <a:gd name="T25" fmla="*/ 40 h 240"/>
                <a:gd name="T26" fmla="*/ 174 w 268"/>
                <a:gd name="T27" fmla="*/ 50 h 240"/>
                <a:gd name="T28" fmla="*/ 168 w 268"/>
                <a:gd name="T29" fmla="*/ 53 h 240"/>
                <a:gd name="T30" fmla="*/ 157 w 268"/>
                <a:gd name="T31" fmla="*/ 50 h 240"/>
                <a:gd name="T32" fmla="*/ 150 w 268"/>
                <a:gd name="T33" fmla="*/ 46 h 240"/>
                <a:gd name="T34" fmla="*/ 129 w 268"/>
                <a:gd name="T35" fmla="*/ 36 h 240"/>
                <a:gd name="T36" fmla="*/ 124 w 268"/>
                <a:gd name="T37" fmla="*/ 36 h 240"/>
                <a:gd name="T38" fmla="*/ 112 w 268"/>
                <a:gd name="T39" fmla="*/ 30 h 240"/>
                <a:gd name="T40" fmla="*/ 106 w 268"/>
                <a:gd name="T41" fmla="*/ 23 h 240"/>
                <a:gd name="T42" fmla="*/ 105 w 268"/>
                <a:gd name="T43" fmla="*/ 14 h 240"/>
                <a:gd name="T44" fmla="*/ 97 w 268"/>
                <a:gd name="T45" fmla="*/ 11 h 240"/>
                <a:gd name="T46" fmla="*/ 93 w 268"/>
                <a:gd name="T47" fmla="*/ 10 h 240"/>
                <a:gd name="T48" fmla="*/ 83 w 268"/>
                <a:gd name="T49" fmla="*/ 5 h 240"/>
                <a:gd name="T50" fmla="*/ 77 w 268"/>
                <a:gd name="T51" fmla="*/ 4 h 240"/>
                <a:gd name="T52" fmla="*/ 70 w 268"/>
                <a:gd name="T53" fmla="*/ 4 h 240"/>
                <a:gd name="T54" fmla="*/ 55 w 268"/>
                <a:gd name="T55" fmla="*/ 1 h 240"/>
                <a:gd name="T56" fmla="*/ 53 w 268"/>
                <a:gd name="T57" fmla="*/ 0 h 240"/>
                <a:gd name="T58" fmla="*/ 50 w 268"/>
                <a:gd name="T59" fmla="*/ 5 h 240"/>
                <a:gd name="T60" fmla="*/ 44 w 268"/>
                <a:gd name="T61" fmla="*/ 16 h 240"/>
                <a:gd name="T62" fmla="*/ 40 w 268"/>
                <a:gd name="T63" fmla="*/ 17 h 240"/>
                <a:gd name="T64" fmla="*/ 31 w 268"/>
                <a:gd name="T65" fmla="*/ 26 h 240"/>
                <a:gd name="T66" fmla="*/ 25 w 268"/>
                <a:gd name="T67" fmla="*/ 37 h 240"/>
                <a:gd name="T68" fmla="*/ 15 w 268"/>
                <a:gd name="T69" fmla="*/ 46 h 240"/>
                <a:gd name="T70" fmla="*/ 2 w 268"/>
                <a:gd name="T71" fmla="*/ 52 h 240"/>
                <a:gd name="T72" fmla="*/ 0 w 268"/>
                <a:gd name="T73" fmla="*/ 56 h 240"/>
                <a:gd name="T74" fmla="*/ 9 w 268"/>
                <a:gd name="T75" fmla="*/ 65 h 240"/>
                <a:gd name="T76" fmla="*/ 13 w 268"/>
                <a:gd name="T77" fmla="*/ 71 h 240"/>
                <a:gd name="T78" fmla="*/ 13 w 268"/>
                <a:gd name="T79" fmla="*/ 81 h 240"/>
                <a:gd name="T80" fmla="*/ 11 w 268"/>
                <a:gd name="T81" fmla="*/ 88 h 240"/>
                <a:gd name="T82" fmla="*/ 12 w 268"/>
                <a:gd name="T83" fmla="*/ 98 h 240"/>
                <a:gd name="T84" fmla="*/ 16 w 268"/>
                <a:gd name="T85" fmla="*/ 108 h 240"/>
                <a:gd name="T86" fmla="*/ 16 w 268"/>
                <a:gd name="T87" fmla="*/ 114 h 240"/>
                <a:gd name="T88" fmla="*/ 12 w 268"/>
                <a:gd name="T89" fmla="*/ 134 h 240"/>
                <a:gd name="T90" fmla="*/ 12 w 268"/>
                <a:gd name="T91" fmla="*/ 140 h 240"/>
                <a:gd name="T92" fmla="*/ 18 w 268"/>
                <a:gd name="T93" fmla="*/ 147 h 240"/>
                <a:gd name="T94" fmla="*/ 25 w 268"/>
                <a:gd name="T95" fmla="*/ 155 h 240"/>
                <a:gd name="T96" fmla="*/ 74 w 268"/>
                <a:gd name="T97" fmla="*/ 188 h 240"/>
                <a:gd name="T98" fmla="*/ 248 w 268"/>
                <a:gd name="T99" fmla="*/ 240 h 240"/>
                <a:gd name="T100" fmla="*/ 248 w 268"/>
                <a:gd name="T101" fmla="*/ 233 h 240"/>
                <a:gd name="T102" fmla="*/ 268 w 268"/>
                <a:gd name="T103" fmla="*/ 27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8" h="240">
                  <a:moveTo>
                    <a:pt x="268" y="27"/>
                  </a:moveTo>
                  <a:lnTo>
                    <a:pt x="268" y="27"/>
                  </a:lnTo>
                  <a:lnTo>
                    <a:pt x="257" y="24"/>
                  </a:lnTo>
                  <a:lnTo>
                    <a:pt x="250" y="21"/>
                  </a:lnTo>
                  <a:lnTo>
                    <a:pt x="242" y="20"/>
                  </a:lnTo>
                  <a:lnTo>
                    <a:pt x="242" y="20"/>
                  </a:lnTo>
                  <a:lnTo>
                    <a:pt x="235" y="18"/>
                  </a:lnTo>
                  <a:lnTo>
                    <a:pt x="232" y="17"/>
                  </a:lnTo>
                  <a:lnTo>
                    <a:pt x="229" y="13"/>
                  </a:lnTo>
                  <a:lnTo>
                    <a:pt x="229" y="13"/>
                  </a:lnTo>
                  <a:lnTo>
                    <a:pt x="225" y="7"/>
                  </a:lnTo>
                  <a:lnTo>
                    <a:pt x="221" y="4"/>
                  </a:lnTo>
                  <a:lnTo>
                    <a:pt x="216" y="3"/>
                  </a:lnTo>
                  <a:lnTo>
                    <a:pt x="216" y="3"/>
                  </a:lnTo>
                  <a:lnTo>
                    <a:pt x="210" y="4"/>
                  </a:lnTo>
                  <a:lnTo>
                    <a:pt x="202" y="7"/>
                  </a:lnTo>
                  <a:lnTo>
                    <a:pt x="193" y="10"/>
                  </a:lnTo>
                  <a:lnTo>
                    <a:pt x="187" y="13"/>
                  </a:lnTo>
                  <a:lnTo>
                    <a:pt x="187" y="13"/>
                  </a:lnTo>
                  <a:lnTo>
                    <a:pt x="183" y="14"/>
                  </a:lnTo>
                  <a:lnTo>
                    <a:pt x="180" y="17"/>
                  </a:lnTo>
                  <a:lnTo>
                    <a:pt x="179" y="20"/>
                  </a:lnTo>
                  <a:lnTo>
                    <a:pt x="180" y="26"/>
                  </a:lnTo>
                  <a:lnTo>
                    <a:pt x="180" y="26"/>
                  </a:lnTo>
                  <a:lnTo>
                    <a:pt x="181" y="33"/>
                  </a:lnTo>
                  <a:lnTo>
                    <a:pt x="180" y="40"/>
                  </a:lnTo>
                  <a:lnTo>
                    <a:pt x="179" y="46"/>
                  </a:lnTo>
                  <a:lnTo>
                    <a:pt x="174" y="50"/>
                  </a:lnTo>
                  <a:lnTo>
                    <a:pt x="174" y="50"/>
                  </a:lnTo>
                  <a:lnTo>
                    <a:pt x="168" y="53"/>
                  </a:lnTo>
                  <a:lnTo>
                    <a:pt x="163" y="52"/>
                  </a:lnTo>
                  <a:lnTo>
                    <a:pt x="157" y="50"/>
                  </a:lnTo>
                  <a:lnTo>
                    <a:pt x="150" y="46"/>
                  </a:lnTo>
                  <a:lnTo>
                    <a:pt x="150" y="46"/>
                  </a:lnTo>
                  <a:lnTo>
                    <a:pt x="137" y="37"/>
                  </a:lnTo>
                  <a:lnTo>
                    <a:pt x="129" y="36"/>
                  </a:lnTo>
                  <a:lnTo>
                    <a:pt x="124" y="36"/>
                  </a:lnTo>
                  <a:lnTo>
                    <a:pt x="124" y="36"/>
                  </a:lnTo>
                  <a:lnTo>
                    <a:pt x="118" y="34"/>
                  </a:lnTo>
                  <a:lnTo>
                    <a:pt x="112" y="30"/>
                  </a:lnTo>
                  <a:lnTo>
                    <a:pt x="109" y="26"/>
                  </a:lnTo>
                  <a:lnTo>
                    <a:pt x="106" y="23"/>
                  </a:lnTo>
                  <a:lnTo>
                    <a:pt x="106" y="23"/>
                  </a:lnTo>
                  <a:lnTo>
                    <a:pt x="105" y="14"/>
                  </a:lnTo>
                  <a:lnTo>
                    <a:pt x="102" y="11"/>
                  </a:lnTo>
                  <a:lnTo>
                    <a:pt x="97" y="11"/>
                  </a:lnTo>
                  <a:lnTo>
                    <a:pt x="97" y="11"/>
                  </a:lnTo>
                  <a:lnTo>
                    <a:pt x="93" y="10"/>
                  </a:lnTo>
                  <a:lnTo>
                    <a:pt x="89" y="7"/>
                  </a:lnTo>
                  <a:lnTo>
                    <a:pt x="83" y="5"/>
                  </a:lnTo>
                  <a:lnTo>
                    <a:pt x="77" y="4"/>
                  </a:lnTo>
                  <a:lnTo>
                    <a:pt x="77" y="4"/>
                  </a:lnTo>
                  <a:lnTo>
                    <a:pt x="70" y="4"/>
                  </a:lnTo>
                  <a:lnTo>
                    <a:pt x="70" y="4"/>
                  </a:lnTo>
                  <a:lnTo>
                    <a:pt x="61" y="4"/>
                  </a:lnTo>
                  <a:lnTo>
                    <a:pt x="55" y="1"/>
                  </a:lnTo>
                  <a:lnTo>
                    <a:pt x="55" y="1"/>
                  </a:lnTo>
                  <a:lnTo>
                    <a:pt x="53" y="0"/>
                  </a:lnTo>
                  <a:lnTo>
                    <a:pt x="53" y="0"/>
                  </a:lnTo>
                  <a:lnTo>
                    <a:pt x="50" y="5"/>
                  </a:lnTo>
                  <a:lnTo>
                    <a:pt x="47" y="11"/>
                  </a:lnTo>
                  <a:lnTo>
                    <a:pt x="44" y="16"/>
                  </a:lnTo>
                  <a:lnTo>
                    <a:pt x="40" y="17"/>
                  </a:lnTo>
                  <a:lnTo>
                    <a:pt x="40" y="17"/>
                  </a:lnTo>
                  <a:lnTo>
                    <a:pt x="34" y="20"/>
                  </a:lnTo>
                  <a:lnTo>
                    <a:pt x="31" y="26"/>
                  </a:lnTo>
                  <a:lnTo>
                    <a:pt x="25" y="37"/>
                  </a:lnTo>
                  <a:lnTo>
                    <a:pt x="25" y="37"/>
                  </a:lnTo>
                  <a:lnTo>
                    <a:pt x="22" y="42"/>
                  </a:lnTo>
                  <a:lnTo>
                    <a:pt x="15" y="46"/>
                  </a:lnTo>
                  <a:lnTo>
                    <a:pt x="2" y="52"/>
                  </a:lnTo>
                  <a:lnTo>
                    <a:pt x="2" y="52"/>
                  </a:lnTo>
                  <a:lnTo>
                    <a:pt x="0" y="53"/>
                  </a:lnTo>
                  <a:lnTo>
                    <a:pt x="0" y="56"/>
                  </a:lnTo>
                  <a:lnTo>
                    <a:pt x="5" y="60"/>
                  </a:lnTo>
                  <a:lnTo>
                    <a:pt x="9" y="65"/>
                  </a:lnTo>
                  <a:lnTo>
                    <a:pt x="13" y="71"/>
                  </a:lnTo>
                  <a:lnTo>
                    <a:pt x="13" y="71"/>
                  </a:lnTo>
                  <a:lnTo>
                    <a:pt x="15" y="76"/>
                  </a:lnTo>
                  <a:lnTo>
                    <a:pt x="13" y="81"/>
                  </a:lnTo>
                  <a:lnTo>
                    <a:pt x="11" y="88"/>
                  </a:lnTo>
                  <a:lnTo>
                    <a:pt x="11" y="88"/>
                  </a:lnTo>
                  <a:lnTo>
                    <a:pt x="11" y="92"/>
                  </a:lnTo>
                  <a:lnTo>
                    <a:pt x="12" y="98"/>
                  </a:lnTo>
                  <a:lnTo>
                    <a:pt x="16" y="108"/>
                  </a:lnTo>
                  <a:lnTo>
                    <a:pt x="16" y="108"/>
                  </a:lnTo>
                  <a:lnTo>
                    <a:pt x="16" y="111"/>
                  </a:lnTo>
                  <a:lnTo>
                    <a:pt x="16" y="114"/>
                  </a:lnTo>
                  <a:lnTo>
                    <a:pt x="15" y="124"/>
                  </a:lnTo>
                  <a:lnTo>
                    <a:pt x="12" y="134"/>
                  </a:lnTo>
                  <a:lnTo>
                    <a:pt x="12" y="140"/>
                  </a:lnTo>
                  <a:lnTo>
                    <a:pt x="12" y="140"/>
                  </a:lnTo>
                  <a:lnTo>
                    <a:pt x="15" y="143"/>
                  </a:lnTo>
                  <a:lnTo>
                    <a:pt x="18" y="147"/>
                  </a:lnTo>
                  <a:lnTo>
                    <a:pt x="25" y="155"/>
                  </a:lnTo>
                  <a:lnTo>
                    <a:pt x="25" y="155"/>
                  </a:lnTo>
                  <a:lnTo>
                    <a:pt x="37" y="169"/>
                  </a:lnTo>
                  <a:lnTo>
                    <a:pt x="74" y="188"/>
                  </a:lnTo>
                  <a:lnTo>
                    <a:pt x="105" y="176"/>
                  </a:lnTo>
                  <a:lnTo>
                    <a:pt x="248" y="240"/>
                  </a:lnTo>
                  <a:lnTo>
                    <a:pt x="248" y="240"/>
                  </a:lnTo>
                  <a:lnTo>
                    <a:pt x="248" y="233"/>
                  </a:lnTo>
                  <a:lnTo>
                    <a:pt x="268" y="233"/>
                  </a:lnTo>
                  <a:lnTo>
                    <a:pt x="268" y="27"/>
                  </a:lnTo>
                  <a:close/>
                </a:path>
              </a:pathLst>
            </a:custGeom>
            <a:solidFill>
              <a:sysClr val="window" lastClr="FFFFFF">
                <a:lumMod val="95000"/>
              </a:sysClr>
            </a:solidFill>
            <a:ln w="3175">
              <a:solidFill>
                <a:sysClr val="window" lastClr="FFFFFF">
                  <a:lumMod val="7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endParaRPr>
            </a:p>
          </p:txBody>
        </p:sp>
        <p:pic>
          <p:nvPicPr>
            <p:cNvPr id="13" name="Picture 12" descr="ba-lgflag.gif">
              <a:extLst>
                <a:ext uri="{FF2B5EF4-FFF2-40B4-BE49-F238E27FC236}">
                  <a16:creationId xmlns:a16="http://schemas.microsoft.com/office/drawing/2014/main" id="{330460D2-32AD-4BF0-B9CB-3D7D72EDE92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3516" t="5369" r="27178" b="-1"/>
            <a:stretch/>
          </p:blipFill>
          <p:spPr bwMode="gray">
            <a:xfrm>
              <a:off x="7751175" y="2900062"/>
              <a:ext cx="602086" cy="548640"/>
            </a:xfrm>
            <a:prstGeom prst="ellipse">
              <a:avLst/>
            </a:prstGeom>
            <a:ln>
              <a:solidFill>
                <a:sysClr val="window" lastClr="FFFFFF">
                  <a:lumMod val="95000"/>
                </a:sysClr>
              </a:solidFill>
            </a:ln>
            <a:effectLst/>
            <a:scene3d>
              <a:camera prst="orthographicFront">
                <a:rot lat="0" lon="0" rev="0"/>
              </a:camera>
              <a:lightRig rig="contrasting" dir="t">
                <a:rot lat="0" lon="0" rev="7800000"/>
              </a:lightRig>
            </a:scene3d>
            <a:sp3d>
              <a:bevelT w="139700" h="139700"/>
            </a:sp3d>
          </p:spPr>
        </p:pic>
        <p:pic>
          <p:nvPicPr>
            <p:cNvPr id="14" name="Picture 3" descr="Flag of Egypt">
              <a:extLst>
                <a:ext uri="{FF2B5EF4-FFF2-40B4-BE49-F238E27FC236}">
                  <a16:creationId xmlns:a16="http://schemas.microsoft.com/office/drawing/2014/main" id="{410FD643-1F99-4352-8457-560853E186C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19629" t="7566" r="16600" b="-1"/>
            <a:stretch/>
          </p:blipFill>
          <p:spPr bwMode="gray">
            <a:xfrm>
              <a:off x="2561939" y="5124378"/>
              <a:ext cx="567772" cy="548640"/>
            </a:xfrm>
            <a:prstGeom prst="ellipse">
              <a:avLst/>
            </a:prstGeom>
            <a:ln>
              <a:noFill/>
            </a:ln>
            <a:effectLst/>
            <a:scene3d>
              <a:camera prst="orthographicFront">
                <a:rot lat="0" lon="0" rev="0"/>
              </a:camera>
              <a:lightRig rig="contrasting" dir="t">
                <a:rot lat="0" lon="0" rev="7800000"/>
              </a:lightRig>
            </a:scene3d>
            <a:sp3d>
              <a:bevelT w="139700" h="139700"/>
            </a:sp3d>
          </p:spPr>
        </p:pic>
        <p:pic>
          <p:nvPicPr>
            <p:cNvPr id="15" name="Picture 14" descr="jo-lgflag.gif">
              <a:extLst>
                <a:ext uri="{FF2B5EF4-FFF2-40B4-BE49-F238E27FC236}">
                  <a16:creationId xmlns:a16="http://schemas.microsoft.com/office/drawing/2014/main" id="{F8C31B35-C932-4D73-8741-29904B506CE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8141" t="1328" r="22142"/>
            <a:stretch/>
          </p:blipFill>
          <p:spPr bwMode="gray">
            <a:xfrm>
              <a:off x="1843959" y="2009885"/>
              <a:ext cx="582999" cy="550090"/>
            </a:xfrm>
            <a:prstGeom prst="ellipse">
              <a:avLst/>
            </a:prstGeom>
            <a:ln>
              <a:noFill/>
            </a:ln>
            <a:effectLst/>
            <a:scene3d>
              <a:camera prst="orthographicFront">
                <a:rot lat="0" lon="0" rev="0"/>
              </a:camera>
              <a:lightRig rig="contrasting" dir="t">
                <a:rot lat="0" lon="0" rev="7800000"/>
              </a:lightRig>
            </a:scene3d>
            <a:sp3d>
              <a:bevelT w="139700" h="139700"/>
            </a:sp3d>
          </p:spPr>
        </p:pic>
        <p:pic>
          <p:nvPicPr>
            <p:cNvPr id="16" name="Picture 15" descr="ku-lgflag.gif">
              <a:extLst>
                <a:ext uri="{FF2B5EF4-FFF2-40B4-BE49-F238E27FC236}">
                  <a16:creationId xmlns:a16="http://schemas.microsoft.com/office/drawing/2014/main" id="{A5E7BB2D-CBC5-445C-9A0D-97F616B1BE8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9515" t="11798" r="37673" b="12353"/>
            <a:stretch/>
          </p:blipFill>
          <p:spPr bwMode="gray">
            <a:xfrm>
              <a:off x="7363754" y="1840608"/>
              <a:ext cx="573023" cy="548640"/>
            </a:xfrm>
            <a:prstGeom prst="ellipse">
              <a:avLst/>
            </a:prstGeom>
            <a:ln>
              <a:noFill/>
            </a:ln>
            <a:effectLst/>
            <a:scene3d>
              <a:camera prst="orthographicFront">
                <a:rot lat="0" lon="0" rev="0"/>
              </a:camera>
              <a:lightRig rig="contrasting" dir="t">
                <a:rot lat="0" lon="0" rev="7800000"/>
              </a:lightRig>
            </a:scene3d>
            <a:sp3d>
              <a:bevelT w="139700" h="139700"/>
            </a:sp3d>
          </p:spPr>
        </p:pic>
        <p:pic>
          <p:nvPicPr>
            <p:cNvPr id="17" name="Picture 16" descr="le-lgflag.gif">
              <a:extLst>
                <a:ext uri="{FF2B5EF4-FFF2-40B4-BE49-F238E27FC236}">
                  <a16:creationId xmlns:a16="http://schemas.microsoft.com/office/drawing/2014/main" id="{F719540F-860E-40E6-8927-6C11FC60331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19618" t="2169" r="16940" b="4695"/>
            <a:stretch/>
          </p:blipFill>
          <p:spPr bwMode="gray">
            <a:xfrm>
              <a:off x="4549229" y="1605290"/>
              <a:ext cx="572895" cy="560706"/>
            </a:xfrm>
            <a:prstGeom prst="ellipse">
              <a:avLst/>
            </a:prstGeom>
            <a:ln>
              <a:noFill/>
            </a:ln>
            <a:effectLst/>
            <a:scene3d>
              <a:camera prst="orthographicFront">
                <a:rot lat="0" lon="0" rev="0"/>
              </a:camera>
              <a:lightRig rig="contrasting" dir="t">
                <a:rot lat="0" lon="0" rev="7800000"/>
              </a:lightRig>
            </a:scene3d>
            <a:sp3d>
              <a:bevelT w="139700" h="139700"/>
            </a:sp3d>
          </p:spPr>
        </p:pic>
        <p:pic>
          <p:nvPicPr>
            <p:cNvPr id="18" name="Picture 17" descr="mu-lgflag.gif">
              <a:extLst>
                <a:ext uri="{FF2B5EF4-FFF2-40B4-BE49-F238E27FC236}">
                  <a16:creationId xmlns:a16="http://schemas.microsoft.com/office/drawing/2014/main" id="{EB5D8D98-273D-4F55-99ED-27867CC48451}"/>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4699" t="-2125" r="27217" b="5488"/>
            <a:stretch/>
          </p:blipFill>
          <p:spPr bwMode="gray">
            <a:xfrm>
              <a:off x="9131618" y="4380747"/>
              <a:ext cx="579802" cy="548640"/>
            </a:xfrm>
            <a:prstGeom prst="ellipse">
              <a:avLst/>
            </a:prstGeom>
            <a:ln>
              <a:noFill/>
            </a:ln>
            <a:effectLst/>
            <a:scene3d>
              <a:camera prst="orthographicFront">
                <a:rot lat="0" lon="0" rev="0"/>
              </a:camera>
              <a:lightRig rig="contrasting" dir="t">
                <a:rot lat="0" lon="0" rev="7800000"/>
              </a:lightRig>
            </a:scene3d>
            <a:sp3d>
              <a:bevelT w="139700" h="139700"/>
            </a:sp3d>
          </p:spPr>
        </p:pic>
        <p:pic>
          <p:nvPicPr>
            <p:cNvPr id="19" name="Picture 18" descr="qa-lgflag.gif">
              <a:extLst>
                <a:ext uri="{FF2B5EF4-FFF2-40B4-BE49-F238E27FC236}">
                  <a16:creationId xmlns:a16="http://schemas.microsoft.com/office/drawing/2014/main" id="{5C1F2385-8171-4156-83FD-D1C1F8AB138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l="17147" t="33209" r="36648"/>
            <a:stretch/>
          </p:blipFill>
          <p:spPr bwMode="gray">
            <a:xfrm>
              <a:off x="8668946" y="2569996"/>
              <a:ext cx="569299" cy="548640"/>
            </a:xfrm>
            <a:prstGeom prst="ellipse">
              <a:avLst/>
            </a:prstGeom>
            <a:ln>
              <a:solidFill>
                <a:sysClr val="window" lastClr="FFFFFF">
                  <a:lumMod val="95000"/>
                </a:sysClr>
              </a:solidFill>
            </a:ln>
            <a:effectLst/>
            <a:scene3d>
              <a:camera prst="orthographicFront">
                <a:rot lat="0" lon="0" rev="0"/>
              </a:camera>
              <a:lightRig rig="contrasting" dir="t">
                <a:rot lat="0" lon="0" rev="7800000"/>
              </a:lightRig>
            </a:scene3d>
            <a:sp3d>
              <a:bevelT w="139700" h="139700"/>
            </a:sp3d>
          </p:spPr>
        </p:pic>
        <p:pic>
          <p:nvPicPr>
            <p:cNvPr id="20" name="Picture 19" descr="sa-lgflag.gif">
              <a:extLst>
                <a:ext uri="{FF2B5EF4-FFF2-40B4-BE49-F238E27FC236}">
                  <a16:creationId xmlns:a16="http://schemas.microsoft.com/office/drawing/2014/main" id="{38405CB7-0559-4D6D-A4CA-8145FFE13C35}"/>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l="14908" t="9377" r="15007" b="13318"/>
            <a:stretch/>
          </p:blipFill>
          <p:spPr bwMode="gray">
            <a:xfrm>
              <a:off x="4321937" y="4877979"/>
              <a:ext cx="600322" cy="548640"/>
            </a:xfrm>
            <a:prstGeom prst="ellipse">
              <a:avLst/>
            </a:prstGeom>
            <a:ln>
              <a:noFill/>
            </a:ln>
            <a:effectLst/>
            <a:scene3d>
              <a:camera prst="orthographicFront">
                <a:rot lat="0" lon="0" rev="0"/>
              </a:camera>
              <a:lightRig rig="contrasting" dir="t">
                <a:rot lat="0" lon="0" rev="7800000"/>
              </a:lightRig>
            </a:scene3d>
            <a:sp3d>
              <a:bevelT w="139700" h="139700"/>
            </a:sp3d>
          </p:spPr>
        </p:pic>
        <p:pic>
          <p:nvPicPr>
            <p:cNvPr id="21" name="Picture 20">
              <a:extLst>
                <a:ext uri="{FF2B5EF4-FFF2-40B4-BE49-F238E27FC236}">
                  <a16:creationId xmlns:a16="http://schemas.microsoft.com/office/drawing/2014/main" id="{303188F1-87CA-4A2C-8063-9FC121496F91}"/>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9564543" y="2535765"/>
              <a:ext cx="731521" cy="548640"/>
            </a:xfrm>
            <a:prstGeom prst="ellipse">
              <a:avLst/>
            </a:prstGeom>
            <a:ln>
              <a:noFill/>
            </a:ln>
            <a:effectLst/>
            <a:scene3d>
              <a:camera prst="orthographicFront">
                <a:rot lat="0" lon="0" rev="0"/>
              </a:camera>
              <a:lightRig rig="contrasting" dir="t">
                <a:rot lat="0" lon="0" rev="7800000"/>
              </a:lightRig>
            </a:scene3d>
            <a:sp3d>
              <a:bevelT w="139700" h="139700"/>
            </a:sp3d>
          </p:spPr>
        </p:pic>
        <p:grpSp>
          <p:nvGrpSpPr>
            <p:cNvPr id="22" name="Group 21">
              <a:extLst>
                <a:ext uri="{FF2B5EF4-FFF2-40B4-BE49-F238E27FC236}">
                  <a16:creationId xmlns:a16="http://schemas.microsoft.com/office/drawing/2014/main" id="{17D4C3B1-D8A0-4178-9264-1676F3C6111C}"/>
                </a:ext>
              </a:extLst>
            </p:cNvPr>
            <p:cNvGrpSpPr/>
            <p:nvPr/>
          </p:nvGrpSpPr>
          <p:grpSpPr>
            <a:xfrm>
              <a:off x="3973108" y="2574987"/>
              <a:ext cx="4881627" cy="3505569"/>
              <a:chOff x="1548567" y="2882132"/>
              <a:chExt cx="3897807" cy="2799074"/>
            </a:xfrm>
            <a:solidFill>
              <a:sysClr val="window" lastClr="FFFFFF">
                <a:lumMod val="95000"/>
              </a:sysClr>
            </a:solidFill>
          </p:grpSpPr>
          <p:sp>
            <p:nvSpPr>
              <p:cNvPr id="49" name="Freeform 7">
                <a:extLst>
                  <a:ext uri="{FF2B5EF4-FFF2-40B4-BE49-F238E27FC236}">
                    <a16:creationId xmlns:a16="http://schemas.microsoft.com/office/drawing/2014/main" id="{CF6CBDE9-E087-486C-B47E-962E110BF227}"/>
                  </a:ext>
                </a:extLst>
              </p:cNvPr>
              <p:cNvSpPr>
                <a:spLocks/>
              </p:cNvSpPr>
              <p:nvPr/>
            </p:nvSpPr>
            <p:spPr bwMode="gray">
              <a:xfrm>
                <a:off x="3111173" y="2882132"/>
                <a:ext cx="1082900" cy="926165"/>
              </a:xfrm>
              <a:custGeom>
                <a:avLst/>
                <a:gdLst/>
                <a:ahLst/>
                <a:cxnLst>
                  <a:cxn ang="0">
                    <a:pos x="21" y="342"/>
                  </a:cxn>
                  <a:cxn ang="0">
                    <a:pos x="71" y="248"/>
                  </a:cxn>
                  <a:cxn ang="0">
                    <a:pos x="158" y="204"/>
                  </a:cxn>
                  <a:cxn ang="0">
                    <a:pos x="169" y="154"/>
                  </a:cxn>
                  <a:cxn ang="0">
                    <a:pos x="173" y="143"/>
                  </a:cxn>
                  <a:cxn ang="0">
                    <a:pos x="181" y="123"/>
                  </a:cxn>
                  <a:cxn ang="0">
                    <a:pos x="181" y="64"/>
                  </a:cxn>
                  <a:cxn ang="0">
                    <a:pos x="250" y="20"/>
                  </a:cxn>
                  <a:cxn ang="0">
                    <a:pos x="279" y="2"/>
                  </a:cxn>
                  <a:cxn ang="0">
                    <a:pos x="294" y="4"/>
                  </a:cxn>
                  <a:cxn ang="0">
                    <a:pos x="359" y="10"/>
                  </a:cxn>
                  <a:cxn ang="0">
                    <a:pos x="373" y="6"/>
                  </a:cxn>
                  <a:cxn ang="0">
                    <a:pos x="378" y="22"/>
                  </a:cxn>
                  <a:cxn ang="0">
                    <a:pos x="398" y="22"/>
                  </a:cxn>
                  <a:cxn ang="0">
                    <a:pos x="417" y="16"/>
                  </a:cxn>
                  <a:cxn ang="0">
                    <a:pos x="425" y="23"/>
                  </a:cxn>
                  <a:cxn ang="0">
                    <a:pos x="425" y="43"/>
                  </a:cxn>
                  <a:cxn ang="0">
                    <a:pos x="440" y="52"/>
                  </a:cxn>
                  <a:cxn ang="0">
                    <a:pos x="440" y="68"/>
                  </a:cxn>
                  <a:cxn ang="0">
                    <a:pos x="451" y="68"/>
                  </a:cxn>
                  <a:cxn ang="0">
                    <a:pos x="467" y="97"/>
                  </a:cxn>
                  <a:cxn ang="0">
                    <a:pos x="484" y="106"/>
                  </a:cxn>
                  <a:cxn ang="0">
                    <a:pos x="511" y="106"/>
                  </a:cxn>
                  <a:cxn ang="0">
                    <a:pos x="524" y="110"/>
                  </a:cxn>
                  <a:cxn ang="0">
                    <a:pos x="515" y="120"/>
                  </a:cxn>
                  <a:cxn ang="0">
                    <a:pos x="509" y="139"/>
                  </a:cxn>
                  <a:cxn ang="0">
                    <a:pos x="517" y="160"/>
                  </a:cxn>
                  <a:cxn ang="0">
                    <a:pos x="497" y="170"/>
                  </a:cxn>
                  <a:cxn ang="0">
                    <a:pos x="484" y="179"/>
                  </a:cxn>
                  <a:cxn ang="0">
                    <a:pos x="486" y="196"/>
                  </a:cxn>
                  <a:cxn ang="0">
                    <a:pos x="469" y="214"/>
                  </a:cxn>
                  <a:cxn ang="0">
                    <a:pos x="473" y="229"/>
                  </a:cxn>
                  <a:cxn ang="0">
                    <a:pos x="469" y="241"/>
                  </a:cxn>
                  <a:cxn ang="0">
                    <a:pos x="488" y="266"/>
                  </a:cxn>
                  <a:cxn ang="0">
                    <a:pos x="496" y="273"/>
                  </a:cxn>
                  <a:cxn ang="0">
                    <a:pos x="509" y="279"/>
                  </a:cxn>
                  <a:cxn ang="0">
                    <a:pos x="515" y="298"/>
                  </a:cxn>
                  <a:cxn ang="0">
                    <a:pos x="519" y="310"/>
                  </a:cxn>
                  <a:cxn ang="0">
                    <a:pos x="536" y="314"/>
                  </a:cxn>
                  <a:cxn ang="0">
                    <a:pos x="557" y="325"/>
                  </a:cxn>
                  <a:cxn ang="0">
                    <a:pos x="572" y="337"/>
                  </a:cxn>
                  <a:cxn ang="0">
                    <a:pos x="592" y="344"/>
                  </a:cxn>
                  <a:cxn ang="0">
                    <a:pos x="617" y="371"/>
                  </a:cxn>
                  <a:cxn ang="0">
                    <a:pos x="634" y="396"/>
                  </a:cxn>
                  <a:cxn ang="0">
                    <a:pos x="624" y="431"/>
                  </a:cxn>
                  <a:cxn ang="0">
                    <a:pos x="640" y="448"/>
                  </a:cxn>
                  <a:cxn ang="0">
                    <a:pos x="649" y="485"/>
                  </a:cxn>
                  <a:cxn ang="0">
                    <a:pos x="674" y="506"/>
                  </a:cxn>
                  <a:cxn ang="0">
                    <a:pos x="682" y="523"/>
                  </a:cxn>
                  <a:cxn ang="0">
                    <a:pos x="663" y="517"/>
                  </a:cxn>
                  <a:cxn ang="0">
                    <a:pos x="642" y="515"/>
                  </a:cxn>
                  <a:cxn ang="0">
                    <a:pos x="599" y="512"/>
                  </a:cxn>
                  <a:cxn ang="0">
                    <a:pos x="582" y="525"/>
                  </a:cxn>
                  <a:cxn ang="0">
                    <a:pos x="563" y="558"/>
                  </a:cxn>
                  <a:cxn ang="0">
                    <a:pos x="547" y="577"/>
                  </a:cxn>
                  <a:cxn ang="0">
                    <a:pos x="513" y="583"/>
                  </a:cxn>
                  <a:cxn ang="0">
                    <a:pos x="184" y="421"/>
                  </a:cxn>
                </a:cxnLst>
                <a:rect l="0" t="0" r="r" b="b"/>
                <a:pathLst>
                  <a:path w="684" h="585">
                    <a:moveTo>
                      <a:pt x="29" y="367"/>
                    </a:moveTo>
                    <a:lnTo>
                      <a:pt x="35" y="362"/>
                    </a:lnTo>
                    <a:lnTo>
                      <a:pt x="33" y="352"/>
                    </a:lnTo>
                    <a:lnTo>
                      <a:pt x="17" y="356"/>
                    </a:lnTo>
                    <a:lnTo>
                      <a:pt x="14" y="344"/>
                    </a:lnTo>
                    <a:lnTo>
                      <a:pt x="21" y="342"/>
                    </a:lnTo>
                    <a:lnTo>
                      <a:pt x="0" y="281"/>
                    </a:lnTo>
                    <a:lnTo>
                      <a:pt x="2" y="281"/>
                    </a:lnTo>
                    <a:lnTo>
                      <a:pt x="12" y="275"/>
                    </a:lnTo>
                    <a:lnTo>
                      <a:pt x="42" y="262"/>
                    </a:lnTo>
                    <a:lnTo>
                      <a:pt x="56" y="256"/>
                    </a:lnTo>
                    <a:lnTo>
                      <a:pt x="71" y="248"/>
                    </a:lnTo>
                    <a:lnTo>
                      <a:pt x="85" y="241"/>
                    </a:lnTo>
                    <a:lnTo>
                      <a:pt x="96" y="237"/>
                    </a:lnTo>
                    <a:lnTo>
                      <a:pt x="98" y="235"/>
                    </a:lnTo>
                    <a:lnTo>
                      <a:pt x="131" y="219"/>
                    </a:lnTo>
                    <a:lnTo>
                      <a:pt x="156" y="208"/>
                    </a:lnTo>
                    <a:lnTo>
                      <a:pt x="158" y="204"/>
                    </a:lnTo>
                    <a:lnTo>
                      <a:pt x="161" y="195"/>
                    </a:lnTo>
                    <a:lnTo>
                      <a:pt x="171" y="183"/>
                    </a:lnTo>
                    <a:lnTo>
                      <a:pt x="171" y="173"/>
                    </a:lnTo>
                    <a:lnTo>
                      <a:pt x="169" y="164"/>
                    </a:lnTo>
                    <a:lnTo>
                      <a:pt x="169" y="160"/>
                    </a:lnTo>
                    <a:lnTo>
                      <a:pt x="169" y="154"/>
                    </a:lnTo>
                    <a:lnTo>
                      <a:pt x="169" y="154"/>
                    </a:lnTo>
                    <a:lnTo>
                      <a:pt x="169" y="152"/>
                    </a:lnTo>
                    <a:lnTo>
                      <a:pt x="171" y="150"/>
                    </a:lnTo>
                    <a:lnTo>
                      <a:pt x="171" y="146"/>
                    </a:lnTo>
                    <a:lnTo>
                      <a:pt x="173" y="145"/>
                    </a:lnTo>
                    <a:lnTo>
                      <a:pt x="173" y="143"/>
                    </a:lnTo>
                    <a:lnTo>
                      <a:pt x="173" y="141"/>
                    </a:lnTo>
                    <a:lnTo>
                      <a:pt x="173" y="137"/>
                    </a:lnTo>
                    <a:lnTo>
                      <a:pt x="173" y="135"/>
                    </a:lnTo>
                    <a:lnTo>
                      <a:pt x="175" y="133"/>
                    </a:lnTo>
                    <a:lnTo>
                      <a:pt x="177" y="129"/>
                    </a:lnTo>
                    <a:lnTo>
                      <a:pt x="181" y="123"/>
                    </a:lnTo>
                    <a:lnTo>
                      <a:pt x="181" y="110"/>
                    </a:lnTo>
                    <a:lnTo>
                      <a:pt x="179" y="106"/>
                    </a:lnTo>
                    <a:lnTo>
                      <a:pt x="173" y="97"/>
                    </a:lnTo>
                    <a:lnTo>
                      <a:pt x="173" y="95"/>
                    </a:lnTo>
                    <a:lnTo>
                      <a:pt x="175" y="73"/>
                    </a:lnTo>
                    <a:lnTo>
                      <a:pt x="181" y="64"/>
                    </a:lnTo>
                    <a:lnTo>
                      <a:pt x="183" y="60"/>
                    </a:lnTo>
                    <a:lnTo>
                      <a:pt x="213" y="56"/>
                    </a:lnTo>
                    <a:lnTo>
                      <a:pt x="250" y="23"/>
                    </a:lnTo>
                    <a:lnTo>
                      <a:pt x="252" y="23"/>
                    </a:lnTo>
                    <a:lnTo>
                      <a:pt x="252" y="22"/>
                    </a:lnTo>
                    <a:lnTo>
                      <a:pt x="250" y="20"/>
                    </a:lnTo>
                    <a:lnTo>
                      <a:pt x="252" y="20"/>
                    </a:lnTo>
                    <a:lnTo>
                      <a:pt x="261" y="18"/>
                    </a:lnTo>
                    <a:lnTo>
                      <a:pt x="265" y="18"/>
                    </a:lnTo>
                    <a:lnTo>
                      <a:pt x="265" y="16"/>
                    </a:lnTo>
                    <a:lnTo>
                      <a:pt x="275" y="2"/>
                    </a:lnTo>
                    <a:lnTo>
                      <a:pt x="279" y="2"/>
                    </a:lnTo>
                    <a:lnTo>
                      <a:pt x="280" y="0"/>
                    </a:lnTo>
                    <a:lnTo>
                      <a:pt x="282" y="2"/>
                    </a:lnTo>
                    <a:lnTo>
                      <a:pt x="286" y="4"/>
                    </a:lnTo>
                    <a:lnTo>
                      <a:pt x="290" y="4"/>
                    </a:lnTo>
                    <a:lnTo>
                      <a:pt x="292" y="4"/>
                    </a:lnTo>
                    <a:lnTo>
                      <a:pt x="294" y="4"/>
                    </a:lnTo>
                    <a:lnTo>
                      <a:pt x="305" y="0"/>
                    </a:lnTo>
                    <a:lnTo>
                      <a:pt x="328" y="10"/>
                    </a:lnTo>
                    <a:lnTo>
                      <a:pt x="338" y="12"/>
                    </a:lnTo>
                    <a:lnTo>
                      <a:pt x="352" y="12"/>
                    </a:lnTo>
                    <a:lnTo>
                      <a:pt x="359" y="12"/>
                    </a:lnTo>
                    <a:lnTo>
                      <a:pt x="359" y="10"/>
                    </a:lnTo>
                    <a:lnTo>
                      <a:pt x="361" y="8"/>
                    </a:lnTo>
                    <a:lnTo>
                      <a:pt x="365" y="6"/>
                    </a:lnTo>
                    <a:lnTo>
                      <a:pt x="369" y="4"/>
                    </a:lnTo>
                    <a:lnTo>
                      <a:pt x="369" y="6"/>
                    </a:lnTo>
                    <a:lnTo>
                      <a:pt x="371" y="6"/>
                    </a:lnTo>
                    <a:lnTo>
                      <a:pt x="373" y="6"/>
                    </a:lnTo>
                    <a:lnTo>
                      <a:pt x="380" y="8"/>
                    </a:lnTo>
                    <a:lnTo>
                      <a:pt x="382" y="12"/>
                    </a:lnTo>
                    <a:lnTo>
                      <a:pt x="384" y="14"/>
                    </a:lnTo>
                    <a:lnTo>
                      <a:pt x="382" y="16"/>
                    </a:lnTo>
                    <a:lnTo>
                      <a:pt x="380" y="18"/>
                    </a:lnTo>
                    <a:lnTo>
                      <a:pt x="378" y="22"/>
                    </a:lnTo>
                    <a:lnTo>
                      <a:pt x="382" y="29"/>
                    </a:lnTo>
                    <a:lnTo>
                      <a:pt x="386" y="29"/>
                    </a:lnTo>
                    <a:lnTo>
                      <a:pt x="388" y="27"/>
                    </a:lnTo>
                    <a:lnTo>
                      <a:pt x="390" y="25"/>
                    </a:lnTo>
                    <a:lnTo>
                      <a:pt x="396" y="23"/>
                    </a:lnTo>
                    <a:lnTo>
                      <a:pt x="398" y="22"/>
                    </a:lnTo>
                    <a:lnTo>
                      <a:pt x="400" y="22"/>
                    </a:lnTo>
                    <a:lnTo>
                      <a:pt x="403" y="18"/>
                    </a:lnTo>
                    <a:lnTo>
                      <a:pt x="403" y="18"/>
                    </a:lnTo>
                    <a:lnTo>
                      <a:pt x="405" y="16"/>
                    </a:lnTo>
                    <a:lnTo>
                      <a:pt x="409" y="14"/>
                    </a:lnTo>
                    <a:lnTo>
                      <a:pt x="417" y="16"/>
                    </a:lnTo>
                    <a:lnTo>
                      <a:pt x="419" y="16"/>
                    </a:lnTo>
                    <a:lnTo>
                      <a:pt x="421" y="18"/>
                    </a:lnTo>
                    <a:lnTo>
                      <a:pt x="419" y="20"/>
                    </a:lnTo>
                    <a:lnTo>
                      <a:pt x="419" y="22"/>
                    </a:lnTo>
                    <a:lnTo>
                      <a:pt x="423" y="23"/>
                    </a:lnTo>
                    <a:lnTo>
                      <a:pt x="425" y="23"/>
                    </a:lnTo>
                    <a:lnTo>
                      <a:pt x="428" y="25"/>
                    </a:lnTo>
                    <a:lnTo>
                      <a:pt x="428" y="33"/>
                    </a:lnTo>
                    <a:lnTo>
                      <a:pt x="428" y="35"/>
                    </a:lnTo>
                    <a:lnTo>
                      <a:pt x="426" y="37"/>
                    </a:lnTo>
                    <a:lnTo>
                      <a:pt x="425" y="41"/>
                    </a:lnTo>
                    <a:lnTo>
                      <a:pt x="425" y="43"/>
                    </a:lnTo>
                    <a:lnTo>
                      <a:pt x="426" y="43"/>
                    </a:lnTo>
                    <a:lnTo>
                      <a:pt x="428" y="43"/>
                    </a:lnTo>
                    <a:lnTo>
                      <a:pt x="430" y="43"/>
                    </a:lnTo>
                    <a:lnTo>
                      <a:pt x="436" y="47"/>
                    </a:lnTo>
                    <a:lnTo>
                      <a:pt x="440" y="50"/>
                    </a:lnTo>
                    <a:lnTo>
                      <a:pt x="440" y="52"/>
                    </a:lnTo>
                    <a:lnTo>
                      <a:pt x="438" y="54"/>
                    </a:lnTo>
                    <a:lnTo>
                      <a:pt x="436" y="58"/>
                    </a:lnTo>
                    <a:lnTo>
                      <a:pt x="436" y="60"/>
                    </a:lnTo>
                    <a:lnTo>
                      <a:pt x="438" y="62"/>
                    </a:lnTo>
                    <a:lnTo>
                      <a:pt x="440" y="66"/>
                    </a:lnTo>
                    <a:lnTo>
                      <a:pt x="440" y="68"/>
                    </a:lnTo>
                    <a:lnTo>
                      <a:pt x="442" y="68"/>
                    </a:lnTo>
                    <a:lnTo>
                      <a:pt x="444" y="70"/>
                    </a:lnTo>
                    <a:lnTo>
                      <a:pt x="446" y="70"/>
                    </a:lnTo>
                    <a:lnTo>
                      <a:pt x="448" y="68"/>
                    </a:lnTo>
                    <a:lnTo>
                      <a:pt x="449" y="68"/>
                    </a:lnTo>
                    <a:lnTo>
                      <a:pt x="451" y="68"/>
                    </a:lnTo>
                    <a:lnTo>
                      <a:pt x="453" y="72"/>
                    </a:lnTo>
                    <a:lnTo>
                      <a:pt x="457" y="81"/>
                    </a:lnTo>
                    <a:lnTo>
                      <a:pt x="459" y="89"/>
                    </a:lnTo>
                    <a:lnTo>
                      <a:pt x="459" y="93"/>
                    </a:lnTo>
                    <a:lnTo>
                      <a:pt x="463" y="98"/>
                    </a:lnTo>
                    <a:lnTo>
                      <a:pt x="467" y="97"/>
                    </a:lnTo>
                    <a:lnTo>
                      <a:pt x="471" y="97"/>
                    </a:lnTo>
                    <a:lnTo>
                      <a:pt x="471" y="97"/>
                    </a:lnTo>
                    <a:lnTo>
                      <a:pt x="478" y="100"/>
                    </a:lnTo>
                    <a:lnTo>
                      <a:pt x="480" y="102"/>
                    </a:lnTo>
                    <a:lnTo>
                      <a:pt x="482" y="102"/>
                    </a:lnTo>
                    <a:lnTo>
                      <a:pt x="484" y="106"/>
                    </a:lnTo>
                    <a:lnTo>
                      <a:pt x="486" y="108"/>
                    </a:lnTo>
                    <a:lnTo>
                      <a:pt x="486" y="110"/>
                    </a:lnTo>
                    <a:lnTo>
                      <a:pt x="488" y="110"/>
                    </a:lnTo>
                    <a:lnTo>
                      <a:pt x="496" y="110"/>
                    </a:lnTo>
                    <a:lnTo>
                      <a:pt x="497" y="110"/>
                    </a:lnTo>
                    <a:lnTo>
                      <a:pt x="511" y="106"/>
                    </a:lnTo>
                    <a:lnTo>
                      <a:pt x="515" y="108"/>
                    </a:lnTo>
                    <a:lnTo>
                      <a:pt x="515" y="110"/>
                    </a:lnTo>
                    <a:lnTo>
                      <a:pt x="517" y="112"/>
                    </a:lnTo>
                    <a:lnTo>
                      <a:pt x="519" y="112"/>
                    </a:lnTo>
                    <a:lnTo>
                      <a:pt x="522" y="110"/>
                    </a:lnTo>
                    <a:lnTo>
                      <a:pt x="524" y="110"/>
                    </a:lnTo>
                    <a:lnTo>
                      <a:pt x="528" y="110"/>
                    </a:lnTo>
                    <a:lnTo>
                      <a:pt x="528" y="110"/>
                    </a:lnTo>
                    <a:lnTo>
                      <a:pt x="528" y="114"/>
                    </a:lnTo>
                    <a:lnTo>
                      <a:pt x="524" y="118"/>
                    </a:lnTo>
                    <a:lnTo>
                      <a:pt x="521" y="118"/>
                    </a:lnTo>
                    <a:lnTo>
                      <a:pt x="515" y="120"/>
                    </a:lnTo>
                    <a:lnTo>
                      <a:pt x="513" y="120"/>
                    </a:lnTo>
                    <a:lnTo>
                      <a:pt x="509" y="120"/>
                    </a:lnTo>
                    <a:lnTo>
                      <a:pt x="507" y="120"/>
                    </a:lnTo>
                    <a:lnTo>
                      <a:pt x="503" y="127"/>
                    </a:lnTo>
                    <a:lnTo>
                      <a:pt x="503" y="133"/>
                    </a:lnTo>
                    <a:lnTo>
                      <a:pt x="509" y="139"/>
                    </a:lnTo>
                    <a:lnTo>
                      <a:pt x="509" y="141"/>
                    </a:lnTo>
                    <a:lnTo>
                      <a:pt x="515" y="146"/>
                    </a:lnTo>
                    <a:lnTo>
                      <a:pt x="515" y="148"/>
                    </a:lnTo>
                    <a:lnTo>
                      <a:pt x="517" y="152"/>
                    </a:lnTo>
                    <a:lnTo>
                      <a:pt x="519" y="152"/>
                    </a:lnTo>
                    <a:lnTo>
                      <a:pt x="517" y="160"/>
                    </a:lnTo>
                    <a:lnTo>
                      <a:pt x="507" y="164"/>
                    </a:lnTo>
                    <a:lnTo>
                      <a:pt x="503" y="162"/>
                    </a:lnTo>
                    <a:lnTo>
                      <a:pt x="501" y="162"/>
                    </a:lnTo>
                    <a:lnTo>
                      <a:pt x="496" y="166"/>
                    </a:lnTo>
                    <a:lnTo>
                      <a:pt x="496" y="168"/>
                    </a:lnTo>
                    <a:lnTo>
                      <a:pt x="497" y="170"/>
                    </a:lnTo>
                    <a:lnTo>
                      <a:pt x="496" y="175"/>
                    </a:lnTo>
                    <a:lnTo>
                      <a:pt x="494" y="175"/>
                    </a:lnTo>
                    <a:lnTo>
                      <a:pt x="490" y="173"/>
                    </a:lnTo>
                    <a:lnTo>
                      <a:pt x="488" y="179"/>
                    </a:lnTo>
                    <a:lnTo>
                      <a:pt x="486" y="179"/>
                    </a:lnTo>
                    <a:lnTo>
                      <a:pt x="484" y="179"/>
                    </a:lnTo>
                    <a:lnTo>
                      <a:pt x="482" y="181"/>
                    </a:lnTo>
                    <a:lnTo>
                      <a:pt x="480" y="187"/>
                    </a:lnTo>
                    <a:lnTo>
                      <a:pt x="480" y="187"/>
                    </a:lnTo>
                    <a:lnTo>
                      <a:pt x="482" y="189"/>
                    </a:lnTo>
                    <a:lnTo>
                      <a:pt x="484" y="191"/>
                    </a:lnTo>
                    <a:lnTo>
                      <a:pt x="486" y="196"/>
                    </a:lnTo>
                    <a:lnTo>
                      <a:pt x="484" y="198"/>
                    </a:lnTo>
                    <a:lnTo>
                      <a:pt x="480" y="198"/>
                    </a:lnTo>
                    <a:lnTo>
                      <a:pt x="474" y="196"/>
                    </a:lnTo>
                    <a:lnTo>
                      <a:pt x="465" y="206"/>
                    </a:lnTo>
                    <a:lnTo>
                      <a:pt x="467" y="212"/>
                    </a:lnTo>
                    <a:lnTo>
                      <a:pt x="469" y="214"/>
                    </a:lnTo>
                    <a:lnTo>
                      <a:pt x="471" y="214"/>
                    </a:lnTo>
                    <a:lnTo>
                      <a:pt x="473" y="214"/>
                    </a:lnTo>
                    <a:lnTo>
                      <a:pt x="474" y="216"/>
                    </a:lnTo>
                    <a:lnTo>
                      <a:pt x="476" y="218"/>
                    </a:lnTo>
                    <a:lnTo>
                      <a:pt x="474" y="227"/>
                    </a:lnTo>
                    <a:lnTo>
                      <a:pt x="473" y="229"/>
                    </a:lnTo>
                    <a:lnTo>
                      <a:pt x="467" y="233"/>
                    </a:lnTo>
                    <a:lnTo>
                      <a:pt x="463" y="239"/>
                    </a:lnTo>
                    <a:lnTo>
                      <a:pt x="465" y="241"/>
                    </a:lnTo>
                    <a:lnTo>
                      <a:pt x="467" y="243"/>
                    </a:lnTo>
                    <a:lnTo>
                      <a:pt x="467" y="243"/>
                    </a:lnTo>
                    <a:lnTo>
                      <a:pt x="469" y="241"/>
                    </a:lnTo>
                    <a:lnTo>
                      <a:pt x="473" y="246"/>
                    </a:lnTo>
                    <a:lnTo>
                      <a:pt x="480" y="254"/>
                    </a:lnTo>
                    <a:lnTo>
                      <a:pt x="480" y="256"/>
                    </a:lnTo>
                    <a:lnTo>
                      <a:pt x="484" y="262"/>
                    </a:lnTo>
                    <a:lnTo>
                      <a:pt x="488" y="264"/>
                    </a:lnTo>
                    <a:lnTo>
                      <a:pt x="488" y="266"/>
                    </a:lnTo>
                    <a:lnTo>
                      <a:pt x="490" y="266"/>
                    </a:lnTo>
                    <a:lnTo>
                      <a:pt x="492" y="264"/>
                    </a:lnTo>
                    <a:lnTo>
                      <a:pt x="497" y="264"/>
                    </a:lnTo>
                    <a:lnTo>
                      <a:pt x="501" y="269"/>
                    </a:lnTo>
                    <a:lnTo>
                      <a:pt x="497" y="271"/>
                    </a:lnTo>
                    <a:lnTo>
                      <a:pt x="496" y="273"/>
                    </a:lnTo>
                    <a:lnTo>
                      <a:pt x="499" y="273"/>
                    </a:lnTo>
                    <a:lnTo>
                      <a:pt x="501" y="273"/>
                    </a:lnTo>
                    <a:lnTo>
                      <a:pt x="505" y="273"/>
                    </a:lnTo>
                    <a:lnTo>
                      <a:pt x="507" y="275"/>
                    </a:lnTo>
                    <a:lnTo>
                      <a:pt x="507" y="277"/>
                    </a:lnTo>
                    <a:lnTo>
                      <a:pt x="509" y="279"/>
                    </a:lnTo>
                    <a:lnTo>
                      <a:pt x="509" y="281"/>
                    </a:lnTo>
                    <a:lnTo>
                      <a:pt x="513" y="287"/>
                    </a:lnTo>
                    <a:lnTo>
                      <a:pt x="517" y="289"/>
                    </a:lnTo>
                    <a:lnTo>
                      <a:pt x="519" y="294"/>
                    </a:lnTo>
                    <a:lnTo>
                      <a:pt x="519" y="296"/>
                    </a:lnTo>
                    <a:lnTo>
                      <a:pt x="515" y="298"/>
                    </a:lnTo>
                    <a:lnTo>
                      <a:pt x="513" y="302"/>
                    </a:lnTo>
                    <a:lnTo>
                      <a:pt x="511" y="308"/>
                    </a:lnTo>
                    <a:lnTo>
                      <a:pt x="513" y="310"/>
                    </a:lnTo>
                    <a:lnTo>
                      <a:pt x="515" y="312"/>
                    </a:lnTo>
                    <a:lnTo>
                      <a:pt x="517" y="312"/>
                    </a:lnTo>
                    <a:lnTo>
                      <a:pt x="519" y="310"/>
                    </a:lnTo>
                    <a:lnTo>
                      <a:pt x="522" y="310"/>
                    </a:lnTo>
                    <a:lnTo>
                      <a:pt x="524" y="310"/>
                    </a:lnTo>
                    <a:lnTo>
                      <a:pt x="526" y="310"/>
                    </a:lnTo>
                    <a:lnTo>
                      <a:pt x="530" y="312"/>
                    </a:lnTo>
                    <a:lnTo>
                      <a:pt x="534" y="312"/>
                    </a:lnTo>
                    <a:lnTo>
                      <a:pt x="536" y="314"/>
                    </a:lnTo>
                    <a:lnTo>
                      <a:pt x="540" y="316"/>
                    </a:lnTo>
                    <a:lnTo>
                      <a:pt x="544" y="318"/>
                    </a:lnTo>
                    <a:lnTo>
                      <a:pt x="551" y="321"/>
                    </a:lnTo>
                    <a:lnTo>
                      <a:pt x="553" y="323"/>
                    </a:lnTo>
                    <a:lnTo>
                      <a:pt x="555" y="323"/>
                    </a:lnTo>
                    <a:lnTo>
                      <a:pt x="557" y="325"/>
                    </a:lnTo>
                    <a:lnTo>
                      <a:pt x="563" y="331"/>
                    </a:lnTo>
                    <a:lnTo>
                      <a:pt x="565" y="331"/>
                    </a:lnTo>
                    <a:lnTo>
                      <a:pt x="567" y="333"/>
                    </a:lnTo>
                    <a:lnTo>
                      <a:pt x="569" y="335"/>
                    </a:lnTo>
                    <a:lnTo>
                      <a:pt x="570" y="337"/>
                    </a:lnTo>
                    <a:lnTo>
                      <a:pt x="572" y="337"/>
                    </a:lnTo>
                    <a:lnTo>
                      <a:pt x="578" y="342"/>
                    </a:lnTo>
                    <a:lnTo>
                      <a:pt x="580" y="342"/>
                    </a:lnTo>
                    <a:lnTo>
                      <a:pt x="584" y="344"/>
                    </a:lnTo>
                    <a:lnTo>
                      <a:pt x="586" y="346"/>
                    </a:lnTo>
                    <a:lnTo>
                      <a:pt x="588" y="346"/>
                    </a:lnTo>
                    <a:lnTo>
                      <a:pt x="592" y="344"/>
                    </a:lnTo>
                    <a:lnTo>
                      <a:pt x="594" y="344"/>
                    </a:lnTo>
                    <a:lnTo>
                      <a:pt x="599" y="344"/>
                    </a:lnTo>
                    <a:lnTo>
                      <a:pt x="605" y="350"/>
                    </a:lnTo>
                    <a:lnTo>
                      <a:pt x="603" y="354"/>
                    </a:lnTo>
                    <a:lnTo>
                      <a:pt x="611" y="364"/>
                    </a:lnTo>
                    <a:lnTo>
                      <a:pt x="617" y="371"/>
                    </a:lnTo>
                    <a:lnTo>
                      <a:pt x="618" y="373"/>
                    </a:lnTo>
                    <a:lnTo>
                      <a:pt x="626" y="383"/>
                    </a:lnTo>
                    <a:lnTo>
                      <a:pt x="630" y="385"/>
                    </a:lnTo>
                    <a:lnTo>
                      <a:pt x="634" y="391"/>
                    </a:lnTo>
                    <a:lnTo>
                      <a:pt x="636" y="392"/>
                    </a:lnTo>
                    <a:lnTo>
                      <a:pt x="634" y="396"/>
                    </a:lnTo>
                    <a:lnTo>
                      <a:pt x="630" y="402"/>
                    </a:lnTo>
                    <a:lnTo>
                      <a:pt x="626" y="412"/>
                    </a:lnTo>
                    <a:lnTo>
                      <a:pt x="624" y="416"/>
                    </a:lnTo>
                    <a:lnTo>
                      <a:pt x="624" y="419"/>
                    </a:lnTo>
                    <a:lnTo>
                      <a:pt x="624" y="427"/>
                    </a:lnTo>
                    <a:lnTo>
                      <a:pt x="624" y="431"/>
                    </a:lnTo>
                    <a:lnTo>
                      <a:pt x="624" y="433"/>
                    </a:lnTo>
                    <a:lnTo>
                      <a:pt x="624" y="435"/>
                    </a:lnTo>
                    <a:lnTo>
                      <a:pt x="624" y="440"/>
                    </a:lnTo>
                    <a:lnTo>
                      <a:pt x="622" y="448"/>
                    </a:lnTo>
                    <a:lnTo>
                      <a:pt x="634" y="448"/>
                    </a:lnTo>
                    <a:lnTo>
                      <a:pt x="640" y="448"/>
                    </a:lnTo>
                    <a:lnTo>
                      <a:pt x="647" y="448"/>
                    </a:lnTo>
                    <a:lnTo>
                      <a:pt x="647" y="452"/>
                    </a:lnTo>
                    <a:lnTo>
                      <a:pt x="647" y="471"/>
                    </a:lnTo>
                    <a:lnTo>
                      <a:pt x="647" y="477"/>
                    </a:lnTo>
                    <a:lnTo>
                      <a:pt x="647" y="483"/>
                    </a:lnTo>
                    <a:lnTo>
                      <a:pt x="649" y="485"/>
                    </a:lnTo>
                    <a:lnTo>
                      <a:pt x="653" y="487"/>
                    </a:lnTo>
                    <a:lnTo>
                      <a:pt x="655" y="487"/>
                    </a:lnTo>
                    <a:lnTo>
                      <a:pt x="655" y="489"/>
                    </a:lnTo>
                    <a:lnTo>
                      <a:pt x="665" y="494"/>
                    </a:lnTo>
                    <a:lnTo>
                      <a:pt x="674" y="504"/>
                    </a:lnTo>
                    <a:lnTo>
                      <a:pt x="674" y="506"/>
                    </a:lnTo>
                    <a:lnTo>
                      <a:pt x="674" y="512"/>
                    </a:lnTo>
                    <a:lnTo>
                      <a:pt x="676" y="517"/>
                    </a:lnTo>
                    <a:lnTo>
                      <a:pt x="678" y="519"/>
                    </a:lnTo>
                    <a:lnTo>
                      <a:pt x="684" y="521"/>
                    </a:lnTo>
                    <a:lnTo>
                      <a:pt x="684" y="523"/>
                    </a:lnTo>
                    <a:lnTo>
                      <a:pt x="682" y="523"/>
                    </a:lnTo>
                    <a:lnTo>
                      <a:pt x="676" y="523"/>
                    </a:lnTo>
                    <a:lnTo>
                      <a:pt x="672" y="523"/>
                    </a:lnTo>
                    <a:lnTo>
                      <a:pt x="668" y="521"/>
                    </a:lnTo>
                    <a:lnTo>
                      <a:pt x="666" y="519"/>
                    </a:lnTo>
                    <a:lnTo>
                      <a:pt x="665" y="519"/>
                    </a:lnTo>
                    <a:lnTo>
                      <a:pt x="663" y="517"/>
                    </a:lnTo>
                    <a:lnTo>
                      <a:pt x="661" y="517"/>
                    </a:lnTo>
                    <a:lnTo>
                      <a:pt x="659" y="515"/>
                    </a:lnTo>
                    <a:lnTo>
                      <a:pt x="655" y="515"/>
                    </a:lnTo>
                    <a:lnTo>
                      <a:pt x="651" y="515"/>
                    </a:lnTo>
                    <a:lnTo>
                      <a:pt x="649" y="515"/>
                    </a:lnTo>
                    <a:lnTo>
                      <a:pt x="642" y="515"/>
                    </a:lnTo>
                    <a:lnTo>
                      <a:pt x="642" y="517"/>
                    </a:lnTo>
                    <a:lnTo>
                      <a:pt x="640" y="517"/>
                    </a:lnTo>
                    <a:lnTo>
                      <a:pt x="626" y="512"/>
                    </a:lnTo>
                    <a:lnTo>
                      <a:pt x="605" y="512"/>
                    </a:lnTo>
                    <a:lnTo>
                      <a:pt x="603" y="512"/>
                    </a:lnTo>
                    <a:lnTo>
                      <a:pt x="599" y="512"/>
                    </a:lnTo>
                    <a:lnTo>
                      <a:pt x="590" y="515"/>
                    </a:lnTo>
                    <a:lnTo>
                      <a:pt x="586" y="517"/>
                    </a:lnTo>
                    <a:lnTo>
                      <a:pt x="586" y="517"/>
                    </a:lnTo>
                    <a:lnTo>
                      <a:pt x="584" y="519"/>
                    </a:lnTo>
                    <a:lnTo>
                      <a:pt x="582" y="521"/>
                    </a:lnTo>
                    <a:lnTo>
                      <a:pt x="582" y="525"/>
                    </a:lnTo>
                    <a:lnTo>
                      <a:pt x="578" y="533"/>
                    </a:lnTo>
                    <a:lnTo>
                      <a:pt x="572" y="542"/>
                    </a:lnTo>
                    <a:lnTo>
                      <a:pt x="570" y="548"/>
                    </a:lnTo>
                    <a:lnTo>
                      <a:pt x="569" y="550"/>
                    </a:lnTo>
                    <a:lnTo>
                      <a:pt x="565" y="554"/>
                    </a:lnTo>
                    <a:lnTo>
                      <a:pt x="563" y="558"/>
                    </a:lnTo>
                    <a:lnTo>
                      <a:pt x="559" y="563"/>
                    </a:lnTo>
                    <a:lnTo>
                      <a:pt x="555" y="569"/>
                    </a:lnTo>
                    <a:lnTo>
                      <a:pt x="553" y="571"/>
                    </a:lnTo>
                    <a:lnTo>
                      <a:pt x="551" y="575"/>
                    </a:lnTo>
                    <a:lnTo>
                      <a:pt x="549" y="575"/>
                    </a:lnTo>
                    <a:lnTo>
                      <a:pt x="547" y="577"/>
                    </a:lnTo>
                    <a:lnTo>
                      <a:pt x="545" y="579"/>
                    </a:lnTo>
                    <a:lnTo>
                      <a:pt x="544" y="579"/>
                    </a:lnTo>
                    <a:lnTo>
                      <a:pt x="544" y="581"/>
                    </a:lnTo>
                    <a:lnTo>
                      <a:pt x="544" y="581"/>
                    </a:lnTo>
                    <a:lnTo>
                      <a:pt x="534" y="585"/>
                    </a:lnTo>
                    <a:lnTo>
                      <a:pt x="513" y="583"/>
                    </a:lnTo>
                    <a:lnTo>
                      <a:pt x="415" y="575"/>
                    </a:lnTo>
                    <a:lnTo>
                      <a:pt x="352" y="527"/>
                    </a:lnTo>
                    <a:lnTo>
                      <a:pt x="300" y="489"/>
                    </a:lnTo>
                    <a:lnTo>
                      <a:pt x="290" y="483"/>
                    </a:lnTo>
                    <a:lnTo>
                      <a:pt x="231" y="440"/>
                    </a:lnTo>
                    <a:lnTo>
                      <a:pt x="184" y="421"/>
                    </a:lnTo>
                    <a:lnTo>
                      <a:pt x="113" y="381"/>
                    </a:lnTo>
                    <a:lnTo>
                      <a:pt x="90" y="377"/>
                    </a:lnTo>
                    <a:lnTo>
                      <a:pt x="48" y="371"/>
                    </a:lnTo>
                    <a:lnTo>
                      <a:pt x="29" y="367"/>
                    </a:lnTo>
                    <a:close/>
                  </a:path>
                </a:pathLst>
              </a:custGeom>
              <a:grpFill/>
              <a:ln w="3175">
                <a:solidFill>
                  <a:sysClr val="window" lastClr="FFFFFF">
                    <a:lumMod val="7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endParaRPr>
              </a:p>
            </p:txBody>
          </p:sp>
          <p:sp>
            <p:nvSpPr>
              <p:cNvPr id="50" name="Freeform 9">
                <a:extLst>
                  <a:ext uri="{FF2B5EF4-FFF2-40B4-BE49-F238E27FC236}">
                    <a16:creationId xmlns:a16="http://schemas.microsoft.com/office/drawing/2014/main" id="{7248F58C-2C31-4140-8584-67665D050EB1}"/>
                  </a:ext>
                </a:extLst>
              </p:cNvPr>
              <p:cNvSpPr>
                <a:spLocks noEditPoints="1"/>
              </p:cNvSpPr>
              <p:nvPr/>
            </p:nvSpPr>
            <p:spPr bwMode="gray">
              <a:xfrm>
                <a:off x="2609302" y="3339672"/>
                <a:ext cx="155152" cy="419545"/>
              </a:xfrm>
              <a:custGeom>
                <a:avLst/>
                <a:gdLst/>
                <a:ahLst/>
                <a:cxnLst>
                  <a:cxn ang="0">
                    <a:pos x="73" y="175"/>
                  </a:cxn>
                  <a:cxn ang="0">
                    <a:pos x="66" y="188"/>
                  </a:cxn>
                  <a:cxn ang="0">
                    <a:pos x="64" y="219"/>
                  </a:cxn>
                  <a:cxn ang="0">
                    <a:pos x="58" y="226"/>
                  </a:cxn>
                  <a:cxn ang="0">
                    <a:pos x="56" y="238"/>
                  </a:cxn>
                  <a:cxn ang="0">
                    <a:pos x="50" y="261"/>
                  </a:cxn>
                  <a:cxn ang="0">
                    <a:pos x="44" y="265"/>
                  </a:cxn>
                  <a:cxn ang="0">
                    <a:pos x="42" y="253"/>
                  </a:cxn>
                  <a:cxn ang="0">
                    <a:pos x="25" y="203"/>
                  </a:cxn>
                  <a:cxn ang="0">
                    <a:pos x="16" y="180"/>
                  </a:cxn>
                  <a:cxn ang="0">
                    <a:pos x="4" y="140"/>
                  </a:cxn>
                  <a:cxn ang="0">
                    <a:pos x="16" y="127"/>
                  </a:cxn>
                  <a:cxn ang="0">
                    <a:pos x="16" y="117"/>
                  </a:cxn>
                  <a:cxn ang="0">
                    <a:pos x="23" y="107"/>
                  </a:cxn>
                  <a:cxn ang="0">
                    <a:pos x="33" y="88"/>
                  </a:cxn>
                  <a:cxn ang="0">
                    <a:pos x="41" y="69"/>
                  </a:cxn>
                  <a:cxn ang="0">
                    <a:pos x="46" y="38"/>
                  </a:cxn>
                  <a:cxn ang="0">
                    <a:pos x="52" y="32"/>
                  </a:cxn>
                  <a:cxn ang="0">
                    <a:pos x="56" y="27"/>
                  </a:cxn>
                  <a:cxn ang="0">
                    <a:pos x="58" y="13"/>
                  </a:cxn>
                  <a:cxn ang="0">
                    <a:pos x="73" y="13"/>
                  </a:cxn>
                  <a:cxn ang="0">
                    <a:pos x="87" y="11"/>
                  </a:cxn>
                  <a:cxn ang="0">
                    <a:pos x="92" y="0"/>
                  </a:cxn>
                  <a:cxn ang="0">
                    <a:pos x="98" y="2"/>
                  </a:cxn>
                  <a:cxn ang="0">
                    <a:pos x="96" y="9"/>
                  </a:cxn>
                  <a:cxn ang="0">
                    <a:pos x="96" y="23"/>
                  </a:cxn>
                  <a:cxn ang="0">
                    <a:pos x="96" y="29"/>
                  </a:cxn>
                  <a:cxn ang="0">
                    <a:pos x="96" y="38"/>
                  </a:cxn>
                  <a:cxn ang="0">
                    <a:pos x="94" y="42"/>
                  </a:cxn>
                  <a:cxn ang="0">
                    <a:pos x="85" y="59"/>
                  </a:cxn>
                  <a:cxn ang="0">
                    <a:pos x="73" y="53"/>
                  </a:cxn>
                  <a:cxn ang="0">
                    <a:pos x="64" y="52"/>
                  </a:cxn>
                  <a:cxn ang="0">
                    <a:pos x="54" y="61"/>
                  </a:cxn>
                  <a:cxn ang="0">
                    <a:pos x="50" y="78"/>
                  </a:cxn>
                  <a:cxn ang="0">
                    <a:pos x="52" y="90"/>
                  </a:cxn>
                  <a:cxn ang="0">
                    <a:pos x="50" y="102"/>
                  </a:cxn>
                  <a:cxn ang="0">
                    <a:pos x="62" y="102"/>
                  </a:cxn>
                  <a:cxn ang="0">
                    <a:pos x="58" y="109"/>
                  </a:cxn>
                  <a:cxn ang="0">
                    <a:pos x="48" y="117"/>
                  </a:cxn>
                  <a:cxn ang="0">
                    <a:pos x="44" y="128"/>
                  </a:cxn>
                  <a:cxn ang="0">
                    <a:pos x="46" y="134"/>
                  </a:cxn>
                  <a:cxn ang="0">
                    <a:pos x="69" y="130"/>
                  </a:cxn>
                  <a:cxn ang="0">
                    <a:pos x="85" y="125"/>
                  </a:cxn>
                  <a:cxn ang="0">
                    <a:pos x="83" y="134"/>
                  </a:cxn>
                  <a:cxn ang="0">
                    <a:pos x="85" y="150"/>
                  </a:cxn>
                  <a:cxn ang="0">
                    <a:pos x="69" y="102"/>
                  </a:cxn>
                  <a:cxn ang="0">
                    <a:pos x="69" y="103"/>
                  </a:cxn>
                  <a:cxn ang="0">
                    <a:pos x="69" y="102"/>
                  </a:cxn>
                </a:cxnLst>
                <a:rect l="0" t="0" r="r" b="b"/>
                <a:pathLst>
                  <a:path w="98" h="265">
                    <a:moveTo>
                      <a:pt x="77" y="163"/>
                    </a:moveTo>
                    <a:lnTo>
                      <a:pt x="77" y="165"/>
                    </a:lnTo>
                    <a:lnTo>
                      <a:pt x="75" y="167"/>
                    </a:lnTo>
                    <a:lnTo>
                      <a:pt x="73" y="175"/>
                    </a:lnTo>
                    <a:lnTo>
                      <a:pt x="71" y="176"/>
                    </a:lnTo>
                    <a:lnTo>
                      <a:pt x="69" y="180"/>
                    </a:lnTo>
                    <a:lnTo>
                      <a:pt x="67" y="186"/>
                    </a:lnTo>
                    <a:lnTo>
                      <a:pt x="66" y="188"/>
                    </a:lnTo>
                    <a:lnTo>
                      <a:pt x="62" y="198"/>
                    </a:lnTo>
                    <a:lnTo>
                      <a:pt x="62" y="200"/>
                    </a:lnTo>
                    <a:lnTo>
                      <a:pt x="64" y="207"/>
                    </a:lnTo>
                    <a:lnTo>
                      <a:pt x="64" y="219"/>
                    </a:lnTo>
                    <a:lnTo>
                      <a:pt x="62" y="221"/>
                    </a:lnTo>
                    <a:lnTo>
                      <a:pt x="62" y="223"/>
                    </a:lnTo>
                    <a:lnTo>
                      <a:pt x="60" y="225"/>
                    </a:lnTo>
                    <a:lnTo>
                      <a:pt x="58" y="226"/>
                    </a:lnTo>
                    <a:lnTo>
                      <a:pt x="56" y="232"/>
                    </a:lnTo>
                    <a:lnTo>
                      <a:pt x="56" y="234"/>
                    </a:lnTo>
                    <a:lnTo>
                      <a:pt x="56" y="236"/>
                    </a:lnTo>
                    <a:lnTo>
                      <a:pt x="56" y="238"/>
                    </a:lnTo>
                    <a:lnTo>
                      <a:pt x="52" y="253"/>
                    </a:lnTo>
                    <a:lnTo>
                      <a:pt x="50" y="259"/>
                    </a:lnTo>
                    <a:lnTo>
                      <a:pt x="50" y="259"/>
                    </a:lnTo>
                    <a:lnTo>
                      <a:pt x="50" y="261"/>
                    </a:lnTo>
                    <a:lnTo>
                      <a:pt x="48" y="261"/>
                    </a:lnTo>
                    <a:lnTo>
                      <a:pt x="48" y="261"/>
                    </a:lnTo>
                    <a:lnTo>
                      <a:pt x="46" y="263"/>
                    </a:lnTo>
                    <a:lnTo>
                      <a:pt x="44" y="265"/>
                    </a:lnTo>
                    <a:lnTo>
                      <a:pt x="42" y="261"/>
                    </a:lnTo>
                    <a:lnTo>
                      <a:pt x="42" y="257"/>
                    </a:lnTo>
                    <a:lnTo>
                      <a:pt x="42" y="255"/>
                    </a:lnTo>
                    <a:lnTo>
                      <a:pt x="42" y="253"/>
                    </a:lnTo>
                    <a:lnTo>
                      <a:pt x="41" y="248"/>
                    </a:lnTo>
                    <a:lnTo>
                      <a:pt x="35" y="230"/>
                    </a:lnTo>
                    <a:lnTo>
                      <a:pt x="33" y="223"/>
                    </a:lnTo>
                    <a:lnTo>
                      <a:pt x="25" y="203"/>
                    </a:lnTo>
                    <a:lnTo>
                      <a:pt x="19" y="201"/>
                    </a:lnTo>
                    <a:lnTo>
                      <a:pt x="19" y="198"/>
                    </a:lnTo>
                    <a:lnTo>
                      <a:pt x="21" y="196"/>
                    </a:lnTo>
                    <a:lnTo>
                      <a:pt x="16" y="180"/>
                    </a:lnTo>
                    <a:lnTo>
                      <a:pt x="10" y="169"/>
                    </a:lnTo>
                    <a:lnTo>
                      <a:pt x="2" y="148"/>
                    </a:lnTo>
                    <a:lnTo>
                      <a:pt x="0" y="144"/>
                    </a:lnTo>
                    <a:lnTo>
                      <a:pt x="4" y="140"/>
                    </a:lnTo>
                    <a:lnTo>
                      <a:pt x="8" y="138"/>
                    </a:lnTo>
                    <a:lnTo>
                      <a:pt x="6" y="134"/>
                    </a:lnTo>
                    <a:lnTo>
                      <a:pt x="8" y="130"/>
                    </a:lnTo>
                    <a:lnTo>
                      <a:pt x="16" y="127"/>
                    </a:lnTo>
                    <a:lnTo>
                      <a:pt x="17" y="125"/>
                    </a:lnTo>
                    <a:lnTo>
                      <a:pt x="19" y="123"/>
                    </a:lnTo>
                    <a:lnTo>
                      <a:pt x="21" y="121"/>
                    </a:lnTo>
                    <a:lnTo>
                      <a:pt x="16" y="117"/>
                    </a:lnTo>
                    <a:lnTo>
                      <a:pt x="16" y="117"/>
                    </a:lnTo>
                    <a:lnTo>
                      <a:pt x="17" y="115"/>
                    </a:lnTo>
                    <a:lnTo>
                      <a:pt x="19" y="111"/>
                    </a:lnTo>
                    <a:lnTo>
                      <a:pt x="23" y="107"/>
                    </a:lnTo>
                    <a:lnTo>
                      <a:pt x="29" y="98"/>
                    </a:lnTo>
                    <a:lnTo>
                      <a:pt x="31" y="92"/>
                    </a:lnTo>
                    <a:lnTo>
                      <a:pt x="33" y="88"/>
                    </a:lnTo>
                    <a:lnTo>
                      <a:pt x="33" y="88"/>
                    </a:lnTo>
                    <a:lnTo>
                      <a:pt x="37" y="80"/>
                    </a:lnTo>
                    <a:lnTo>
                      <a:pt x="37" y="77"/>
                    </a:lnTo>
                    <a:lnTo>
                      <a:pt x="37" y="75"/>
                    </a:lnTo>
                    <a:lnTo>
                      <a:pt x="41" y="69"/>
                    </a:lnTo>
                    <a:lnTo>
                      <a:pt x="42" y="61"/>
                    </a:lnTo>
                    <a:lnTo>
                      <a:pt x="42" y="59"/>
                    </a:lnTo>
                    <a:lnTo>
                      <a:pt x="44" y="53"/>
                    </a:lnTo>
                    <a:lnTo>
                      <a:pt x="46" y="38"/>
                    </a:lnTo>
                    <a:lnTo>
                      <a:pt x="48" y="34"/>
                    </a:lnTo>
                    <a:lnTo>
                      <a:pt x="48" y="30"/>
                    </a:lnTo>
                    <a:lnTo>
                      <a:pt x="50" y="30"/>
                    </a:lnTo>
                    <a:lnTo>
                      <a:pt x="52" y="32"/>
                    </a:lnTo>
                    <a:lnTo>
                      <a:pt x="54" y="30"/>
                    </a:lnTo>
                    <a:lnTo>
                      <a:pt x="56" y="29"/>
                    </a:lnTo>
                    <a:lnTo>
                      <a:pt x="56" y="29"/>
                    </a:lnTo>
                    <a:lnTo>
                      <a:pt x="56" y="27"/>
                    </a:lnTo>
                    <a:lnTo>
                      <a:pt x="56" y="23"/>
                    </a:lnTo>
                    <a:lnTo>
                      <a:pt x="58" y="19"/>
                    </a:lnTo>
                    <a:lnTo>
                      <a:pt x="58" y="17"/>
                    </a:lnTo>
                    <a:lnTo>
                      <a:pt x="58" y="13"/>
                    </a:lnTo>
                    <a:lnTo>
                      <a:pt x="58" y="13"/>
                    </a:lnTo>
                    <a:lnTo>
                      <a:pt x="60" y="11"/>
                    </a:lnTo>
                    <a:lnTo>
                      <a:pt x="69" y="11"/>
                    </a:lnTo>
                    <a:lnTo>
                      <a:pt x="73" y="13"/>
                    </a:lnTo>
                    <a:lnTo>
                      <a:pt x="75" y="15"/>
                    </a:lnTo>
                    <a:lnTo>
                      <a:pt x="77" y="15"/>
                    </a:lnTo>
                    <a:lnTo>
                      <a:pt x="81" y="13"/>
                    </a:lnTo>
                    <a:lnTo>
                      <a:pt x="87" y="11"/>
                    </a:lnTo>
                    <a:lnTo>
                      <a:pt x="87" y="11"/>
                    </a:lnTo>
                    <a:lnTo>
                      <a:pt x="89" y="9"/>
                    </a:lnTo>
                    <a:lnTo>
                      <a:pt x="89" y="5"/>
                    </a:lnTo>
                    <a:lnTo>
                      <a:pt x="92" y="0"/>
                    </a:lnTo>
                    <a:lnTo>
                      <a:pt x="94" y="2"/>
                    </a:lnTo>
                    <a:lnTo>
                      <a:pt x="96" y="2"/>
                    </a:lnTo>
                    <a:lnTo>
                      <a:pt x="98" y="2"/>
                    </a:lnTo>
                    <a:lnTo>
                      <a:pt x="98" y="2"/>
                    </a:lnTo>
                    <a:lnTo>
                      <a:pt x="98" y="2"/>
                    </a:lnTo>
                    <a:lnTo>
                      <a:pt x="98" y="4"/>
                    </a:lnTo>
                    <a:lnTo>
                      <a:pt x="98" y="4"/>
                    </a:lnTo>
                    <a:lnTo>
                      <a:pt x="96" y="9"/>
                    </a:lnTo>
                    <a:lnTo>
                      <a:pt x="96" y="13"/>
                    </a:lnTo>
                    <a:lnTo>
                      <a:pt x="96" y="15"/>
                    </a:lnTo>
                    <a:lnTo>
                      <a:pt x="96" y="19"/>
                    </a:lnTo>
                    <a:lnTo>
                      <a:pt x="96" y="23"/>
                    </a:lnTo>
                    <a:lnTo>
                      <a:pt x="94" y="25"/>
                    </a:lnTo>
                    <a:lnTo>
                      <a:pt x="94" y="27"/>
                    </a:lnTo>
                    <a:lnTo>
                      <a:pt x="94" y="27"/>
                    </a:lnTo>
                    <a:lnTo>
                      <a:pt x="96" y="29"/>
                    </a:lnTo>
                    <a:lnTo>
                      <a:pt x="96" y="32"/>
                    </a:lnTo>
                    <a:lnTo>
                      <a:pt x="98" y="32"/>
                    </a:lnTo>
                    <a:lnTo>
                      <a:pt x="98" y="36"/>
                    </a:lnTo>
                    <a:lnTo>
                      <a:pt x="96" y="38"/>
                    </a:lnTo>
                    <a:lnTo>
                      <a:pt x="96" y="40"/>
                    </a:lnTo>
                    <a:lnTo>
                      <a:pt x="96" y="40"/>
                    </a:lnTo>
                    <a:lnTo>
                      <a:pt x="96" y="40"/>
                    </a:lnTo>
                    <a:lnTo>
                      <a:pt x="94" y="42"/>
                    </a:lnTo>
                    <a:lnTo>
                      <a:pt x="92" y="44"/>
                    </a:lnTo>
                    <a:lnTo>
                      <a:pt x="90" y="61"/>
                    </a:lnTo>
                    <a:lnTo>
                      <a:pt x="90" y="61"/>
                    </a:lnTo>
                    <a:lnTo>
                      <a:pt x="85" y="59"/>
                    </a:lnTo>
                    <a:lnTo>
                      <a:pt x="81" y="55"/>
                    </a:lnTo>
                    <a:lnTo>
                      <a:pt x="81" y="53"/>
                    </a:lnTo>
                    <a:lnTo>
                      <a:pt x="75" y="52"/>
                    </a:lnTo>
                    <a:lnTo>
                      <a:pt x="73" y="53"/>
                    </a:lnTo>
                    <a:lnTo>
                      <a:pt x="71" y="53"/>
                    </a:lnTo>
                    <a:lnTo>
                      <a:pt x="69" y="52"/>
                    </a:lnTo>
                    <a:lnTo>
                      <a:pt x="66" y="52"/>
                    </a:lnTo>
                    <a:lnTo>
                      <a:pt x="64" y="52"/>
                    </a:lnTo>
                    <a:lnTo>
                      <a:pt x="58" y="55"/>
                    </a:lnTo>
                    <a:lnTo>
                      <a:pt x="56" y="57"/>
                    </a:lnTo>
                    <a:lnTo>
                      <a:pt x="56" y="59"/>
                    </a:lnTo>
                    <a:lnTo>
                      <a:pt x="54" y="61"/>
                    </a:lnTo>
                    <a:lnTo>
                      <a:pt x="54" y="61"/>
                    </a:lnTo>
                    <a:lnTo>
                      <a:pt x="54" y="63"/>
                    </a:lnTo>
                    <a:lnTo>
                      <a:pt x="54" y="73"/>
                    </a:lnTo>
                    <a:lnTo>
                      <a:pt x="50" y="78"/>
                    </a:lnTo>
                    <a:lnTo>
                      <a:pt x="50" y="80"/>
                    </a:lnTo>
                    <a:lnTo>
                      <a:pt x="52" y="84"/>
                    </a:lnTo>
                    <a:lnTo>
                      <a:pt x="52" y="86"/>
                    </a:lnTo>
                    <a:lnTo>
                      <a:pt x="52" y="90"/>
                    </a:lnTo>
                    <a:lnTo>
                      <a:pt x="50" y="92"/>
                    </a:lnTo>
                    <a:lnTo>
                      <a:pt x="48" y="98"/>
                    </a:lnTo>
                    <a:lnTo>
                      <a:pt x="48" y="102"/>
                    </a:lnTo>
                    <a:lnTo>
                      <a:pt x="50" y="102"/>
                    </a:lnTo>
                    <a:lnTo>
                      <a:pt x="52" y="102"/>
                    </a:lnTo>
                    <a:lnTo>
                      <a:pt x="54" y="102"/>
                    </a:lnTo>
                    <a:lnTo>
                      <a:pt x="60" y="102"/>
                    </a:lnTo>
                    <a:lnTo>
                      <a:pt x="62" y="102"/>
                    </a:lnTo>
                    <a:lnTo>
                      <a:pt x="67" y="105"/>
                    </a:lnTo>
                    <a:lnTo>
                      <a:pt x="66" y="107"/>
                    </a:lnTo>
                    <a:lnTo>
                      <a:pt x="64" y="107"/>
                    </a:lnTo>
                    <a:lnTo>
                      <a:pt x="58" y="109"/>
                    </a:lnTo>
                    <a:lnTo>
                      <a:pt x="52" y="113"/>
                    </a:lnTo>
                    <a:lnTo>
                      <a:pt x="50" y="115"/>
                    </a:lnTo>
                    <a:lnTo>
                      <a:pt x="48" y="117"/>
                    </a:lnTo>
                    <a:lnTo>
                      <a:pt x="48" y="117"/>
                    </a:lnTo>
                    <a:lnTo>
                      <a:pt x="48" y="121"/>
                    </a:lnTo>
                    <a:lnTo>
                      <a:pt x="48" y="125"/>
                    </a:lnTo>
                    <a:lnTo>
                      <a:pt x="46" y="125"/>
                    </a:lnTo>
                    <a:lnTo>
                      <a:pt x="44" y="128"/>
                    </a:lnTo>
                    <a:lnTo>
                      <a:pt x="44" y="130"/>
                    </a:lnTo>
                    <a:lnTo>
                      <a:pt x="44" y="132"/>
                    </a:lnTo>
                    <a:lnTo>
                      <a:pt x="44" y="134"/>
                    </a:lnTo>
                    <a:lnTo>
                      <a:pt x="46" y="134"/>
                    </a:lnTo>
                    <a:lnTo>
                      <a:pt x="62" y="134"/>
                    </a:lnTo>
                    <a:lnTo>
                      <a:pt x="67" y="132"/>
                    </a:lnTo>
                    <a:lnTo>
                      <a:pt x="67" y="132"/>
                    </a:lnTo>
                    <a:lnTo>
                      <a:pt x="69" y="130"/>
                    </a:lnTo>
                    <a:lnTo>
                      <a:pt x="77" y="125"/>
                    </a:lnTo>
                    <a:lnTo>
                      <a:pt x="79" y="125"/>
                    </a:lnTo>
                    <a:lnTo>
                      <a:pt x="83" y="125"/>
                    </a:lnTo>
                    <a:lnTo>
                      <a:pt x="85" y="125"/>
                    </a:lnTo>
                    <a:lnTo>
                      <a:pt x="85" y="128"/>
                    </a:lnTo>
                    <a:lnTo>
                      <a:pt x="85" y="130"/>
                    </a:lnTo>
                    <a:lnTo>
                      <a:pt x="85" y="130"/>
                    </a:lnTo>
                    <a:lnTo>
                      <a:pt x="83" y="134"/>
                    </a:lnTo>
                    <a:lnTo>
                      <a:pt x="81" y="144"/>
                    </a:lnTo>
                    <a:lnTo>
                      <a:pt x="81" y="146"/>
                    </a:lnTo>
                    <a:lnTo>
                      <a:pt x="83" y="148"/>
                    </a:lnTo>
                    <a:lnTo>
                      <a:pt x="85" y="150"/>
                    </a:lnTo>
                    <a:lnTo>
                      <a:pt x="83" y="151"/>
                    </a:lnTo>
                    <a:lnTo>
                      <a:pt x="79" y="163"/>
                    </a:lnTo>
                    <a:lnTo>
                      <a:pt x="77" y="163"/>
                    </a:lnTo>
                    <a:close/>
                    <a:moveTo>
                      <a:pt x="69" y="102"/>
                    </a:moveTo>
                    <a:lnTo>
                      <a:pt x="69" y="103"/>
                    </a:lnTo>
                    <a:lnTo>
                      <a:pt x="69" y="103"/>
                    </a:lnTo>
                    <a:lnTo>
                      <a:pt x="69" y="103"/>
                    </a:lnTo>
                    <a:lnTo>
                      <a:pt x="69" y="103"/>
                    </a:lnTo>
                    <a:lnTo>
                      <a:pt x="69" y="103"/>
                    </a:lnTo>
                    <a:lnTo>
                      <a:pt x="69" y="103"/>
                    </a:lnTo>
                    <a:lnTo>
                      <a:pt x="69" y="102"/>
                    </a:lnTo>
                    <a:lnTo>
                      <a:pt x="69" y="102"/>
                    </a:lnTo>
                    <a:lnTo>
                      <a:pt x="69" y="102"/>
                    </a:lnTo>
                    <a:close/>
                  </a:path>
                </a:pathLst>
              </a:custGeom>
              <a:grpFill/>
              <a:ln w="3175">
                <a:solidFill>
                  <a:sysClr val="window" lastClr="FFFFFF">
                    <a:lumMod val="7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endParaRPr>
              </a:p>
            </p:txBody>
          </p:sp>
          <p:sp>
            <p:nvSpPr>
              <p:cNvPr id="51" name="Freeform 11">
                <a:extLst>
                  <a:ext uri="{FF2B5EF4-FFF2-40B4-BE49-F238E27FC236}">
                    <a16:creationId xmlns:a16="http://schemas.microsoft.com/office/drawing/2014/main" id="{05EC6664-305C-422D-8A00-6648CB3D4CE9}"/>
                  </a:ext>
                </a:extLst>
              </p:cNvPr>
              <p:cNvSpPr>
                <a:spLocks/>
              </p:cNvSpPr>
              <p:nvPr/>
            </p:nvSpPr>
            <p:spPr bwMode="gray">
              <a:xfrm>
                <a:off x="2685295" y="3327007"/>
                <a:ext cx="481289" cy="465457"/>
              </a:xfrm>
              <a:custGeom>
                <a:avLst/>
                <a:gdLst/>
                <a:ahLst/>
                <a:cxnLst>
                  <a:cxn ang="0">
                    <a:pos x="37" y="131"/>
                  </a:cxn>
                  <a:cxn ang="0">
                    <a:pos x="39" y="125"/>
                  </a:cxn>
                  <a:cxn ang="0">
                    <a:pos x="41" y="117"/>
                  </a:cxn>
                  <a:cxn ang="0">
                    <a:pos x="42" y="113"/>
                  </a:cxn>
                  <a:cxn ang="0">
                    <a:pos x="41" y="102"/>
                  </a:cxn>
                  <a:cxn ang="0">
                    <a:pos x="39" y="94"/>
                  </a:cxn>
                  <a:cxn ang="0">
                    <a:pos x="42" y="81"/>
                  </a:cxn>
                  <a:cxn ang="0">
                    <a:pos x="42" y="69"/>
                  </a:cxn>
                  <a:cxn ang="0">
                    <a:pos x="44" y="52"/>
                  </a:cxn>
                  <a:cxn ang="0">
                    <a:pos x="48" y="48"/>
                  </a:cxn>
                  <a:cxn ang="0">
                    <a:pos x="52" y="46"/>
                  </a:cxn>
                  <a:cxn ang="0">
                    <a:pos x="60" y="44"/>
                  </a:cxn>
                  <a:cxn ang="0">
                    <a:pos x="73" y="50"/>
                  </a:cxn>
                  <a:cxn ang="0">
                    <a:pos x="79" y="60"/>
                  </a:cxn>
                  <a:cxn ang="0">
                    <a:pos x="85" y="61"/>
                  </a:cxn>
                  <a:cxn ang="0">
                    <a:pos x="96" y="65"/>
                  </a:cxn>
                  <a:cxn ang="0">
                    <a:pos x="102" y="71"/>
                  </a:cxn>
                  <a:cxn ang="0">
                    <a:pos x="110" y="71"/>
                  </a:cxn>
                  <a:cxn ang="0">
                    <a:pos x="125" y="73"/>
                  </a:cxn>
                  <a:cxn ang="0">
                    <a:pos x="135" y="73"/>
                  </a:cxn>
                  <a:cxn ang="0">
                    <a:pos x="179" y="48"/>
                  </a:cxn>
                  <a:cxn ang="0">
                    <a:pos x="179" y="48"/>
                  </a:cxn>
                  <a:cxn ang="0">
                    <a:pos x="211" y="31"/>
                  </a:cxn>
                  <a:cxn ang="0">
                    <a:pos x="250" y="10"/>
                  </a:cxn>
                  <a:cxn ang="0">
                    <a:pos x="269" y="0"/>
                  </a:cxn>
                  <a:cxn ang="0">
                    <a:pos x="283" y="63"/>
                  </a:cxn>
                  <a:cxn ang="0">
                    <a:pos x="302" y="71"/>
                  </a:cxn>
                  <a:cxn ang="0">
                    <a:pos x="298" y="86"/>
                  </a:cxn>
                  <a:cxn ang="0">
                    <a:pos x="284" y="96"/>
                  </a:cxn>
                  <a:cxn ang="0">
                    <a:pos x="213" y="113"/>
                  </a:cxn>
                  <a:cxn ang="0">
                    <a:pos x="192" y="119"/>
                  </a:cxn>
                  <a:cxn ang="0">
                    <a:pos x="158" y="129"/>
                  </a:cxn>
                  <a:cxn ang="0">
                    <a:pos x="163" y="152"/>
                  </a:cxn>
                  <a:cxn ang="0">
                    <a:pos x="183" y="171"/>
                  </a:cxn>
                  <a:cxn ang="0">
                    <a:pos x="190" y="213"/>
                  </a:cxn>
                  <a:cxn ang="0">
                    <a:pos x="173" y="238"/>
                  </a:cxn>
                  <a:cxn ang="0">
                    <a:pos x="125" y="246"/>
                  </a:cxn>
                  <a:cxn ang="0">
                    <a:pos x="92" y="284"/>
                  </a:cxn>
                  <a:cxn ang="0">
                    <a:pos x="41" y="288"/>
                  </a:cxn>
                  <a:cxn ang="0">
                    <a:pos x="0" y="282"/>
                  </a:cxn>
                  <a:cxn ang="0">
                    <a:pos x="0" y="275"/>
                  </a:cxn>
                  <a:cxn ang="0">
                    <a:pos x="4" y="271"/>
                  </a:cxn>
                  <a:cxn ang="0">
                    <a:pos x="2" y="267"/>
                  </a:cxn>
                  <a:cxn ang="0">
                    <a:pos x="4" y="261"/>
                  </a:cxn>
                  <a:cxn ang="0">
                    <a:pos x="8" y="244"/>
                  </a:cxn>
                  <a:cxn ang="0">
                    <a:pos x="8" y="240"/>
                  </a:cxn>
                  <a:cxn ang="0">
                    <a:pos x="12" y="233"/>
                  </a:cxn>
                  <a:cxn ang="0">
                    <a:pos x="14" y="229"/>
                  </a:cxn>
                  <a:cxn ang="0">
                    <a:pos x="16" y="215"/>
                  </a:cxn>
                  <a:cxn ang="0">
                    <a:pos x="14" y="206"/>
                  </a:cxn>
                  <a:cxn ang="0">
                    <a:pos x="19" y="194"/>
                  </a:cxn>
                  <a:cxn ang="0">
                    <a:pos x="23" y="184"/>
                  </a:cxn>
                  <a:cxn ang="0">
                    <a:pos x="27" y="175"/>
                  </a:cxn>
                  <a:cxn ang="0">
                    <a:pos x="29" y="171"/>
                  </a:cxn>
                  <a:cxn ang="0">
                    <a:pos x="35" y="159"/>
                  </a:cxn>
                  <a:cxn ang="0">
                    <a:pos x="35" y="156"/>
                  </a:cxn>
                  <a:cxn ang="0">
                    <a:pos x="33" y="152"/>
                  </a:cxn>
                  <a:cxn ang="0">
                    <a:pos x="37" y="138"/>
                  </a:cxn>
                  <a:cxn ang="0">
                    <a:pos x="37" y="136"/>
                  </a:cxn>
                </a:cxnLst>
                <a:rect l="0" t="0" r="r" b="b"/>
                <a:pathLst>
                  <a:path w="304" h="294">
                    <a:moveTo>
                      <a:pt x="37" y="133"/>
                    </a:moveTo>
                    <a:lnTo>
                      <a:pt x="37" y="131"/>
                    </a:lnTo>
                    <a:lnTo>
                      <a:pt x="37" y="127"/>
                    </a:lnTo>
                    <a:lnTo>
                      <a:pt x="39" y="125"/>
                    </a:lnTo>
                    <a:lnTo>
                      <a:pt x="39" y="121"/>
                    </a:lnTo>
                    <a:lnTo>
                      <a:pt x="41" y="117"/>
                    </a:lnTo>
                    <a:lnTo>
                      <a:pt x="41" y="115"/>
                    </a:lnTo>
                    <a:lnTo>
                      <a:pt x="42" y="113"/>
                    </a:lnTo>
                    <a:lnTo>
                      <a:pt x="42" y="110"/>
                    </a:lnTo>
                    <a:lnTo>
                      <a:pt x="41" y="102"/>
                    </a:lnTo>
                    <a:lnTo>
                      <a:pt x="41" y="96"/>
                    </a:lnTo>
                    <a:lnTo>
                      <a:pt x="39" y="94"/>
                    </a:lnTo>
                    <a:lnTo>
                      <a:pt x="42" y="83"/>
                    </a:lnTo>
                    <a:lnTo>
                      <a:pt x="42" y="81"/>
                    </a:lnTo>
                    <a:lnTo>
                      <a:pt x="42" y="71"/>
                    </a:lnTo>
                    <a:lnTo>
                      <a:pt x="42" y="69"/>
                    </a:lnTo>
                    <a:lnTo>
                      <a:pt x="42" y="69"/>
                    </a:lnTo>
                    <a:lnTo>
                      <a:pt x="44" y="52"/>
                    </a:lnTo>
                    <a:lnTo>
                      <a:pt x="46" y="50"/>
                    </a:lnTo>
                    <a:lnTo>
                      <a:pt x="48" y="48"/>
                    </a:lnTo>
                    <a:lnTo>
                      <a:pt x="48" y="48"/>
                    </a:lnTo>
                    <a:lnTo>
                      <a:pt x="52" y="46"/>
                    </a:lnTo>
                    <a:lnTo>
                      <a:pt x="56" y="44"/>
                    </a:lnTo>
                    <a:lnTo>
                      <a:pt x="60" y="44"/>
                    </a:lnTo>
                    <a:lnTo>
                      <a:pt x="69" y="46"/>
                    </a:lnTo>
                    <a:lnTo>
                      <a:pt x="73" y="50"/>
                    </a:lnTo>
                    <a:lnTo>
                      <a:pt x="75" y="54"/>
                    </a:lnTo>
                    <a:lnTo>
                      <a:pt x="79" y="60"/>
                    </a:lnTo>
                    <a:lnTo>
                      <a:pt x="83" y="60"/>
                    </a:lnTo>
                    <a:lnTo>
                      <a:pt x="85" y="61"/>
                    </a:lnTo>
                    <a:lnTo>
                      <a:pt x="87" y="60"/>
                    </a:lnTo>
                    <a:lnTo>
                      <a:pt x="96" y="65"/>
                    </a:lnTo>
                    <a:lnTo>
                      <a:pt x="98" y="67"/>
                    </a:lnTo>
                    <a:lnTo>
                      <a:pt x="102" y="71"/>
                    </a:lnTo>
                    <a:lnTo>
                      <a:pt x="108" y="71"/>
                    </a:lnTo>
                    <a:lnTo>
                      <a:pt x="110" y="71"/>
                    </a:lnTo>
                    <a:lnTo>
                      <a:pt x="119" y="73"/>
                    </a:lnTo>
                    <a:lnTo>
                      <a:pt x="125" y="73"/>
                    </a:lnTo>
                    <a:lnTo>
                      <a:pt x="133" y="75"/>
                    </a:lnTo>
                    <a:lnTo>
                      <a:pt x="135" y="73"/>
                    </a:lnTo>
                    <a:lnTo>
                      <a:pt x="154" y="61"/>
                    </a:lnTo>
                    <a:lnTo>
                      <a:pt x="179" y="48"/>
                    </a:lnTo>
                    <a:lnTo>
                      <a:pt x="179" y="48"/>
                    </a:lnTo>
                    <a:lnTo>
                      <a:pt x="179" y="48"/>
                    </a:lnTo>
                    <a:lnTo>
                      <a:pt x="187" y="44"/>
                    </a:lnTo>
                    <a:lnTo>
                      <a:pt x="211" y="31"/>
                    </a:lnTo>
                    <a:lnTo>
                      <a:pt x="236" y="17"/>
                    </a:lnTo>
                    <a:lnTo>
                      <a:pt x="250" y="10"/>
                    </a:lnTo>
                    <a:lnTo>
                      <a:pt x="261" y="4"/>
                    </a:lnTo>
                    <a:lnTo>
                      <a:pt x="269" y="0"/>
                    </a:lnTo>
                    <a:lnTo>
                      <a:pt x="290" y="61"/>
                    </a:lnTo>
                    <a:lnTo>
                      <a:pt x="283" y="63"/>
                    </a:lnTo>
                    <a:lnTo>
                      <a:pt x="286" y="75"/>
                    </a:lnTo>
                    <a:lnTo>
                      <a:pt x="302" y="71"/>
                    </a:lnTo>
                    <a:lnTo>
                      <a:pt x="304" y="81"/>
                    </a:lnTo>
                    <a:lnTo>
                      <a:pt x="298" y="86"/>
                    </a:lnTo>
                    <a:lnTo>
                      <a:pt x="288" y="92"/>
                    </a:lnTo>
                    <a:lnTo>
                      <a:pt x="284" y="96"/>
                    </a:lnTo>
                    <a:lnTo>
                      <a:pt x="248" y="106"/>
                    </a:lnTo>
                    <a:lnTo>
                      <a:pt x="213" y="113"/>
                    </a:lnTo>
                    <a:lnTo>
                      <a:pt x="211" y="115"/>
                    </a:lnTo>
                    <a:lnTo>
                      <a:pt x="192" y="119"/>
                    </a:lnTo>
                    <a:lnTo>
                      <a:pt x="177" y="123"/>
                    </a:lnTo>
                    <a:lnTo>
                      <a:pt x="158" y="129"/>
                    </a:lnTo>
                    <a:lnTo>
                      <a:pt x="144" y="131"/>
                    </a:lnTo>
                    <a:lnTo>
                      <a:pt x="163" y="152"/>
                    </a:lnTo>
                    <a:lnTo>
                      <a:pt x="177" y="165"/>
                    </a:lnTo>
                    <a:lnTo>
                      <a:pt x="183" y="171"/>
                    </a:lnTo>
                    <a:lnTo>
                      <a:pt x="213" y="202"/>
                    </a:lnTo>
                    <a:lnTo>
                      <a:pt x="190" y="213"/>
                    </a:lnTo>
                    <a:lnTo>
                      <a:pt x="179" y="236"/>
                    </a:lnTo>
                    <a:lnTo>
                      <a:pt x="173" y="238"/>
                    </a:lnTo>
                    <a:lnTo>
                      <a:pt x="146" y="242"/>
                    </a:lnTo>
                    <a:lnTo>
                      <a:pt x="125" y="246"/>
                    </a:lnTo>
                    <a:lnTo>
                      <a:pt x="108" y="271"/>
                    </a:lnTo>
                    <a:lnTo>
                      <a:pt x="92" y="284"/>
                    </a:lnTo>
                    <a:lnTo>
                      <a:pt x="79" y="294"/>
                    </a:lnTo>
                    <a:lnTo>
                      <a:pt x="41" y="288"/>
                    </a:lnTo>
                    <a:lnTo>
                      <a:pt x="16" y="284"/>
                    </a:lnTo>
                    <a:lnTo>
                      <a:pt x="0" y="282"/>
                    </a:lnTo>
                    <a:lnTo>
                      <a:pt x="0" y="281"/>
                    </a:lnTo>
                    <a:lnTo>
                      <a:pt x="0" y="275"/>
                    </a:lnTo>
                    <a:lnTo>
                      <a:pt x="2" y="273"/>
                    </a:lnTo>
                    <a:lnTo>
                      <a:pt x="4" y="271"/>
                    </a:lnTo>
                    <a:lnTo>
                      <a:pt x="2" y="269"/>
                    </a:lnTo>
                    <a:lnTo>
                      <a:pt x="2" y="267"/>
                    </a:lnTo>
                    <a:lnTo>
                      <a:pt x="2" y="267"/>
                    </a:lnTo>
                    <a:lnTo>
                      <a:pt x="4" y="261"/>
                    </a:lnTo>
                    <a:lnTo>
                      <a:pt x="8" y="246"/>
                    </a:lnTo>
                    <a:lnTo>
                      <a:pt x="8" y="244"/>
                    </a:lnTo>
                    <a:lnTo>
                      <a:pt x="8" y="242"/>
                    </a:lnTo>
                    <a:lnTo>
                      <a:pt x="8" y="240"/>
                    </a:lnTo>
                    <a:lnTo>
                      <a:pt x="10" y="234"/>
                    </a:lnTo>
                    <a:lnTo>
                      <a:pt x="12" y="233"/>
                    </a:lnTo>
                    <a:lnTo>
                      <a:pt x="14" y="231"/>
                    </a:lnTo>
                    <a:lnTo>
                      <a:pt x="14" y="229"/>
                    </a:lnTo>
                    <a:lnTo>
                      <a:pt x="16" y="227"/>
                    </a:lnTo>
                    <a:lnTo>
                      <a:pt x="16" y="215"/>
                    </a:lnTo>
                    <a:lnTo>
                      <a:pt x="14" y="208"/>
                    </a:lnTo>
                    <a:lnTo>
                      <a:pt x="14" y="206"/>
                    </a:lnTo>
                    <a:lnTo>
                      <a:pt x="18" y="196"/>
                    </a:lnTo>
                    <a:lnTo>
                      <a:pt x="19" y="194"/>
                    </a:lnTo>
                    <a:lnTo>
                      <a:pt x="21" y="188"/>
                    </a:lnTo>
                    <a:lnTo>
                      <a:pt x="23" y="184"/>
                    </a:lnTo>
                    <a:lnTo>
                      <a:pt x="25" y="183"/>
                    </a:lnTo>
                    <a:lnTo>
                      <a:pt x="27" y="175"/>
                    </a:lnTo>
                    <a:lnTo>
                      <a:pt x="29" y="173"/>
                    </a:lnTo>
                    <a:lnTo>
                      <a:pt x="29" y="171"/>
                    </a:lnTo>
                    <a:lnTo>
                      <a:pt x="31" y="171"/>
                    </a:lnTo>
                    <a:lnTo>
                      <a:pt x="35" y="159"/>
                    </a:lnTo>
                    <a:lnTo>
                      <a:pt x="37" y="158"/>
                    </a:lnTo>
                    <a:lnTo>
                      <a:pt x="35" y="156"/>
                    </a:lnTo>
                    <a:lnTo>
                      <a:pt x="33" y="154"/>
                    </a:lnTo>
                    <a:lnTo>
                      <a:pt x="33" y="152"/>
                    </a:lnTo>
                    <a:lnTo>
                      <a:pt x="35" y="142"/>
                    </a:lnTo>
                    <a:lnTo>
                      <a:pt x="37" y="138"/>
                    </a:lnTo>
                    <a:lnTo>
                      <a:pt x="37" y="138"/>
                    </a:lnTo>
                    <a:lnTo>
                      <a:pt x="37" y="136"/>
                    </a:lnTo>
                    <a:lnTo>
                      <a:pt x="37" y="133"/>
                    </a:lnTo>
                    <a:close/>
                  </a:path>
                </a:pathLst>
              </a:custGeom>
              <a:grpFill/>
              <a:ln w="3175">
                <a:solidFill>
                  <a:sysClr val="window" lastClr="FFFFFF">
                    <a:lumMod val="7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endParaRPr>
              </a:p>
            </p:txBody>
          </p:sp>
          <p:sp>
            <p:nvSpPr>
              <p:cNvPr id="52" name="Freeform 14">
                <a:extLst>
                  <a:ext uri="{FF2B5EF4-FFF2-40B4-BE49-F238E27FC236}">
                    <a16:creationId xmlns:a16="http://schemas.microsoft.com/office/drawing/2014/main" id="{16E66C3C-7033-4899-8B8C-A6184D21922B}"/>
                  </a:ext>
                </a:extLst>
              </p:cNvPr>
              <p:cNvSpPr>
                <a:spLocks noEditPoints="1"/>
              </p:cNvSpPr>
              <p:nvPr/>
            </p:nvSpPr>
            <p:spPr bwMode="gray">
              <a:xfrm>
                <a:off x="2678962" y="3421998"/>
                <a:ext cx="72827" cy="129821"/>
              </a:xfrm>
              <a:custGeom>
                <a:avLst/>
                <a:gdLst/>
                <a:ahLst/>
                <a:cxnLst>
                  <a:cxn ang="0">
                    <a:pos x="43" y="34"/>
                  </a:cxn>
                  <a:cxn ang="0">
                    <a:pos x="45" y="42"/>
                  </a:cxn>
                  <a:cxn ang="0">
                    <a:pos x="46" y="53"/>
                  </a:cxn>
                  <a:cxn ang="0">
                    <a:pos x="45" y="57"/>
                  </a:cxn>
                  <a:cxn ang="0">
                    <a:pos x="43" y="65"/>
                  </a:cxn>
                  <a:cxn ang="0">
                    <a:pos x="41" y="71"/>
                  </a:cxn>
                  <a:cxn ang="0">
                    <a:pos x="39" y="73"/>
                  </a:cxn>
                  <a:cxn ang="0">
                    <a:pos x="33" y="73"/>
                  </a:cxn>
                  <a:cxn ang="0">
                    <a:pos x="23" y="80"/>
                  </a:cxn>
                  <a:cxn ang="0">
                    <a:pos x="18" y="82"/>
                  </a:cxn>
                  <a:cxn ang="0">
                    <a:pos x="0" y="82"/>
                  </a:cxn>
                  <a:cxn ang="0">
                    <a:pos x="0" y="78"/>
                  </a:cxn>
                  <a:cxn ang="0">
                    <a:pos x="2" y="73"/>
                  </a:cxn>
                  <a:cxn ang="0">
                    <a:pos x="4" y="69"/>
                  </a:cxn>
                  <a:cxn ang="0">
                    <a:pos x="4" y="65"/>
                  </a:cxn>
                  <a:cxn ang="0">
                    <a:pos x="8" y="61"/>
                  </a:cxn>
                  <a:cxn ang="0">
                    <a:pos x="20" y="55"/>
                  </a:cxn>
                  <a:cxn ang="0">
                    <a:pos x="23" y="53"/>
                  </a:cxn>
                  <a:cxn ang="0">
                    <a:pos x="16" y="50"/>
                  </a:cxn>
                  <a:cxn ang="0">
                    <a:pos x="8" y="50"/>
                  </a:cxn>
                  <a:cxn ang="0">
                    <a:pos x="4" y="50"/>
                  </a:cxn>
                  <a:cxn ang="0">
                    <a:pos x="6" y="40"/>
                  </a:cxn>
                  <a:cxn ang="0">
                    <a:pos x="8" y="34"/>
                  </a:cxn>
                  <a:cxn ang="0">
                    <a:pos x="6" y="28"/>
                  </a:cxn>
                  <a:cxn ang="0">
                    <a:pos x="10" y="21"/>
                  </a:cxn>
                  <a:cxn ang="0">
                    <a:pos x="10" y="9"/>
                  </a:cxn>
                  <a:cxn ang="0">
                    <a:pos x="12" y="7"/>
                  </a:cxn>
                  <a:cxn ang="0">
                    <a:pos x="14" y="3"/>
                  </a:cxn>
                  <a:cxn ang="0">
                    <a:pos x="22" y="0"/>
                  </a:cxn>
                  <a:cxn ang="0">
                    <a:pos x="27" y="1"/>
                  </a:cxn>
                  <a:cxn ang="0">
                    <a:pos x="31" y="0"/>
                  </a:cxn>
                  <a:cxn ang="0">
                    <a:pos x="37" y="3"/>
                  </a:cxn>
                  <a:cxn ang="0">
                    <a:pos x="46" y="9"/>
                  </a:cxn>
                  <a:cxn ang="0">
                    <a:pos x="46" y="21"/>
                  </a:cxn>
                  <a:cxn ang="0">
                    <a:pos x="25" y="50"/>
                  </a:cxn>
                  <a:cxn ang="0">
                    <a:pos x="25" y="50"/>
                  </a:cxn>
                  <a:cxn ang="0">
                    <a:pos x="25" y="51"/>
                  </a:cxn>
                  <a:cxn ang="0">
                    <a:pos x="25" y="51"/>
                  </a:cxn>
                  <a:cxn ang="0">
                    <a:pos x="25" y="51"/>
                  </a:cxn>
                </a:cxnLst>
                <a:rect l="0" t="0" r="r" b="b"/>
                <a:pathLst>
                  <a:path w="46" h="82">
                    <a:moveTo>
                      <a:pt x="46" y="23"/>
                    </a:moveTo>
                    <a:lnTo>
                      <a:pt x="43" y="34"/>
                    </a:lnTo>
                    <a:lnTo>
                      <a:pt x="45" y="36"/>
                    </a:lnTo>
                    <a:lnTo>
                      <a:pt x="45" y="42"/>
                    </a:lnTo>
                    <a:lnTo>
                      <a:pt x="46" y="50"/>
                    </a:lnTo>
                    <a:lnTo>
                      <a:pt x="46" y="53"/>
                    </a:lnTo>
                    <a:lnTo>
                      <a:pt x="45" y="55"/>
                    </a:lnTo>
                    <a:lnTo>
                      <a:pt x="45" y="57"/>
                    </a:lnTo>
                    <a:lnTo>
                      <a:pt x="43" y="61"/>
                    </a:lnTo>
                    <a:lnTo>
                      <a:pt x="43" y="65"/>
                    </a:lnTo>
                    <a:lnTo>
                      <a:pt x="41" y="67"/>
                    </a:lnTo>
                    <a:lnTo>
                      <a:pt x="41" y="71"/>
                    </a:lnTo>
                    <a:lnTo>
                      <a:pt x="41" y="73"/>
                    </a:lnTo>
                    <a:lnTo>
                      <a:pt x="39" y="73"/>
                    </a:lnTo>
                    <a:lnTo>
                      <a:pt x="35" y="73"/>
                    </a:lnTo>
                    <a:lnTo>
                      <a:pt x="33" y="73"/>
                    </a:lnTo>
                    <a:lnTo>
                      <a:pt x="25" y="78"/>
                    </a:lnTo>
                    <a:lnTo>
                      <a:pt x="23" y="80"/>
                    </a:lnTo>
                    <a:lnTo>
                      <a:pt x="23" y="80"/>
                    </a:lnTo>
                    <a:lnTo>
                      <a:pt x="18" y="82"/>
                    </a:lnTo>
                    <a:lnTo>
                      <a:pt x="2" y="82"/>
                    </a:lnTo>
                    <a:lnTo>
                      <a:pt x="0" y="82"/>
                    </a:lnTo>
                    <a:lnTo>
                      <a:pt x="0" y="80"/>
                    </a:lnTo>
                    <a:lnTo>
                      <a:pt x="0" y="78"/>
                    </a:lnTo>
                    <a:lnTo>
                      <a:pt x="0" y="76"/>
                    </a:lnTo>
                    <a:lnTo>
                      <a:pt x="2" y="73"/>
                    </a:lnTo>
                    <a:lnTo>
                      <a:pt x="4" y="73"/>
                    </a:lnTo>
                    <a:lnTo>
                      <a:pt x="4" y="69"/>
                    </a:lnTo>
                    <a:lnTo>
                      <a:pt x="4" y="65"/>
                    </a:lnTo>
                    <a:lnTo>
                      <a:pt x="4" y="65"/>
                    </a:lnTo>
                    <a:lnTo>
                      <a:pt x="6" y="63"/>
                    </a:lnTo>
                    <a:lnTo>
                      <a:pt x="8" y="61"/>
                    </a:lnTo>
                    <a:lnTo>
                      <a:pt x="14" y="57"/>
                    </a:lnTo>
                    <a:lnTo>
                      <a:pt x="20" y="55"/>
                    </a:lnTo>
                    <a:lnTo>
                      <a:pt x="22" y="55"/>
                    </a:lnTo>
                    <a:lnTo>
                      <a:pt x="23" y="53"/>
                    </a:lnTo>
                    <a:lnTo>
                      <a:pt x="18" y="50"/>
                    </a:lnTo>
                    <a:lnTo>
                      <a:pt x="16" y="50"/>
                    </a:lnTo>
                    <a:lnTo>
                      <a:pt x="10" y="50"/>
                    </a:lnTo>
                    <a:lnTo>
                      <a:pt x="8" y="50"/>
                    </a:lnTo>
                    <a:lnTo>
                      <a:pt x="6" y="50"/>
                    </a:lnTo>
                    <a:lnTo>
                      <a:pt x="4" y="50"/>
                    </a:lnTo>
                    <a:lnTo>
                      <a:pt x="4" y="46"/>
                    </a:lnTo>
                    <a:lnTo>
                      <a:pt x="6" y="40"/>
                    </a:lnTo>
                    <a:lnTo>
                      <a:pt x="8" y="38"/>
                    </a:lnTo>
                    <a:lnTo>
                      <a:pt x="8" y="34"/>
                    </a:lnTo>
                    <a:lnTo>
                      <a:pt x="8" y="32"/>
                    </a:lnTo>
                    <a:lnTo>
                      <a:pt x="6" y="28"/>
                    </a:lnTo>
                    <a:lnTo>
                      <a:pt x="6" y="26"/>
                    </a:lnTo>
                    <a:lnTo>
                      <a:pt x="10" y="21"/>
                    </a:lnTo>
                    <a:lnTo>
                      <a:pt x="10" y="11"/>
                    </a:lnTo>
                    <a:lnTo>
                      <a:pt x="10" y="9"/>
                    </a:lnTo>
                    <a:lnTo>
                      <a:pt x="10" y="9"/>
                    </a:lnTo>
                    <a:lnTo>
                      <a:pt x="12" y="7"/>
                    </a:lnTo>
                    <a:lnTo>
                      <a:pt x="12" y="5"/>
                    </a:lnTo>
                    <a:lnTo>
                      <a:pt x="14" y="3"/>
                    </a:lnTo>
                    <a:lnTo>
                      <a:pt x="20" y="0"/>
                    </a:lnTo>
                    <a:lnTo>
                      <a:pt x="22" y="0"/>
                    </a:lnTo>
                    <a:lnTo>
                      <a:pt x="25" y="0"/>
                    </a:lnTo>
                    <a:lnTo>
                      <a:pt x="27" y="1"/>
                    </a:lnTo>
                    <a:lnTo>
                      <a:pt x="29" y="1"/>
                    </a:lnTo>
                    <a:lnTo>
                      <a:pt x="31" y="0"/>
                    </a:lnTo>
                    <a:lnTo>
                      <a:pt x="37" y="1"/>
                    </a:lnTo>
                    <a:lnTo>
                      <a:pt x="37" y="3"/>
                    </a:lnTo>
                    <a:lnTo>
                      <a:pt x="41" y="7"/>
                    </a:lnTo>
                    <a:lnTo>
                      <a:pt x="46" y="9"/>
                    </a:lnTo>
                    <a:lnTo>
                      <a:pt x="46" y="11"/>
                    </a:lnTo>
                    <a:lnTo>
                      <a:pt x="46" y="21"/>
                    </a:lnTo>
                    <a:lnTo>
                      <a:pt x="46" y="23"/>
                    </a:lnTo>
                    <a:moveTo>
                      <a:pt x="25" y="50"/>
                    </a:moveTo>
                    <a:lnTo>
                      <a:pt x="25" y="50"/>
                    </a:lnTo>
                    <a:lnTo>
                      <a:pt x="25" y="50"/>
                    </a:lnTo>
                    <a:lnTo>
                      <a:pt x="25" y="51"/>
                    </a:lnTo>
                    <a:lnTo>
                      <a:pt x="25" y="51"/>
                    </a:lnTo>
                    <a:lnTo>
                      <a:pt x="25" y="51"/>
                    </a:lnTo>
                    <a:lnTo>
                      <a:pt x="25" y="51"/>
                    </a:lnTo>
                    <a:lnTo>
                      <a:pt x="25" y="51"/>
                    </a:lnTo>
                    <a:lnTo>
                      <a:pt x="25" y="51"/>
                    </a:lnTo>
                    <a:lnTo>
                      <a:pt x="25" y="50"/>
                    </a:lnTo>
                  </a:path>
                </a:pathLst>
              </a:custGeom>
              <a:grpFill/>
              <a:ln w="3175">
                <a:solidFill>
                  <a:sysClr val="window" lastClr="FFFFFF">
                    <a:lumMod val="75000"/>
                  </a:sys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endParaRPr>
              </a:p>
            </p:txBody>
          </p:sp>
          <p:sp>
            <p:nvSpPr>
              <p:cNvPr id="53" name="Freeform 15">
                <a:extLst>
                  <a:ext uri="{FF2B5EF4-FFF2-40B4-BE49-F238E27FC236}">
                    <a16:creationId xmlns:a16="http://schemas.microsoft.com/office/drawing/2014/main" id="{2D2FFD74-2E1B-46C7-BE4D-34D8BD477579}"/>
                  </a:ext>
                </a:extLst>
              </p:cNvPr>
              <p:cNvSpPr>
                <a:spLocks/>
              </p:cNvSpPr>
              <p:nvPr/>
            </p:nvSpPr>
            <p:spPr bwMode="gray">
              <a:xfrm>
                <a:off x="1548567" y="3518573"/>
                <a:ext cx="1353625" cy="1070234"/>
              </a:xfrm>
              <a:custGeom>
                <a:avLst/>
                <a:gdLst/>
                <a:ahLst/>
                <a:cxnLst>
                  <a:cxn ang="0">
                    <a:pos x="526" y="27"/>
                  </a:cxn>
                  <a:cxn ang="0">
                    <a:pos x="561" y="44"/>
                  </a:cxn>
                  <a:cxn ang="0">
                    <a:pos x="613" y="37"/>
                  </a:cxn>
                  <a:cxn ang="0">
                    <a:pos x="647" y="33"/>
                  </a:cxn>
                  <a:cxn ang="0">
                    <a:pos x="691" y="83"/>
                  </a:cxn>
                  <a:cxn ang="0">
                    <a:pos x="712" y="148"/>
                  </a:cxn>
                  <a:cxn ang="0">
                    <a:pos x="693" y="208"/>
                  </a:cxn>
                  <a:cxn ang="0">
                    <a:pos x="682" y="258"/>
                  </a:cxn>
                  <a:cxn ang="0">
                    <a:pos x="649" y="263"/>
                  </a:cxn>
                  <a:cxn ang="0">
                    <a:pos x="611" y="229"/>
                  </a:cxn>
                  <a:cxn ang="0">
                    <a:pos x="578" y="171"/>
                  </a:cxn>
                  <a:cxn ang="0">
                    <a:pos x="553" y="129"/>
                  </a:cxn>
                  <a:cxn ang="0">
                    <a:pos x="536" y="138"/>
                  </a:cxn>
                  <a:cxn ang="0">
                    <a:pos x="557" y="179"/>
                  </a:cxn>
                  <a:cxn ang="0">
                    <a:pos x="570" y="208"/>
                  </a:cxn>
                  <a:cxn ang="0">
                    <a:pos x="611" y="254"/>
                  </a:cxn>
                  <a:cxn ang="0">
                    <a:pos x="618" y="267"/>
                  </a:cxn>
                  <a:cxn ang="0">
                    <a:pos x="632" y="306"/>
                  </a:cxn>
                  <a:cxn ang="0">
                    <a:pos x="647" y="348"/>
                  </a:cxn>
                  <a:cxn ang="0">
                    <a:pos x="666" y="382"/>
                  </a:cxn>
                  <a:cxn ang="0">
                    <a:pos x="705" y="446"/>
                  </a:cxn>
                  <a:cxn ang="0">
                    <a:pos x="737" y="507"/>
                  </a:cxn>
                  <a:cxn ang="0">
                    <a:pos x="772" y="536"/>
                  </a:cxn>
                  <a:cxn ang="0">
                    <a:pos x="757" y="553"/>
                  </a:cxn>
                  <a:cxn ang="0">
                    <a:pos x="762" y="592"/>
                  </a:cxn>
                  <a:cxn ang="0">
                    <a:pos x="793" y="628"/>
                  </a:cxn>
                  <a:cxn ang="0">
                    <a:pos x="830" y="655"/>
                  </a:cxn>
                  <a:cxn ang="0">
                    <a:pos x="839" y="676"/>
                  </a:cxn>
                  <a:cxn ang="0">
                    <a:pos x="732" y="676"/>
                  </a:cxn>
                  <a:cxn ang="0">
                    <a:pos x="649" y="676"/>
                  </a:cxn>
                  <a:cxn ang="0">
                    <a:pos x="542" y="676"/>
                  </a:cxn>
                  <a:cxn ang="0">
                    <a:pos x="474" y="661"/>
                  </a:cxn>
                  <a:cxn ang="0">
                    <a:pos x="421" y="676"/>
                  </a:cxn>
                  <a:cxn ang="0">
                    <a:pos x="313" y="676"/>
                  </a:cxn>
                  <a:cxn ang="0">
                    <a:pos x="211" y="676"/>
                  </a:cxn>
                  <a:cxn ang="0">
                    <a:pos x="138" y="676"/>
                  </a:cxn>
                  <a:cxn ang="0">
                    <a:pos x="21" y="565"/>
                  </a:cxn>
                  <a:cxn ang="0">
                    <a:pos x="21" y="331"/>
                  </a:cxn>
                  <a:cxn ang="0">
                    <a:pos x="21" y="236"/>
                  </a:cxn>
                  <a:cxn ang="0">
                    <a:pos x="10" y="121"/>
                  </a:cxn>
                  <a:cxn ang="0">
                    <a:pos x="11" y="88"/>
                  </a:cxn>
                  <a:cxn ang="0">
                    <a:pos x="13" y="17"/>
                  </a:cxn>
                  <a:cxn ang="0">
                    <a:pos x="33" y="2"/>
                  </a:cxn>
                  <a:cxn ang="0">
                    <a:pos x="88" y="2"/>
                  </a:cxn>
                  <a:cxn ang="0">
                    <a:pos x="146" y="14"/>
                  </a:cxn>
                  <a:cxn ang="0">
                    <a:pos x="188" y="27"/>
                  </a:cxn>
                  <a:cxn ang="0">
                    <a:pos x="223" y="33"/>
                  </a:cxn>
                  <a:cxn ang="0">
                    <a:pos x="282" y="46"/>
                  </a:cxn>
                  <a:cxn ang="0">
                    <a:pos x="313" y="58"/>
                  </a:cxn>
                  <a:cxn ang="0">
                    <a:pos x="349" y="40"/>
                  </a:cxn>
                  <a:cxn ang="0">
                    <a:pos x="392" y="27"/>
                  </a:cxn>
                  <a:cxn ang="0">
                    <a:pos x="407" y="14"/>
                  </a:cxn>
                  <a:cxn ang="0">
                    <a:pos x="411" y="15"/>
                  </a:cxn>
                  <a:cxn ang="0">
                    <a:pos x="446" y="6"/>
                  </a:cxn>
                  <a:cxn ang="0">
                    <a:pos x="467" y="10"/>
                  </a:cxn>
                  <a:cxn ang="0">
                    <a:pos x="503" y="8"/>
                  </a:cxn>
                  <a:cxn ang="0">
                    <a:pos x="526" y="25"/>
                  </a:cxn>
                  <a:cxn ang="0">
                    <a:pos x="501" y="10"/>
                  </a:cxn>
                  <a:cxn ang="0">
                    <a:pos x="515" y="37"/>
                  </a:cxn>
                </a:cxnLst>
                <a:rect l="0" t="0" r="r" b="b"/>
                <a:pathLst>
                  <a:path w="855" h="676">
                    <a:moveTo>
                      <a:pt x="520" y="40"/>
                    </a:moveTo>
                    <a:lnTo>
                      <a:pt x="520" y="38"/>
                    </a:lnTo>
                    <a:lnTo>
                      <a:pt x="524" y="37"/>
                    </a:lnTo>
                    <a:lnTo>
                      <a:pt x="528" y="38"/>
                    </a:lnTo>
                    <a:lnTo>
                      <a:pt x="530" y="37"/>
                    </a:lnTo>
                    <a:lnTo>
                      <a:pt x="532" y="35"/>
                    </a:lnTo>
                    <a:lnTo>
                      <a:pt x="532" y="31"/>
                    </a:lnTo>
                    <a:lnTo>
                      <a:pt x="530" y="27"/>
                    </a:lnTo>
                    <a:lnTo>
                      <a:pt x="528" y="27"/>
                    </a:lnTo>
                    <a:lnTo>
                      <a:pt x="526" y="27"/>
                    </a:lnTo>
                    <a:lnTo>
                      <a:pt x="530" y="27"/>
                    </a:lnTo>
                    <a:lnTo>
                      <a:pt x="534" y="27"/>
                    </a:lnTo>
                    <a:lnTo>
                      <a:pt x="540" y="31"/>
                    </a:lnTo>
                    <a:lnTo>
                      <a:pt x="543" y="35"/>
                    </a:lnTo>
                    <a:lnTo>
                      <a:pt x="545" y="37"/>
                    </a:lnTo>
                    <a:lnTo>
                      <a:pt x="545" y="38"/>
                    </a:lnTo>
                    <a:lnTo>
                      <a:pt x="549" y="40"/>
                    </a:lnTo>
                    <a:lnTo>
                      <a:pt x="553" y="42"/>
                    </a:lnTo>
                    <a:lnTo>
                      <a:pt x="559" y="42"/>
                    </a:lnTo>
                    <a:lnTo>
                      <a:pt x="561" y="44"/>
                    </a:lnTo>
                    <a:lnTo>
                      <a:pt x="567" y="42"/>
                    </a:lnTo>
                    <a:lnTo>
                      <a:pt x="584" y="35"/>
                    </a:lnTo>
                    <a:lnTo>
                      <a:pt x="590" y="33"/>
                    </a:lnTo>
                    <a:lnTo>
                      <a:pt x="591" y="38"/>
                    </a:lnTo>
                    <a:lnTo>
                      <a:pt x="591" y="42"/>
                    </a:lnTo>
                    <a:lnTo>
                      <a:pt x="595" y="40"/>
                    </a:lnTo>
                    <a:lnTo>
                      <a:pt x="599" y="40"/>
                    </a:lnTo>
                    <a:lnTo>
                      <a:pt x="603" y="38"/>
                    </a:lnTo>
                    <a:lnTo>
                      <a:pt x="611" y="35"/>
                    </a:lnTo>
                    <a:lnTo>
                      <a:pt x="613" y="37"/>
                    </a:lnTo>
                    <a:lnTo>
                      <a:pt x="615" y="37"/>
                    </a:lnTo>
                    <a:lnTo>
                      <a:pt x="618" y="38"/>
                    </a:lnTo>
                    <a:lnTo>
                      <a:pt x="622" y="38"/>
                    </a:lnTo>
                    <a:lnTo>
                      <a:pt x="624" y="38"/>
                    </a:lnTo>
                    <a:lnTo>
                      <a:pt x="626" y="38"/>
                    </a:lnTo>
                    <a:lnTo>
                      <a:pt x="628" y="38"/>
                    </a:lnTo>
                    <a:lnTo>
                      <a:pt x="634" y="37"/>
                    </a:lnTo>
                    <a:lnTo>
                      <a:pt x="638" y="35"/>
                    </a:lnTo>
                    <a:lnTo>
                      <a:pt x="643" y="35"/>
                    </a:lnTo>
                    <a:lnTo>
                      <a:pt x="647" y="33"/>
                    </a:lnTo>
                    <a:lnTo>
                      <a:pt x="651" y="33"/>
                    </a:lnTo>
                    <a:lnTo>
                      <a:pt x="655" y="31"/>
                    </a:lnTo>
                    <a:lnTo>
                      <a:pt x="659" y="29"/>
                    </a:lnTo>
                    <a:lnTo>
                      <a:pt x="666" y="23"/>
                    </a:lnTo>
                    <a:lnTo>
                      <a:pt x="668" y="25"/>
                    </a:lnTo>
                    <a:lnTo>
                      <a:pt x="670" y="31"/>
                    </a:lnTo>
                    <a:lnTo>
                      <a:pt x="672" y="35"/>
                    </a:lnTo>
                    <a:lnTo>
                      <a:pt x="680" y="56"/>
                    </a:lnTo>
                    <a:lnTo>
                      <a:pt x="686" y="67"/>
                    </a:lnTo>
                    <a:lnTo>
                      <a:pt x="691" y="83"/>
                    </a:lnTo>
                    <a:lnTo>
                      <a:pt x="689" y="85"/>
                    </a:lnTo>
                    <a:lnTo>
                      <a:pt x="689" y="88"/>
                    </a:lnTo>
                    <a:lnTo>
                      <a:pt x="695" y="90"/>
                    </a:lnTo>
                    <a:lnTo>
                      <a:pt x="703" y="110"/>
                    </a:lnTo>
                    <a:lnTo>
                      <a:pt x="705" y="117"/>
                    </a:lnTo>
                    <a:lnTo>
                      <a:pt x="711" y="135"/>
                    </a:lnTo>
                    <a:lnTo>
                      <a:pt x="712" y="140"/>
                    </a:lnTo>
                    <a:lnTo>
                      <a:pt x="712" y="142"/>
                    </a:lnTo>
                    <a:lnTo>
                      <a:pt x="712" y="144"/>
                    </a:lnTo>
                    <a:lnTo>
                      <a:pt x="712" y="148"/>
                    </a:lnTo>
                    <a:lnTo>
                      <a:pt x="714" y="152"/>
                    </a:lnTo>
                    <a:lnTo>
                      <a:pt x="712" y="152"/>
                    </a:lnTo>
                    <a:lnTo>
                      <a:pt x="712" y="154"/>
                    </a:lnTo>
                    <a:lnTo>
                      <a:pt x="705" y="163"/>
                    </a:lnTo>
                    <a:lnTo>
                      <a:pt x="703" y="165"/>
                    </a:lnTo>
                    <a:lnTo>
                      <a:pt x="699" y="177"/>
                    </a:lnTo>
                    <a:lnTo>
                      <a:pt x="697" y="183"/>
                    </a:lnTo>
                    <a:lnTo>
                      <a:pt x="695" y="198"/>
                    </a:lnTo>
                    <a:lnTo>
                      <a:pt x="695" y="204"/>
                    </a:lnTo>
                    <a:lnTo>
                      <a:pt x="693" y="208"/>
                    </a:lnTo>
                    <a:lnTo>
                      <a:pt x="693" y="210"/>
                    </a:lnTo>
                    <a:lnTo>
                      <a:pt x="689" y="213"/>
                    </a:lnTo>
                    <a:lnTo>
                      <a:pt x="687" y="217"/>
                    </a:lnTo>
                    <a:lnTo>
                      <a:pt x="684" y="225"/>
                    </a:lnTo>
                    <a:lnTo>
                      <a:pt x="680" y="234"/>
                    </a:lnTo>
                    <a:lnTo>
                      <a:pt x="680" y="240"/>
                    </a:lnTo>
                    <a:lnTo>
                      <a:pt x="682" y="242"/>
                    </a:lnTo>
                    <a:lnTo>
                      <a:pt x="684" y="244"/>
                    </a:lnTo>
                    <a:lnTo>
                      <a:pt x="682" y="256"/>
                    </a:lnTo>
                    <a:lnTo>
                      <a:pt x="682" y="258"/>
                    </a:lnTo>
                    <a:lnTo>
                      <a:pt x="674" y="265"/>
                    </a:lnTo>
                    <a:lnTo>
                      <a:pt x="672" y="267"/>
                    </a:lnTo>
                    <a:lnTo>
                      <a:pt x="670" y="269"/>
                    </a:lnTo>
                    <a:lnTo>
                      <a:pt x="670" y="271"/>
                    </a:lnTo>
                    <a:lnTo>
                      <a:pt x="670" y="273"/>
                    </a:lnTo>
                    <a:lnTo>
                      <a:pt x="668" y="275"/>
                    </a:lnTo>
                    <a:lnTo>
                      <a:pt x="666" y="273"/>
                    </a:lnTo>
                    <a:lnTo>
                      <a:pt x="664" y="271"/>
                    </a:lnTo>
                    <a:lnTo>
                      <a:pt x="661" y="271"/>
                    </a:lnTo>
                    <a:lnTo>
                      <a:pt x="649" y="263"/>
                    </a:lnTo>
                    <a:lnTo>
                      <a:pt x="639" y="258"/>
                    </a:lnTo>
                    <a:lnTo>
                      <a:pt x="638" y="258"/>
                    </a:lnTo>
                    <a:lnTo>
                      <a:pt x="636" y="254"/>
                    </a:lnTo>
                    <a:lnTo>
                      <a:pt x="632" y="250"/>
                    </a:lnTo>
                    <a:lnTo>
                      <a:pt x="626" y="242"/>
                    </a:lnTo>
                    <a:lnTo>
                      <a:pt x="624" y="240"/>
                    </a:lnTo>
                    <a:lnTo>
                      <a:pt x="620" y="236"/>
                    </a:lnTo>
                    <a:lnTo>
                      <a:pt x="618" y="234"/>
                    </a:lnTo>
                    <a:lnTo>
                      <a:pt x="613" y="231"/>
                    </a:lnTo>
                    <a:lnTo>
                      <a:pt x="611" y="229"/>
                    </a:lnTo>
                    <a:lnTo>
                      <a:pt x="603" y="223"/>
                    </a:lnTo>
                    <a:lnTo>
                      <a:pt x="601" y="221"/>
                    </a:lnTo>
                    <a:lnTo>
                      <a:pt x="599" y="217"/>
                    </a:lnTo>
                    <a:lnTo>
                      <a:pt x="597" y="213"/>
                    </a:lnTo>
                    <a:lnTo>
                      <a:pt x="595" y="210"/>
                    </a:lnTo>
                    <a:lnTo>
                      <a:pt x="593" y="196"/>
                    </a:lnTo>
                    <a:lnTo>
                      <a:pt x="593" y="190"/>
                    </a:lnTo>
                    <a:lnTo>
                      <a:pt x="593" y="188"/>
                    </a:lnTo>
                    <a:lnTo>
                      <a:pt x="593" y="186"/>
                    </a:lnTo>
                    <a:lnTo>
                      <a:pt x="578" y="171"/>
                    </a:lnTo>
                    <a:lnTo>
                      <a:pt x="576" y="171"/>
                    </a:lnTo>
                    <a:lnTo>
                      <a:pt x="574" y="169"/>
                    </a:lnTo>
                    <a:lnTo>
                      <a:pt x="563" y="154"/>
                    </a:lnTo>
                    <a:lnTo>
                      <a:pt x="563" y="150"/>
                    </a:lnTo>
                    <a:lnTo>
                      <a:pt x="559" y="142"/>
                    </a:lnTo>
                    <a:lnTo>
                      <a:pt x="559" y="138"/>
                    </a:lnTo>
                    <a:lnTo>
                      <a:pt x="561" y="135"/>
                    </a:lnTo>
                    <a:lnTo>
                      <a:pt x="559" y="133"/>
                    </a:lnTo>
                    <a:lnTo>
                      <a:pt x="557" y="131"/>
                    </a:lnTo>
                    <a:lnTo>
                      <a:pt x="553" y="129"/>
                    </a:lnTo>
                    <a:lnTo>
                      <a:pt x="551" y="121"/>
                    </a:lnTo>
                    <a:lnTo>
                      <a:pt x="551" y="119"/>
                    </a:lnTo>
                    <a:lnTo>
                      <a:pt x="551" y="115"/>
                    </a:lnTo>
                    <a:lnTo>
                      <a:pt x="551" y="119"/>
                    </a:lnTo>
                    <a:lnTo>
                      <a:pt x="545" y="121"/>
                    </a:lnTo>
                    <a:lnTo>
                      <a:pt x="543" y="123"/>
                    </a:lnTo>
                    <a:lnTo>
                      <a:pt x="545" y="125"/>
                    </a:lnTo>
                    <a:lnTo>
                      <a:pt x="543" y="131"/>
                    </a:lnTo>
                    <a:lnTo>
                      <a:pt x="540" y="133"/>
                    </a:lnTo>
                    <a:lnTo>
                      <a:pt x="536" y="138"/>
                    </a:lnTo>
                    <a:lnTo>
                      <a:pt x="536" y="144"/>
                    </a:lnTo>
                    <a:lnTo>
                      <a:pt x="538" y="148"/>
                    </a:lnTo>
                    <a:lnTo>
                      <a:pt x="540" y="150"/>
                    </a:lnTo>
                    <a:lnTo>
                      <a:pt x="542" y="152"/>
                    </a:lnTo>
                    <a:lnTo>
                      <a:pt x="551" y="160"/>
                    </a:lnTo>
                    <a:lnTo>
                      <a:pt x="553" y="161"/>
                    </a:lnTo>
                    <a:lnTo>
                      <a:pt x="555" y="169"/>
                    </a:lnTo>
                    <a:lnTo>
                      <a:pt x="557" y="173"/>
                    </a:lnTo>
                    <a:lnTo>
                      <a:pt x="557" y="177"/>
                    </a:lnTo>
                    <a:lnTo>
                      <a:pt x="557" y="179"/>
                    </a:lnTo>
                    <a:lnTo>
                      <a:pt x="555" y="183"/>
                    </a:lnTo>
                    <a:lnTo>
                      <a:pt x="555" y="186"/>
                    </a:lnTo>
                    <a:lnTo>
                      <a:pt x="559" y="196"/>
                    </a:lnTo>
                    <a:lnTo>
                      <a:pt x="563" y="200"/>
                    </a:lnTo>
                    <a:lnTo>
                      <a:pt x="565" y="200"/>
                    </a:lnTo>
                    <a:lnTo>
                      <a:pt x="567" y="200"/>
                    </a:lnTo>
                    <a:lnTo>
                      <a:pt x="568" y="202"/>
                    </a:lnTo>
                    <a:lnTo>
                      <a:pt x="568" y="204"/>
                    </a:lnTo>
                    <a:lnTo>
                      <a:pt x="570" y="206"/>
                    </a:lnTo>
                    <a:lnTo>
                      <a:pt x="570" y="208"/>
                    </a:lnTo>
                    <a:lnTo>
                      <a:pt x="572" y="211"/>
                    </a:lnTo>
                    <a:lnTo>
                      <a:pt x="576" y="217"/>
                    </a:lnTo>
                    <a:lnTo>
                      <a:pt x="582" y="223"/>
                    </a:lnTo>
                    <a:lnTo>
                      <a:pt x="582" y="225"/>
                    </a:lnTo>
                    <a:lnTo>
                      <a:pt x="588" y="231"/>
                    </a:lnTo>
                    <a:lnTo>
                      <a:pt x="590" y="236"/>
                    </a:lnTo>
                    <a:lnTo>
                      <a:pt x="593" y="240"/>
                    </a:lnTo>
                    <a:lnTo>
                      <a:pt x="597" y="244"/>
                    </a:lnTo>
                    <a:lnTo>
                      <a:pt x="605" y="252"/>
                    </a:lnTo>
                    <a:lnTo>
                      <a:pt x="611" y="254"/>
                    </a:lnTo>
                    <a:lnTo>
                      <a:pt x="611" y="256"/>
                    </a:lnTo>
                    <a:lnTo>
                      <a:pt x="615" y="256"/>
                    </a:lnTo>
                    <a:lnTo>
                      <a:pt x="615" y="258"/>
                    </a:lnTo>
                    <a:lnTo>
                      <a:pt x="618" y="259"/>
                    </a:lnTo>
                    <a:lnTo>
                      <a:pt x="620" y="265"/>
                    </a:lnTo>
                    <a:lnTo>
                      <a:pt x="622" y="267"/>
                    </a:lnTo>
                    <a:lnTo>
                      <a:pt x="622" y="269"/>
                    </a:lnTo>
                    <a:lnTo>
                      <a:pt x="622" y="271"/>
                    </a:lnTo>
                    <a:lnTo>
                      <a:pt x="620" y="269"/>
                    </a:lnTo>
                    <a:lnTo>
                      <a:pt x="618" y="267"/>
                    </a:lnTo>
                    <a:lnTo>
                      <a:pt x="616" y="267"/>
                    </a:lnTo>
                    <a:lnTo>
                      <a:pt x="615" y="269"/>
                    </a:lnTo>
                    <a:lnTo>
                      <a:pt x="616" y="281"/>
                    </a:lnTo>
                    <a:lnTo>
                      <a:pt x="620" y="286"/>
                    </a:lnTo>
                    <a:lnTo>
                      <a:pt x="626" y="292"/>
                    </a:lnTo>
                    <a:lnTo>
                      <a:pt x="628" y="296"/>
                    </a:lnTo>
                    <a:lnTo>
                      <a:pt x="630" y="300"/>
                    </a:lnTo>
                    <a:lnTo>
                      <a:pt x="630" y="302"/>
                    </a:lnTo>
                    <a:lnTo>
                      <a:pt x="630" y="304"/>
                    </a:lnTo>
                    <a:lnTo>
                      <a:pt x="632" y="306"/>
                    </a:lnTo>
                    <a:lnTo>
                      <a:pt x="634" y="306"/>
                    </a:lnTo>
                    <a:lnTo>
                      <a:pt x="636" y="306"/>
                    </a:lnTo>
                    <a:lnTo>
                      <a:pt x="639" y="308"/>
                    </a:lnTo>
                    <a:lnTo>
                      <a:pt x="639" y="309"/>
                    </a:lnTo>
                    <a:lnTo>
                      <a:pt x="639" y="311"/>
                    </a:lnTo>
                    <a:lnTo>
                      <a:pt x="639" y="315"/>
                    </a:lnTo>
                    <a:lnTo>
                      <a:pt x="639" y="317"/>
                    </a:lnTo>
                    <a:lnTo>
                      <a:pt x="647" y="331"/>
                    </a:lnTo>
                    <a:lnTo>
                      <a:pt x="647" y="338"/>
                    </a:lnTo>
                    <a:lnTo>
                      <a:pt x="647" y="348"/>
                    </a:lnTo>
                    <a:lnTo>
                      <a:pt x="647" y="350"/>
                    </a:lnTo>
                    <a:lnTo>
                      <a:pt x="649" y="352"/>
                    </a:lnTo>
                    <a:lnTo>
                      <a:pt x="651" y="352"/>
                    </a:lnTo>
                    <a:lnTo>
                      <a:pt x="653" y="354"/>
                    </a:lnTo>
                    <a:lnTo>
                      <a:pt x="657" y="361"/>
                    </a:lnTo>
                    <a:lnTo>
                      <a:pt x="661" y="371"/>
                    </a:lnTo>
                    <a:lnTo>
                      <a:pt x="664" y="375"/>
                    </a:lnTo>
                    <a:lnTo>
                      <a:pt x="666" y="379"/>
                    </a:lnTo>
                    <a:lnTo>
                      <a:pt x="666" y="381"/>
                    </a:lnTo>
                    <a:lnTo>
                      <a:pt x="666" y="382"/>
                    </a:lnTo>
                    <a:lnTo>
                      <a:pt x="674" y="394"/>
                    </a:lnTo>
                    <a:lnTo>
                      <a:pt x="682" y="407"/>
                    </a:lnTo>
                    <a:lnTo>
                      <a:pt x="686" y="411"/>
                    </a:lnTo>
                    <a:lnTo>
                      <a:pt x="687" y="413"/>
                    </a:lnTo>
                    <a:lnTo>
                      <a:pt x="689" y="413"/>
                    </a:lnTo>
                    <a:lnTo>
                      <a:pt x="689" y="415"/>
                    </a:lnTo>
                    <a:lnTo>
                      <a:pt x="695" y="425"/>
                    </a:lnTo>
                    <a:lnTo>
                      <a:pt x="695" y="427"/>
                    </a:lnTo>
                    <a:lnTo>
                      <a:pt x="699" y="432"/>
                    </a:lnTo>
                    <a:lnTo>
                      <a:pt x="705" y="446"/>
                    </a:lnTo>
                    <a:lnTo>
                      <a:pt x="709" y="454"/>
                    </a:lnTo>
                    <a:lnTo>
                      <a:pt x="711" y="457"/>
                    </a:lnTo>
                    <a:lnTo>
                      <a:pt x="712" y="459"/>
                    </a:lnTo>
                    <a:lnTo>
                      <a:pt x="716" y="463"/>
                    </a:lnTo>
                    <a:lnTo>
                      <a:pt x="716" y="465"/>
                    </a:lnTo>
                    <a:lnTo>
                      <a:pt x="720" y="471"/>
                    </a:lnTo>
                    <a:lnTo>
                      <a:pt x="728" y="486"/>
                    </a:lnTo>
                    <a:lnTo>
                      <a:pt x="732" y="498"/>
                    </a:lnTo>
                    <a:lnTo>
                      <a:pt x="732" y="500"/>
                    </a:lnTo>
                    <a:lnTo>
                      <a:pt x="737" y="507"/>
                    </a:lnTo>
                    <a:lnTo>
                      <a:pt x="741" y="511"/>
                    </a:lnTo>
                    <a:lnTo>
                      <a:pt x="745" y="513"/>
                    </a:lnTo>
                    <a:lnTo>
                      <a:pt x="749" y="517"/>
                    </a:lnTo>
                    <a:lnTo>
                      <a:pt x="751" y="519"/>
                    </a:lnTo>
                    <a:lnTo>
                      <a:pt x="751" y="521"/>
                    </a:lnTo>
                    <a:lnTo>
                      <a:pt x="753" y="523"/>
                    </a:lnTo>
                    <a:lnTo>
                      <a:pt x="755" y="527"/>
                    </a:lnTo>
                    <a:lnTo>
                      <a:pt x="762" y="530"/>
                    </a:lnTo>
                    <a:lnTo>
                      <a:pt x="770" y="536"/>
                    </a:lnTo>
                    <a:lnTo>
                      <a:pt x="772" y="536"/>
                    </a:lnTo>
                    <a:lnTo>
                      <a:pt x="774" y="538"/>
                    </a:lnTo>
                    <a:lnTo>
                      <a:pt x="776" y="540"/>
                    </a:lnTo>
                    <a:lnTo>
                      <a:pt x="778" y="544"/>
                    </a:lnTo>
                    <a:lnTo>
                      <a:pt x="764" y="542"/>
                    </a:lnTo>
                    <a:lnTo>
                      <a:pt x="760" y="538"/>
                    </a:lnTo>
                    <a:lnTo>
                      <a:pt x="759" y="538"/>
                    </a:lnTo>
                    <a:lnTo>
                      <a:pt x="757" y="538"/>
                    </a:lnTo>
                    <a:lnTo>
                      <a:pt x="755" y="540"/>
                    </a:lnTo>
                    <a:lnTo>
                      <a:pt x="755" y="550"/>
                    </a:lnTo>
                    <a:lnTo>
                      <a:pt x="757" y="553"/>
                    </a:lnTo>
                    <a:lnTo>
                      <a:pt x="757" y="555"/>
                    </a:lnTo>
                    <a:lnTo>
                      <a:pt x="757" y="559"/>
                    </a:lnTo>
                    <a:lnTo>
                      <a:pt x="757" y="565"/>
                    </a:lnTo>
                    <a:lnTo>
                      <a:pt x="757" y="573"/>
                    </a:lnTo>
                    <a:lnTo>
                      <a:pt x="759" y="578"/>
                    </a:lnTo>
                    <a:lnTo>
                      <a:pt x="760" y="580"/>
                    </a:lnTo>
                    <a:lnTo>
                      <a:pt x="760" y="582"/>
                    </a:lnTo>
                    <a:lnTo>
                      <a:pt x="760" y="584"/>
                    </a:lnTo>
                    <a:lnTo>
                      <a:pt x="760" y="590"/>
                    </a:lnTo>
                    <a:lnTo>
                      <a:pt x="762" y="592"/>
                    </a:lnTo>
                    <a:lnTo>
                      <a:pt x="764" y="594"/>
                    </a:lnTo>
                    <a:lnTo>
                      <a:pt x="766" y="598"/>
                    </a:lnTo>
                    <a:lnTo>
                      <a:pt x="768" y="603"/>
                    </a:lnTo>
                    <a:lnTo>
                      <a:pt x="768" y="605"/>
                    </a:lnTo>
                    <a:lnTo>
                      <a:pt x="768" y="609"/>
                    </a:lnTo>
                    <a:lnTo>
                      <a:pt x="774" y="615"/>
                    </a:lnTo>
                    <a:lnTo>
                      <a:pt x="780" y="623"/>
                    </a:lnTo>
                    <a:lnTo>
                      <a:pt x="782" y="625"/>
                    </a:lnTo>
                    <a:lnTo>
                      <a:pt x="787" y="627"/>
                    </a:lnTo>
                    <a:lnTo>
                      <a:pt x="793" y="628"/>
                    </a:lnTo>
                    <a:lnTo>
                      <a:pt x="795" y="628"/>
                    </a:lnTo>
                    <a:lnTo>
                      <a:pt x="803" y="630"/>
                    </a:lnTo>
                    <a:lnTo>
                      <a:pt x="807" y="632"/>
                    </a:lnTo>
                    <a:lnTo>
                      <a:pt x="810" y="636"/>
                    </a:lnTo>
                    <a:lnTo>
                      <a:pt x="818" y="644"/>
                    </a:lnTo>
                    <a:lnTo>
                      <a:pt x="820" y="648"/>
                    </a:lnTo>
                    <a:lnTo>
                      <a:pt x="822" y="651"/>
                    </a:lnTo>
                    <a:lnTo>
                      <a:pt x="824" y="653"/>
                    </a:lnTo>
                    <a:lnTo>
                      <a:pt x="826" y="655"/>
                    </a:lnTo>
                    <a:lnTo>
                      <a:pt x="830" y="655"/>
                    </a:lnTo>
                    <a:lnTo>
                      <a:pt x="843" y="665"/>
                    </a:lnTo>
                    <a:lnTo>
                      <a:pt x="847" y="669"/>
                    </a:lnTo>
                    <a:lnTo>
                      <a:pt x="853" y="671"/>
                    </a:lnTo>
                    <a:lnTo>
                      <a:pt x="853" y="673"/>
                    </a:lnTo>
                    <a:lnTo>
                      <a:pt x="855" y="675"/>
                    </a:lnTo>
                    <a:lnTo>
                      <a:pt x="855" y="676"/>
                    </a:lnTo>
                    <a:lnTo>
                      <a:pt x="853" y="676"/>
                    </a:lnTo>
                    <a:lnTo>
                      <a:pt x="849" y="676"/>
                    </a:lnTo>
                    <a:lnTo>
                      <a:pt x="843" y="676"/>
                    </a:lnTo>
                    <a:lnTo>
                      <a:pt x="839" y="676"/>
                    </a:lnTo>
                    <a:lnTo>
                      <a:pt x="830" y="676"/>
                    </a:lnTo>
                    <a:lnTo>
                      <a:pt x="820" y="676"/>
                    </a:lnTo>
                    <a:lnTo>
                      <a:pt x="812" y="676"/>
                    </a:lnTo>
                    <a:lnTo>
                      <a:pt x="808" y="676"/>
                    </a:lnTo>
                    <a:lnTo>
                      <a:pt x="793" y="676"/>
                    </a:lnTo>
                    <a:lnTo>
                      <a:pt x="785" y="676"/>
                    </a:lnTo>
                    <a:lnTo>
                      <a:pt x="776" y="676"/>
                    </a:lnTo>
                    <a:lnTo>
                      <a:pt x="753" y="676"/>
                    </a:lnTo>
                    <a:lnTo>
                      <a:pt x="747" y="676"/>
                    </a:lnTo>
                    <a:lnTo>
                      <a:pt x="732" y="676"/>
                    </a:lnTo>
                    <a:lnTo>
                      <a:pt x="720" y="676"/>
                    </a:lnTo>
                    <a:lnTo>
                      <a:pt x="718" y="676"/>
                    </a:lnTo>
                    <a:lnTo>
                      <a:pt x="716" y="676"/>
                    </a:lnTo>
                    <a:lnTo>
                      <a:pt x="714" y="676"/>
                    </a:lnTo>
                    <a:lnTo>
                      <a:pt x="701" y="676"/>
                    </a:lnTo>
                    <a:lnTo>
                      <a:pt x="697" y="676"/>
                    </a:lnTo>
                    <a:lnTo>
                      <a:pt x="676" y="676"/>
                    </a:lnTo>
                    <a:lnTo>
                      <a:pt x="659" y="676"/>
                    </a:lnTo>
                    <a:lnTo>
                      <a:pt x="657" y="676"/>
                    </a:lnTo>
                    <a:lnTo>
                      <a:pt x="649" y="676"/>
                    </a:lnTo>
                    <a:lnTo>
                      <a:pt x="641" y="676"/>
                    </a:lnTo>
                    <a:lnTo>
                      <a:pt x="636" y="676"/>
                    </a:lnTo>
                    <a:lnTo>
                      <a:pt x="634" y="676"/>
                    </a:lnTo>
                    <a:lnTo>
                      <a:pt x="615" y="676"/>
                    </a:lnTo>
                    <a:lnTo>
                      <a:pt x="607" y="676"/>
                    </a:lnTo>
                    <a:lnTo>
                      <a:pt x="593" y="676"/>
                    </a:lnTo>
                    <a:lnTo>
                      <a:pt x="557" y="676"/>
                    </a:lnTo>
                    <a:lnTo>
                      <a:pt x="547" y="676"/>
                    </a:lnTo>
                    <a:lnTo>
                      <a:pt x="545" y="676"/>
                    </a:lnTo>
                    <a:lnTo>
                      <a:pt x="542" y="676"/>
                    </a:lnTo>
                    <a:lnTo>
                      <a:pt x="538" y="676"/>
                    </a:lnTo>
                    <a:lnTo>
                      <a:pt x="536" y="676"/>
                    </a:lnTo>
                    <a:lnTo>
                      <a:pt x="511" y="676"/>
                    </a:lnTo>
                    <a:lnTo>
                      <a:pt x="482" y="676"/>
                    </a:lnTo>
                    <a:lnTo>
                      <a:pt x="476" y="676"/>
                    </a:lnTo>
                    <a:lnTo>
                      <a:pt x="474" y="676"/>
                    </a:lnTo>
                    <a:lnTo>
                      <a:pt x="474" y="675"/>
                    </a:lnTo>
                    <a:lnTo>
                      <a:pt x="478" y="665"/>
                    </a:lnTo>
                    <a:lnTo>
                      <a:pt x="476" y="663"/>
                    </a:lnTo>
                    <a:lnTo>
                      <a:pt x="474" y="661"/>
                    </a:lnTo>
                    <a:lnTo>
                      <a:pt x="472" y="661"/>
                    </a:lnTo>
                    <a:lnTo>
                      <a:pt x="470" y="661"/>
                    </a:lnTo>
                    <a:lnTo>
                      <a:pt x="469" y="661"/>
                    </a:lnTo>
                    <a:lnTo>
                      <a:pt x="465" y="669"/>
                    </a:lnTo>
                    <a:lnTo>
                      <a:pt x="463" y="671"/>
                    </a:lnTo>
                    <a:lnTo>
                      <a:pt x="461" y="676"/>
                    </a:lnTo>
                    <a:lnTo>
                      <a:pt x="455" y="676"/>
                    </a:lnTo>
                    <a:lnTo>
                      <a:pt x="453" y="676"/>
                    </a:lnTo>
                    <a:lnTo>
                      <a:pt x="424" y="676"/>
                    </a:lnTo>
                    <a:lnTo>
                      <a:pt x="421" y="676"/>
                    </a:lnTo>
                    <a:lnTo>
                      <a:pt x="413" y="676"/>
                    </a:lnTo>
                    <a:lnTo>
                      <a:pt x="407" y="676"/>
                    </a:lnTo>
                    <a:lnTo>
                      <a:pt x="403" y="676"/>
                    </a:lnTo>
                    <a:lnTo>
                      <a:pt x="398" y="676"/>
                    </a:lnTo>
                    <a:lnTo>
                      <a:pt x="390" y="676"/>
                    </a:lnTo>
                    <a:lnTo>
                      <a:pt x="378" y="676"/>
                    </a:lnTo>
                    <a:lnTo>
                      <a:pt x="344" y="676"/>
                    </a:lnTo>
                    <a:lnTo>
                      <a:pt x="338" y="676"/>
                    </a:lnTo>
                    <a:lnTo>
                      <a:pt x="319" y="676"/>
                    </a:lnTo>
                    <a:lnTo>
                      <a:pt x="313" y="676"/>
                    </a:lnTo>
                    <a:lnTo>
                      <a:pt x="311" y="676"/>
                    </a:lnTo>
                    <a:lnTo>
                      <a:pt x="309" y="676"/>
                    </a:lnTo>
                    <a:lnTo>
                      <a:pt x="307" y="676"/>
                    </a:lnTo>
                    <a:lnTo>
                      <a:pt x="305" y="676"/>
                    </a:lnTo>
                    <a:lnTo>
                      <a:pt x="301" y="676"/>
                    </a:lnTo>
                    <a:lnTo>
                      <a:pt x="273" y="676"/>
                    </a:lnTo>
                    <a:lnTo>
                      <a:pt x="253" y="676"/>
                    </a:lnTo>
                    <a:lnTo>
                      <a:pt x="250" y="676"/>
                    </a:lnTo>
                    <a:lnTo>
                      <a:pt x="248" y="676"/>
                    </a:lnTo>
                    <a:lnTo>
                      <a:pt x="211" y="676"/>
                    </a:lnTo>
                    <a:lnTo>
                      <a:pt x="190" y="676"/>
                    </a:lnTo>
                    <a:lnTo>
                      <a:pt x="188" y="676"/>
                    </a:lnTo>
                    <a:lnTo>
                      <a:pt x="184" y="676"/>
                    </a:lnTo>
                    <a:lnTo>
                      <a:pt x="180" y="676"/>
                    </a:lnTo>
                    <a:lnTo>
                      <a:pt x="171" y="676"/>
                    </a:lnTo>
                    <a:lnTo>
                      <a:pt x="167" y="676"/>
                    </a:lnTo>
                    <a:lnTo>
                      <a:pt x="159" y="676"/>
                    </a:lnTo>
                    <a:lnTo>
                      <a:pt x="156" y="676"/>
                    </a:lnTo>
                    <a:lnTo>
                      <a:pt x="150" y="676"/>
                    </a:lnTo>
                    <a:lnTo>
                      <a:pt x="138" y="676"/>
                    </a:lnTo>
                    <a:lnTo>
                      <a:pt x="136" y="676"/>
                    </a:lnTo>
                    <a:lnTo>
                      <a:pt x="115" y="676"/>
                    </a:lnTo>
                    <a:lnTo>
                      <a:pt x="75" y="676"/>
                    </a:lnTo>
                    <a:lnTo>
                      <a:pt x="50" y="676"/>
                    </a:lnTo>
                    <a:lnTo>
                      <a:pt x="36" y="676"/>
                    </a:lnTo>
                    <a:lnTo>
                      <a:pt x="29" y="676"/>
                    </a:lnTo>
                    <a:lnTo>
                      <a:pt x="21" y="676"/>
                    </a:lnTo>
                    <a:lnTo>
                      <a:pt x="21" y="673"/>
                    </a:lnTo>
                    <a:lnTo>
                      <a:pt x="21" y="657"/>
                    </a:lnTo>
                    <a:lnTo>
                      <a:pt x="21" y="565"/>
                    </a:lnTo>
                    <a:lnTo>
                      <a:pt x="21" y="534"/>
                    </a:lnTo>
                    <a:lnTo>
                      <a:pt x="21" y="513"/>
                    </a:lnTo>
                    <a:lnTo>
                      <a:pt x="21" y="480"/>
                    </a:lnTo>
                    <a:lnTo>
                      <a:pt x="21" y="467"/>
                    </a:lnTo>
                    <a:lnTo>
                      <a:pt x="21" y="436"/>
                    </a:lnTo>
                    <a:lnTo>
                      <a:pt x="21" y="398"/>
                    </a:lnTo>
                    <a:lnTo>
                      <a:pt x="21" y="363"/>
                    </a:lnTo>
                    <a:lnTo>
                      <a:pt x="21" y="357"/>
                    </a:lnTo>
                    <a:lnTo>
                      <a:pt x="21" y="346"/>
                    </a:lnTo>
                    <a:lnTo>
                      <a:pt x="21" y="331"/>
                    </a:lnTo>
                    <a:lnTo>
                      <a:pt x="21" y="327"/>
                    </a:lnTo>
                    <a:lnTo>
                      <a:pt x="21" y="321"/>
                    </a:lnTo>
                    <a:lnTo>
                      <a:pt x="21" y="296"/>
                    </a:lnTo>
                    <a:lnTo>
                      <a:pt x="21" y="284"/>
                    </a:lnTo>
                    <a:lnTo>
                      <a:pt x="21" y="279"/>
                    </a:lnTo>
                    <a:lnTo>
                      <a:pt x="21" y="273"/>
                    </a:lnTo>
                    <a:lnTo>
                      <a:pt x="21" y="263"/>
                    </a:lnTo>
                    <a:lnTo>
                      <a:pt x="21" y="256"/>
                    </a:lnTo>
                    <a:lnTo>
                      <a:pt x="21" y="248"/>
                    </a:lnTo>
                    <a:lnTo>
                      <a:pt x="21" y="236"/>
                    </a:lnTo>
                    <a:lnTo>
                      <a:pt x="21" y="188"/>
                    </a:lnTo>
                    <a:lnTo>
                      <a:pt x="21" y="169"/>
                    </a:lnTo>
                    <a:lnTo>
                      <a:pt x="15" y="156"/>
                    </a:lnTo>
                    <a:lnTo>
                      <a:pt x="13" y="154"/>
                    </a:lnTo>
                    <a:lnTo>
                      <a:pt x="13" y="150"/>
                    </a:lnTo>
                    <a:lnTo>
                      <a:pt x="13" y="144"/>
                    </a:lnTo>
                    <a:lnTo>
                      <a:pt x="10" y="129"/>
                    </a:lnTo>
                    <a:lnTo>
                      <a:pt x="10" y="127"/>
                    </a:lnTo>
                    <a:lnTo>
                      <a:pt x="10" y="125"/>
                    </a:lnTo>
                    <a:lnTo>
                      <a:pt x="10" y="121"/>
                    </a:lnTo>
                    <a:lnTo>
                      <a:pt x="8" y="119"/>
                    </a:lnTo>
                    <a:lnTo>
                      <a:pt x="6" y="113"/>
                    </a:lnTo>
                    <a:lnTo>
                      <a:pt x="2" y="108"/>
                    </a:lnTo>
                    <a:lnTo>
                      <a:pt x="2" y="106"/>
                    </a:lnTo>
                    <a:lnTo>
                      <a:pt x="0" y="106"/>
                    </a:lnTo>
                    <a:lnTo>
                      <a:pt x="0" y="102"/>
                    </a:lnTo>
                    <a:lnTo>
                      <a:pt x="2" y="100"/>
                    </a:lnTo>
                    <a:lnTo>
                      <a:pt x="6" y="94"/>
                    </a:lnTo>
                    <a:lnTo>
                      <a:pt x="8" y="90"/>
                    </a:lnTo>
                    <a:lnTo>
                      <a:pt x="11" y="88"/>
                    </a:lnTo>
                    <a:lnTo>
                      <a:pt x="13" y="87"/>
                    </a:lnTo>
                    <a:lnTo>
                      <a:pt x="15" y="81"/>
                    </a:lnTo>
                    <a:lnTo>
                      <a:pt x="19" y="71"/>
                    </a:lnTo>
                    <a:lnTo>
                      <a:pt x="23" y="62"/>
                    </a:lnTo>
                    <a:lnTo>
                      <a:pt x="21" y="58"/>
                    </a:lnTo>
                    <a:lnTo>
                      <a:pt x="19" y="56"/>
                    </a:lnTo>
                    <a:lnTo>
                      <a:pt x="15" y="44"/>
                    </a:lnTo>
                    <a:lnTo>
                      <a:pt x="11" y="35"/>
                    </a:lnTo>
                    <a:lnTo>
                      <a:pt x="11" y="19"/>
                    </a:lnTo>
                    <a:lnTo>
                      <a:pt x="13" y="17"/>
                    </a:lnTo>
                    <a:lnTo>
                      <a:pt x="19" y="15"/>
                    </a:lnTo>
                    <a:lnTo>
                      <a:pt x="21" y="12"/>
                    </a:lnTo>
                    <a:lnTo>
                      <a:pt x="25" y="10"/>
                    </a:lnTo>
                    <a:lnTo>
                      <a:pt x="25" y="6"/>
                    </a:lnTo>
                    <a:lnTo>
                      <a:pt x="27" y="6"/>
                    </a:lnTo>
                    <a:lnTo>
                      <a:pt x="29" y="4"/>
                    </a:lnTo>
                    <a:lnTo>
                      <a:pt x="31" y="2"/>
                    </a:lnTo>
                    <a:lnTo>
                      <a:pt x="31" y="0"/>
                    </a:lnTo>
                    <a:lnTo>
                      <a:pt x="33" y="0"/>
                    </a:lnTo>
                    <a:lnTo>
                      <a:pt x="33" y="2"/>
                    </a:lnTo>
                    <a:lnTo>
                      <a:pt x="33" y="8"/>
                    </a:lnTo>
                    <a:lnTo>
                      <a:pt x="44" y="12"/>
                    </a:lnTo>
                    <a:lnTo>
                      <a:pt x="50" y="12"/>
                    </a:lnTo>
                    <a:lnTo>
                      <a:pt x="56" y="10"/>
                    </a:lnTo>
                    <a:lnTo>
                      <a:pt x="61" y="8"/>
                    </a:lnTo>
                    <a:lnTo>
                      <a:pt x="69" y="6"/>
                    </a:lnTo>
                    <a:lnTo>
                      <a:pt x="79" y="4"/>
                    </a:lnTo>
                    <a:lnTo>
                      <a:pt x="81" y="2"/>
                    </a:lnTo>
                    <a:lnTo>
                      <a:pt x="83" y="2"/>
                    </a:lnTo>
                    <a:lnTo>
                      <a:pt x="88" y="2"/>
                    </a:lnTo>
                    <a:lnTo>
                      <a:pt x="90" y="2"/>
                    </a:lnTo>
                    <a:lnTo>
                      <a:pt x="92" y="4"/>
                    </a:lnTo>
                    <a:lnTo>
                      <a:pt x="98" y="4"/>
                    </a:lnTo>
                    <a:lnTo>
                      <a:pt x="104" y="6"/>
                    </a:lnTo>
                    <a:lnTo>
                      <a:pt x="113" y="10"/>
                    </a:lnTo>
                    <a:lnTo>
                      <a:pt x="115" y="10"/>
                    </a:lnTo>
                    <a:lnTo>
                      <a:pt x="117" y="10"/>
                    </a:lnTo>
                    <a:lnTo>
                      <a:pt x="127" y="12"/>
                    </a:lnTo>
                    <a:lnTo>
                      <a:pt x="136" y="12"/>
                    </a:lnTo>
                    <a:lnTo>
                      <a:pt x="146" y="14"/>
                    </a:lnTo>
                    <a:lnTo>
                      <a:pt x="154" y="15"/>
                    </a:lnTo>
                    <a:lnTo>
                      <a:pt x="165" y="17"/>
                    </a:lnTo>
                    <a:lnTo>
                      <a:pt x="173" y="19"/>
                    </a:lnTo>
                    <a:lnTo>
                      <a:pt x="179" y="19"/>
                    </a:lnTo>
                    <a:lnTo>
                      <a:pt x="180" y="19"/>
                    </a:lnTo>
                    <a:lnTo>
                      <a:pt x="184" y="19"/>
                    </a:lnTo>
                    <a:lnTo>
                      <a:pt x="186" y="19"/>
                    </a:lnTo>
                    <a:lnTo>
                      <a:pt x="186" y="23"/>
                    </a:lnTo>
                    <a:lnTo>
                      <a:pt x="186" y="25"/>
                    </a:lnTo>
                    <a:lnTo>
                      <a:pt x="188" y="27"/>
                    </a:lnTo>
                    <a:lnTo>
                      <a:pt x="188" y="29"/>
                    </a:lnTo>
                    <a:lnTo>
                      <a:pt x="190" y="29"/>
                    </a:lnTo>
                    <a:lnTo>
                      <a:pt x="192" y="31"/>
                    </a:lnTo>
                    <a:lnTo>
                      <a:pt x="194" y="31"/>
                    </a:lnTo>
                    <a:lnTo>
                      <a:pt x="202" y="33"/>
                    </a:lnTo>
                    <a:lnTo>
                      <a:pt x="207" y="35"/>
                    </a:lnTo>
                    <a:lnTo>
                      <a:pt x="217" y="31"/>
                    </a:lnTo>
                    <a:lnTo>
                      <a:pt x="221" y="29"/>
                    </a:lnTo>
                    <a:lnTo>
                      <a:pt x="221" y="31"/>
                    </a:lnTo>
                    <a:lnTo>
                      <a:pt x="223" y="33"/>
                    </a:lnTo>
                    <a:lnTo>
                      <a:pt x="225" y="37"/>
                    </a:lnTo>
                    <a:lnTo>
                      <a:pt x="225" y="38"/>
                    </a:lnTo>
                    <a:lnTo>
                      <a:pt x="227" y="38"/>
                    </a:lnTo>
                    <a:lnTo>
                      <a:pt x="244" y="40"/>
                    </a:lnTo>
                    <a:lnTo>
                      <a:pt x="250" y="40"/>
                    </a:lnTo>
                    <a:lnTo>
                      <a:pt x="255" y="40"/>
                    </a:lnTo>
                    <a:lnTo>
                      <a:pt x="259" y="40"/>
                    </a:lnTo>
                    <a:lnTo>
                      <a:pt x="261" y="40"/>
                    </a:lnTo>
                    <a:lnTo>
                      <a:pt x="271" y="44"/>
                    </a:lnTo>
                    <a:lnTo>
                      <a:pt x="282" y="46"/>
                    </a:lnTo>
                    <a:lnTo>
                      <a:pt x="284" y="48"/>
                    </a:lnTo>
                    <a:lnTo>
                      <a:pt x="288" y="50"/>
                    </a:lnTo>
                    <a:lnTo>
                      <a:pt x="290" y="52"/>
                    </a:lnTo>
                    <a:lnTo>
                      <a:pt x="294" y="54"/>
                    </a:lnTo>
                    <a:lnTo>
                      <a:pt x="300" y="58"/>
                    </a:lnTo>
                    <a:lnTo>
                      <a:pt x="303" y="58"/>
                    </a:lnTo>
                    <a:lnTo>
                      <a:pt x="305" y="58"/>
                    </a:lnTo>
                    <a:lnTo>
                      <a:pt x="309" y="58"/>
                    </a:lnTo>
                    <a:lnTo>
                      <a:pt x="311" y="58"/>
                    </a:lnTo>
                    <a:lnTo>
                      <a:pt x="313" y="58"/>
                    </a:lnTo>
                    <a:lnTo>
                      <a:pt x="317" y="58"/>
                    </a:lnTo>
                    <a:lnTo>
                      <a:pt x="319" y="56"/>
                    </a:lnTo>
                    <a:lnTo>
                      <a:pt x="325" y="54"/>
                    </a:lnTo>
                    <a:lnTo>
                      <a:pt x="336" y="50"/>
                    </a:lnTo>
                    <a:lnTo>
                      <a:pt x="338" y="48"/>
                    </a:lnTo>
                    <a:lnTo>
                      <a:pt x="342" y="46"/>
                    </a:lnTo>
                    <a:lnTo>
                      <a:pt x="344" y="46"/>
                    </a:lnTo>
                    <a:lnTo>
                      <a:pt x="344" y="44"/>
                    </a:lnTo>
                    <a:lnTo>
                      <a:pt x="346" y="44"/>
                    </a:lnTo>
                    <a:lnTo>
                      <a:pt x="349" y="40"/>
                    </a:lnTo>
                    <a:lnTo>
                      <a:pt x="353" y="38"/>
                    </a:lnTo>
                    <a:lnTo>
                      <a:pt x="357" y="37"/>
                    </a:lnTo>
                    <a:lnTo>
                      <a:pt x="371" y="27"/>
                    </a:lnTo>
                    <a:lnTo>
                      <a:pt x="374" y="25"/>
                    </a:lnTo>
                    <a:lnTo>
                      <a:pt x="376" y="23"/>
                    </a:lnTo>
                    <a:lnTo>
                      <a:pt x="378" y="27"/>
                    </a:lnTo>
                    <a:lnTo>
                      <a:pt x="382" y="31"/>
                    </a:lnTo>
                    <a:lnTo>
                      <a:pt x="386" y="31"/>
                    </a:lnTo>
                    <a:lnTo>
                      <a:pt x="392" y="29"/>
                    </a:lnTo>
                    <a:lnTo>
                      <a:pt x="392" y="27"/>
                    </a:lnTo>
                    <a:lnTo>
                      <a:pt x="392" y="23"/>
                    </a:lnTo>
                    <a:lnTo>
                      <a:pt x="396" y="15"/>
                    </a:lnTo>
                    <a:lnTo>
                      <a:pt x="399" y="15"/>
                    </a:lnTo>
                    <a:lnTo>
                      <a:pt x="398" y="14"/>
                    </a:lnTo>
                    <a:lnTo>
                      <a:pt x="396" y="12"/>
                    </a:lnTo>
                    <a:lnTo>
                      <a:pt x="399" y="12"/>
                    </a:lnTo>
                    <a:lnTo>
                      <a:pt x="399" y="14"/>
                    </a:lnTo>
                    <a:lnTo>
                      <a:pt x="403" y="14"/>
                    </a:lnTo>
                    <a:lnTo>
                      <a:pt x="405" y="14"/>
                    </a:lnTo>
                    <a:lnTo>
                      <a:pt x="407" y="14"/>
                    </a:lnTo>
                    <a:lnTo>
                      <a:pt x="411" y="14"/>
                    </a:lnTo>
                    <a:lnTo>
                      <a:pt x="413" y="14"/>
                    </a:lnTo>
                    <a:lnTo>
                      <a:pt x="421" y="12"/>
                    </a:lnTo>
                    <a:lnTo>
                      <a:pt x="422" y="10"/>
                    </a:lnTo>
                    <a:lnTo>
                      <a:pt x="424" y="10"/>
                    </a:lnTo>
                    <a:lnTo>
                      <a:pt x="428" y="8"/>
                    </a:lnTo>
                    <a:lnTo>
                      <a:pt x="430" y="8"/>
                    </a:lnTo>
                    <a:lnTo>
                      <a:pt x="438" y="6"/>
                    </a:lnTo>
                    <a:lnTo>
                      <a:pt x="421" y="14"/>
                    </a:lnTo>
                    <a:lnTo>
                      <a:pt x="411" y="15"/>
                    </a:lnTo>
                    <a:lnTo>
                      <a:pt x="409" y="19"/>
                    </a:lnTo>
                    <a:lnTo>
                      <a:pt x="413" y="19"/>
                    </a:lnTo>
                    <a:lnTo>
                      <a:pt x="422" y="17"/>
                    </a:lnTo>
                    <a:lnTo>
                      <a:pt x="434" y="17"/>
                    </a:lnTo>
                    <a:lnTo>
                      <a:pt x="440" y="15"/>
                    </a:lnTo>
                    <a:lnTo>
                      <a:pt x="442" y="12"/>
                    </a:lnTo>
                    <a:lnTo>
                      <a:pt x="447" y="12"/>
                    </a:lnTo>
                    <a:lnTo>
                      <a:pt x="449" y="12"/>
                    </a:lnTo>
                    <a:lnTo>
                      <a:pt x="449" y="8"/>
                    </a:lnTo>
                    <a:lnTo>
                      <a:pt x="446" y="6"/>
                    </a:lnTo>
                    <a:lnTo>
                      <a:pt x="444" y="6"/>
                    </a:lnTo>
                    <a:lnTo>
                      <a:pt x="440" y="6"/>
                    </a:lnTo>
                    <a:lnTo>
                      <a:pt x="442" y="4"/>
                    </a:lnTo>
                    <a:lnTo>
                      <a:pt x="447" y="4"/>
                    </a:lnTo>
                    <a:lnTo>
                      <a:pt x="451" y="4"/>
                    </a:lnTo>
                    <a:lnTo>
                      <a:pt x="455" y="6"/>
                    </a:lnTo>
                    <a:lnTo>
                      <a:pt x="457" y="6"/>
                    </a:lnTo>
                    <a:lnTo>
                      <a:pt x="461" y="6"/>
                    </a:lnTo>
                    <a:lnTo>
                      <a:pt x="465" y="8"/>
                    </a:lnTo>
                    <a:lnTo>
                      <a:pt x="467" y="10"/>
                    </a:lnTo>
                    <a:lnTo>
                      <a:pt x="472" y="12"/>
                    </a:lnTo>
                    <a:lnTo>
                      <a:pt x="478" y="15"/>
                    </a:lnTo>
                    <a:lnTo>
                      <a:pt x="480" y="15"/>
                    </a:lnTo>
                    <a:lnTo>
                      <a:pt x="482" y="15"/>
                    </a:lnTo>
                    <a:lnTo>
                      <a:pt x="484" y="15"/>
                    </a:lnTo>
                    <a:lnTo>
                      <a:pt x="488" y="14"/>
                    </a:lnTo>
                    <a:lnTo>
                      <a:pt x="494" y="12"/>
                    </a:lnTo>
                    <a:lnTo>
                      <a:pt x="497" y="12"/>
                    </a:lnTo>
                    <a:lnTo>
                      <a:pt x="499" y="10"/>
                    </a:lnTo>
                    <a:lnTo>
                      <a:pt x="503" y="8"/>
                    </a:lnTo>
                    <a:lnTo>
                      <a:pt x="505" y="10"/>
                    </a:lnTo>
                    <a:lnTo>
                      <a:pt x="507" y="10"/>
                    </a:lnTo>
                    <a:lnTo>
                      <a:pt x="509" y="14"/>
                    </a:lnTo>
                    <a:lnTo>
                      <a:pt x="511" y="15"/>
                    </a:lnTo>
                    <a:lnTo>
                      <a:pt x="513" y="17"/>
                    </a:lnTo>
                    <a:lnTo>
                      <a:pt x="515" y="19"/>
                    </a:lnTo>
                    <a:lnTo>
                      <a:pt x="517" y="19"/>
                    </a:lnTo>
                    <a:lnTo>
                      <a:pt x="517" y="21"/>
                    </a:lnTo>
                    <a:lnTo>
                      <a:pt x="518" y="21"/>
                    </a:lnTo>
                    <a:lnTo>
                      <a:pt x="526" y="25"/>
                    </a:lnTo>
                    <a:lnTo>
                      <a:pt x="522" y="25"/>
                    </a:lnTo>
                    <a:lnTo>
                      <a:pt x="518" y="23"/>
                    </a:lnTo>
                    <a:lnTo>
                      <a:pt x="518" y="21"/>
                    </a:lnTo>
                    <a:lnTo>
                      <a:pt x="517" y="21"/>
                    </a:lnTo>
                    <a:lnTo>
                      <a:pt x="513" y="19"/>
                    </a:lnTo>
                    <a:lnTo>
                      <a:pt x="511" y="17"/>
                    </a:lnTo>
                    <a:lnTo>
                      <a:pt x="509" y="15"/>
                    </a:lnTo>
                    <a:lnTo>
                      <a:pt x="507" y="10"/>
                    </a:lnTo>
                    <a:lnTo>
                      <a:pt x="505" y="10"/>
                    </a:lnTo>
                    <a:lnTo>
                      <a:pt x="501" y="10"/>
                    </a:lnTo>
                    <a:lnTo>
                      <a:pt x="495" y="27"/>
                    </a:lnTo>
                    <a:lnTo>
                      <a:pt x="497" y="27"/>
                    </a:lnTo>
                    <a:lnTo>
                      <a:pt x="499" y="29"/>
                    </a:lnTo>
                    <a:lnTo>
                      <a:pt x="507" y="33"/>
                    </a:lnTo>
                    <a:lnTo>
                      <a:pt x="509" y="33"/>
                    </a:lnTo>
                    <a:lnTo>
                      <a:pt x="511" y="31"/>
                    </a:lnTo>
                    <a:lnTo>
                      <a:pt x="513" y="31"/>
                    </a:lnTo>
                    <a:lnTo>
                      <a:pt x="515" y="33"/>
                    </a:lnTo>
                    <a:lnTo>
                      <a:pt x="515" y="35"/>
                    </a:lnTo>
                    <a:lnTo>
                      <a:pt x="515" y="37"/>
                    </a:lnTo>
                    <a:lnTo>
                      <a:pt x="517" y="40"/>
                    </a:lnTo>
                    <a:lnTo>
                      <a:pt x="520" y="40"/>
                    </a:lnTo>
                    <a:lnTo>
                      <a:pt x="522" y="40"/>
                    </a:lnTo>
                    <a:lnTo>
                      <a:pt x="520" y="40"/>
                    </a:lnTo>
                    <a:close/>
                  </a:path>
                </a:pathLst>
              </a:custGeom>
              <a:grpFill/>
              <a:ln w="3175">
                <a:solidFill>
                  <a:sysClr val="window" lastClr="FFFFFF">
                    <a:lumMod val="7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endParaRPr>
              </a:p>
            </p:txBody>
          </p:sp>
          <p:sp>
            <p:nvSpPr>
              <p:cNvPr id="54" name="Freeform 17">
                <a:extLst>
                  <a:ext uri="{FF2B5EF4-FFF2-40B4-BE49-F238E27FC236}">
                    <a16:creationId xmlns:a16="http://schemas.microsoft.com/office/drawing/2014/main" id="{E579F216-E4FB-4B3A-B6DC-C25233915F40}"/>
                  </a:ext>
                </a:extLst>
              </p:cNvPr>
              <p:cNvSpPr>
                <a:spLocks/>
              </p:cNvSpPr>
              <p:nvPr/>
            </p:nvSpPr>
            <p:spPr bwMode="gray">
              <a:xfrm>
                <a:off x="2701127" y="3187686"/>
                <a:ext cx="169402" cy="175734"/>
              </a:xfrm>
              <a:custGeom>
                <a:avLst/>
                <a:gdLst/>
                <a:ahLst/>
                <a:cxnLst>
                  <a:cxn ang="0">
                    <a:pos x="65" y="0"/>
                  </a:cxn>
                  <a:cxn ang="0">
                    <a:pos x="71" y="0"/>
                  </a:cxn>
                  <a:cxn ang="0">
                    <a:pos x="73" y="0"/>
                  </a:cxn>
                  <a:cxn ang="0">
                    <a:pos x="90" y="0"/>
                  </a:cxn>
                  <a:cxn ang="0">
                    <a:pos x="96" y="3"/>
                  </a:cxn>
                  <a:cxn ang="0">
                    <a:pos x="88" y="7"/>
                  </a:cxn>
                  <a:cxn ang="0">
                    <a:pos x="94" y="9"/>
                  </a:cxn>
                  <a:cxn ang="0">
                    <a:pos x="100" y="15"/>
                  </a:cxn>
                  <a:cxn ang="0">
                    <a:pos x="105" y="28"/>
                  </a:cxn>
                  <a:cxn ang="0">
                    <a:pos x="100" y="38"/>
                  </a:cxn>
                  <a:cxn ang="0">
                    <a:pos x="88" y="46"/>
                  </a:cxn>
                  <a:cxn ang="0">
                    <a:pos x="82" y="51"/>
                  </a:cxn>
                  <a:cxn ang="0">
                    <a:pos x="88" y="53"/>
                  </a:cxn>
                  <a:cxn ang="0">
                    <a:pos x="90" y="57"/>
                  </a:cxn>
                  <a:cxn ang="0">
                    <a:pos x="80" y="55"/>
                  </a:cxn>
                  <a:cxn ang="0">
                    <a:pos x="65" y="61"/>
                  </a:cxn>
                  <a:cxn ang="0">
                    <a:pos x="59" y="69"/>
                  </a:cxn>
                  <a:cxn ang="0">
                    <a:pos x="65" y="71"/>
                  </a:cxn>
                  <a:cxn ang="0">
                    <a:pos x="65" y="76"/>
                  </a:cxn>
                  <a:cxn ang="0">
                    <a:pos x="56" y="84"/>
                  </a:cxn>
                  <a:cxn ang="0">
                    <a:pos x="52" y="86"/>
                  </a:cxn>
                  <a:cxn ang="0">
                    <a:pos x="50" y="90"/>
                  </a:cxn>
                  <a:cxn ang="0">
                    <a:pos x="48" y="92"/>
                  </a:cxn>
                  <a:cxn ang="0">
                    <a:pos x="38" y="96"/>
                  </a:cxn>
                  <a:cxn ang="0">
                    <a:pos x="34" y="96"/>
                  </a:cxn>
                  <a:cxn ang="0">
                    <a:pos x="31" y="105"/>
                  </a:cxn>
                  <a:cxn ang="0">
                    <a:pos x="29" y="107"/>
                  </a:cxn>
                  <a:cxn ang="0">
                    <a:pos x="19" y="111"/>
                  </a:cxn>
                  <a:cxn ang="0">
                    <a:pos x="15" y="109"/>
                  </a:cxn>
                  <a:cxn ang="0">
                    <a:pos x="2" y="107"/>
                  </a:cxn>
                  <a:cxn ang="0">
                    <a:pos x="4" y="105"/>
                  </a:cxn>
                  <a:cxn ang="0">
                    <a:pos x="8" y="100"/>
                  </a:cxn>
                  <a:cxn ang="0">
                    <a:pos x="9" y="94"/>
                  </a:cxn>
                  <a:cxn ang="0">
                    <a:pos x="13" y="82"/>
                  </a:cxn>
                  <a:cxn ang="0">
                    <a:pos x="17" y="80"/>
                  </a:cxn>
                  <a:cxn ang="0">
                    <a:pos x="21" y="75"/>
                  </a:cxn>
                  <a:cxn ang="0">
                    <a:pos x="23" y="67"/>
                  </a:cxn>
                  <a:cxn ang="0">
                    <a:pos x="27" y="61"/>
                  </a:cxn>
                  <a:cxn ang="0">
                    <a:pos x="27" y="57"/>
                  </a:cxn>
                  <a:cxn ang="0">
                    <a:pos x="27" y="53"/>
                  </a:cxn>
                  <a:cxn ang="0">
                    <a:pos x="31" y="51"/>
                  </a:cxn>
                  <a:cxn ang="0">
                    <a:pos x="34" y="51"/>
                  </a:cxn>
                  <a:cxn ang="0">
                    <a:pos x="38" y="38"/>
                  </a:cxn>
                  <a:cxn ang="0">
                    <a:pos x="38" y="30"/>
                  </a:cxn>
                  <a:cxn ang="0">
                    <a:pos x="38" y="25"/>
                  </a:cxn>
                  <a:cxn ang="0">
                    <a:pos x="52" y="15"/>
                  </a:cxn>
                  <a:cxn ang="0">
                    <a:pos x="63" y="7"/>
                  </a:cxn>
                  <a:cxn ang="0">
                    <a:pos x="63" y="2"/>
                  </a:cxn>
                </a:cxnLst>
                <a:rect l="0" t="0" r="r" b="b"/>
                <a:pathLst>
                  <a:path w="107" h="111">
                    <a:moveTo>
                      <a:pt x="61" y="0"/>
                    </a:moveTo>
                    <a:lnTo>
                      <a:pt x="65" y="0"/>
                    </a:lnTo>
                    <a:lnTo>
                      <a:pt x="69" y="0"/>
                    </a:lnTo>
                    <a:lnTo>
                      <a:pt x="71" y="0"/>
                    </a:lnTo>
                    <a:lnTo>
                      <a:pt x="71" y="0"/>
                    </a:lnTo>
                    <a:lnTo>
                      <a:pt x="73" y="0"/>
                    </a:lnTo>
                    <a:lnTo>
                      <a:pt x="84" y="0"/>
                    </a:lnTo>
                    <a:lnTo>
                      <a:pt x="90" y="0"/>
                    </a:lnTo>
                    <a:lnTo>
                      <a:pt x="96" y="2"/>
                    </a:lnTo>
                    <a:lnTo>
                      <a:pt x="96" y="3"/>
                    </a:lnTo>
                    <a:lnTo>
                      <a:pt x="92" y="5"/>
                    </a:lnTo>
                    <a:lnTo>
                      <a:pt x="88" y="7"/>
                    </a:lnTo>
                    <a:lnTo>
                      <a:pt x="88" y="9"/>
                    </a:lnTo>
                    <a:lnTo>
                      <a:pt x="94" y="9"/>
                    </a:lnTo>
                    <a:lnTo>
                      <a:pt x="96" y="11"/>
                    </a:lnTo>
                    <a:lnTo>
                      <a:pt x="100" y="15"/>
                    </a:lnTo>
                    <a:lnTo>
                      <a:pt x="102" y="21"/>
                    </a:lnTo>
                    <a:lnTo>
                      <a:pt x="105" y="28"/>
                    </a:lnTo>
                    <a:lnTo>
                      <a:pt x="107" y="30"/>
                    </a:lnTo>
                    <a:lnTo>
                      <a:pt x="100" y="38"/>
                    </a:lnTo>
                    <a:lnTo>
                      <a:pt x="92" y="42"/>
                    </a:lnTo>
                    <a:lnTo>
                      <a:pt x="88" y="46"/>
                    </a:lnTo>
                    <a:lnTo>
                      <a:pt x="86" y="46"/>
                    </a:lnTo>
                    <a:lnTo>
                      <a:pt x="82" y="51"/>
                    </a:lnTo>
                    <a:lnTo>
                      <a:pt x="86" y="53"/>
                    </a:lnTo>
                    <a:lnTo>
                      <a:pt x="88" y="53"/>
                    </a:lnTo>
                    <a:lnTo>
                      <a:pt x="90" y="55"/>
                    </a:lnTo>
                    <a:lnTo>
                      <a:pt x="90" y="57"/>
                    </a:lnTo>
                    <a:lnTo>
                      <a:pt x="88" y="57"/>
                    </a:lnTo>
                    <a:lnTo>
                      <a:pt x="80" y="55"/>
                    </a:lnTo>
                    <a:lnTo>
                      <a:pt x="69" y="57"/>
                    </a:lnTo>
                    <a:lnTo>
                      <a:pt x="65" y="61"/>
                    </a:lnTo>
                    <a:lnTo>
                      <a:pt x="61" y="65"/>
                    </a:lnTo>
                    <a:lnTo>
                      <a:pt x="59" y="69"/>
                    </a:lnTo>
                    <a:lnTo>
                      <a:pt x="61" y="71"/>
                    </a:lnTo>
                    <a:lnTo>
                      <a:pt x="65" y="71"/>
                    </a:lnTo>
                    <a:lnTo>
                      <a:pt x="67" y="75"/>
                    </a:lnTo>
                    <a:lnTo>
                      <a:pt x="65" y="76"/>
                    </a:lnTo>
                    <a:lnTo>
                      <a:pt x="59" y="82"/>
                    </a:lnTo>
                    <a:lnTo>
                      <a:pt x="56" y="84"/>
                    </a:lnTo>
                    <a:lnTo>
                      <a:pt x="54" y="86"/>
                    </a:lnTo>
                    <a:lnTo>
                      <a:pt x="52" y="86"/>
                    </a:lnTo>
                    <a:lnTo>
                      <a:pt x="50" y="88"/>
                    </a:lnTo>
                    <a:lnTo>
                      <a:pt x="50" y="90"/>
                    </a:lnTo>
                    <a:lnTo>
                      <a:pt x="48" y="90"/>
                    </a:lnTo>
                    <a:lnTo>
                      <a:pt x="48" y="92"/>
                    </a:lnTo>
                    <a:lnTo>
                      <a:pt x="46" y="92"/>
                    </a:lnTo>
                    <a:lnTo>
                      <a:pt x="38" y="96"/>
                    </a:lnTo>
                    <a:lnTo>
                      <a:pt x="36" y="98"/>
                    </a:lnTo>
                    <a:lnTo>
                      <a:pt x="34" y="96"/>
                    </a:lnTo>
                    <a:lnTo>
                      <a:pt x="31" y="101"/>
                    </a:lnTo>
                    <a:lnTo>
                      <a:pt x="31" y="105"/>
                    </a:lnTo>
                    <a:lnTo>
                      <a:pt x="29" y="107"/>
                    </a:lnTo>
                    <a:lnTo>
                      <a:pt x="29" y="107"/>
                    </a:lnTo>
                    <a:lnTo>
                      <a:pt x="23" y="109"/>
                    </a:lnTo>
                    <a:lnTo>
                      <a:pt x="19" y="111"/>
                    </a:lnTo>
                    <a:lnTo>
                      <a:pt x="17" y="111"/>
                    </a:lnTo>
                    <a:lnTo>
                      <a:pt x="15" y="109"/>
                    </a:lnTo>
                    <a:lnTo>
                      <a:pt x="11" y="107"/>
                    </a:lnTo>
                    <a:lnTo>
                      <a:pt x="2" y="107"/>
                    </a:lnTo>
                    <a:lnTo>
                      <a:pt x="0" y="109"/>
                    </a:lnTo>
                    <a:lnTo>
                      <a:pt x="4" y="105"/>
                    </a:lnTo>
                    <a:lnTo>
                      <a:pt x="8" y="101"/>
                    </a:lnTo>
                    <a:lnTo>
                      <a:pt x="8" y="100"/>
                    </a:lnTo>
                    <a:lnTo>
                      <a:pt x="8" y="98"/>
                    </a:lnTo>
                    <a:lnTo>
                      <a:pt x="9" y="94"/>
                    </a:lnTo>
                    <a:lnTo>
                      <a:pt x="11" y="84"/>
                    </a:lnTo>
                    <a:lnTo>
                      <a:pt x="13" y="82"/>
                    </a:lnTo>
                    <a:lnTo>
                      <a:pt x="15" y="82"/>
                    </a:lnTo>
                    <a:lnTo>
                      <a:pt x="17" y="80"/>
                    </a:lnTo>
                    <a:lnTo>
                      <a:pt x="19" y="78"/>
                    </a:lnTo>
                    <a:lnTo>
                      <a:pt x="21" y="75"/>
                    </a:lnTo>
                    <a:lnTo>
                      <a:pt x="21" y="71"/>
                    </a:lnTo>
                    <a:lnTo>
                      <a:pt x="23" y="67"/>
                    </a:lnTo>
                    <a:lnTo>
                      <a:pt x="25" y="63"/>
                    </a:lnTo>
                    <a:lnTo>
                      <a:pt x="27" y="61"/>
                    </a:lnTo>
                    <a:lnTo>
                      <a:pt x="27" y="59"/>
                    </a:lnTo>
                    <a:lnTo>
                      <a:pt x="27" y="57"/>
                    </a:lnTo>
                    <a:lnTo>
                      <a:pt x="27" y="55"/>
                    </a:lnTo>
                    <a:lnTo>
                      <a:pt x="27" y="53"/>
                    </a:lnTo>
                    <a:lnTo>
                      <a:pt x="27" y="51"/>
                    </a:lnTo>
                    <a:lnTo>
                      <a:pt x="31" y="51"/>
                    </a:lnTo>
                    <a:lnTo>
                      <a:pt x="32" y="51"/>
                    </a:lnTo>
                    <a:lnTo>
                      <a:pt x="34" y="51"/>
                    </a:lnTo>
                    <a:lnTo>
                      <a:pt x="38" y="44"/>
                    </a:lnTo>
                    <a:lnTo>
                      <a:pt x="38" y="38"/>
                    </a:lnTo>
                    <a:lnTo>
                      <a:pt x="38" y="34"/>
                    </a:lnTo>
                    <a:lnTo>
                      <a:pt x="38" y="30"/>
                    </a:lnTo>
                    <a:lnTo>
                      <a:pt x="38" y="30"/>
                    </a:lnTo>
                    <a:lnTo>
                      <a:pt x="38" y="25"/>
                    </a:lnTo>
                    <a:lnTo>
                      <a:pt x="40" y="23"/>
                    </a:lnTo>
                    <a:lnTo>
                      <a:pt x="52" y="15"/>
                    </a:lnTo>
                    <a:lnTo>
                      <a:pt x="56" y="11"/>
                    </a:lnTo>
                    <a:lnTo>
                      <a:pt x="63" y="7"/>
                    </a:lnTo>
                    <a:lnTo>
                      <a:pt x="63" y="5"/>
                    </a:lnTo>
                    <a:lnTo>
                      <a:pt x="63" y="2"/>
                    </a:lnTo>
                    <a:lnTo>
                      <a:pt x="61" y="0"/>
                    </a:lnTo>
                    <a:close/>
                  </a:path>
                </a:pathLst>
              </a:custGeom>
              <a:grpFill/>
              <a:ln w="3175">
                <a:solidFill>
                  <a:sysClr val="window" lastClr="FFFFFF">
                    <a:lumMod val="7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endParaRPr>
              </a:p>
            </p:txBody>
          </p:sp>
          <p:sp>
            <p:nvSpPr>
              <p:cNvPr id="55" name="Freeform 19">
                <a:extLst>
                  <a:ext uri="{FF2B5EF4-FFF2-40B4-BE49-F238E27FC236}">
                    <a16:creationId xmlns:a16="http://schemas.microsoft.com/office/drawing/2014/main" id="{0AFC3532-C383-4501-9FC6-00202FAFED0B}"/>
                  </a:ext>
                </a:extLst>
              </p:cNvPr>
              <p:cNvSpPr>
                <a:spLocks/>
              </p:cNvSpPr>
              <p:nvPr/>
            </p:nvSpPr>
            <p:spPr bwMode="gray">
              <a:xfrm>
                <a:off x="2758121" y="2894797"/>
                <a:ext cx="752014" cy="550949"/>
              </a:xfrm>
              <a:custGeom>
                <a:avLst/>
                <a:gdLst/>
                <a:ahLst/>
                <a:cxnLst>
                  <a:cxn ang="0">
                    <a:pos x="2" y="283"/>
                  </a:cxn>
                  <a:cxn ang="0">
                    <a:pos x="12" y="275"/>
                  </a:cxn>
                  <a:cxn ang="0">
                    <a:pos x="20" y="269"/>
                  </a:cxn>
                  <a:cxn ang="0">
                    <a:pos x="25" y="256"/>
                  </a:cxn>
                  <a:cxn ang="0">
                    <a:pos x="44" y="240"/>
                  </a:cxn>
                  <a:cxn ang="0">
                    <a:pos x="50" y="238"/>
                  </a:cxn>
                  <a:cxn ang="0">
                    <a:pos x="64" y="223"/>
                  </a:cxn>
                  <a:cxn ang="0">
                    <a:pos x="60" y="196"/>
                  </a:cxn>
                  <a:cxn ang="0">
                    <a:pos x="60" y="188"/>
                  </a:cxn>
                  <a:cxn ang="0">
                    <a:pos x="35" y="185"/>
                  </a:cxn>
                  <a:cxn ang="0">
                    <a:pos x="23" y="181"/>
                  </a:cxn>
                  <a:cxn ang="0">
                    <a:pos x="20" y="156"/>
                  </a:cxn>
                  <a:cxn ang="0">
                    <a:pos x="23" y="142"/>
                  </a:cxn>
                  <a:cxn ang="0">
                    <a:pos x="8" y="119"/>
                  </a:cxn>
                  <a:cxn ang="0">
                    <a:pos x="21" y="94"/>
                  </a:cxn>
                  <a:cxn ang="0">
                    <a:pos x="39" y="102"/>
                  </a:cxn>
                  <a:cxn ang="0">
                    <a:pos x="43" y="92"/>
                  </a:cxn>
                  <a:cxn ang="0">
                    <a:pos x="54" y="77"/>
                  </a:cxn>
                  <a:cxn ang="0">
                    <a:pos x="71" y="75"/>
                  </a:cxn>
                  <a:cxn ang="0">
                    <a:pos x="68" y="60"/>
                  </a:cxn>
                  <a:cxn ang="0">
                    <a:pos x="73" y="31"/>
                  </a:cxn>
                  <a:cxn ang="0">
                    <a:pos x="106" y="44"/>
                  </a:cxn>
                  <a:cxn ang="0">
                    <a:pos x="137" y="40"/>
                  </a:cxn>
                  <a:cxn ang="0">
                    <a:pos x="160" y="35"/>
                  </a:cxn>
                  <a:cxn ang="0">
                    <a:pos x="171" y="31"/>
                  </a:cxn>
                  <a:cxn ang="0">
                    <a:pos x="198" y="27"/>
                  </a:cxn>
                  <a:cxn ang="0">
                    <a:pos x="217" y="40"/>
                  </a:cxn>
                  <a:cxn ang="0">
                    <a:pos x="240" y="40"/>
                  </a:cxn>
                  <a:cxn ang="0">
                    <a:pos x="254" y="42"/>
                  </a:cxn>
                  <a:cxn ang="0">
                    <a:pos x="294" y="37"/>
                  </a:cxn>
                  <a:cxn ang="0">
                    <a:pos x="327" y="25"/>
                  </a:cxn>
                  <a:cxn ang="0">
                    <a:pos x="344" y="17"/>
                  </a:cxn>
                  <a:cxn ang="0">
                    <a:pos x="363" y="12"/>
                  </a:cxn>
                  <a:cxn ang="0">
                    <a:pos x="404" y="14"/>
                  </a:cxn>
                  <a:cxn ang="0">
                    <a:pos x="448" y="8"/>
                  </a:cxn>
                  <a:cxn ang="0">
                    <a:pos x="463" y="0"/>
                  </a:cxn>
                  <a:cxn ang="0">
                    <a:pos x="475" y="14"/>
                  </a:cxn>
                  <a:cxn ang="0">
                    <a:pos x="404" y="56"/>
                  </a:cxn>
                  <a:cxn ang="0">
                    <a:pos x="404" y="102"/>
                  </a:cxn>
                  <a:cxn ang="0">
                    <a:pos x="396" y="129"/>
                  </a:cxn>
                  <a:cxn ang="0">
                    <a:pos x="394" y="142"/>
                  </a:cxn>
                  <a:cxn ang="0">
                    <a:pos x="392" y="156"/>
                  </a:cxn>
                  <a:cxn ang="0">
                    <a:pos x="379" y="200"/>
                  </a:cxn>
                  <a:cxn ang="0">
                    <a:pos x="294" y="240"/>
                  </a:cxn>
                  <a:cxn ang="0">
                    <a:pos x="223" y="273"/>
                  </a:cxn>
                  <a:cxn ang="0">
                    <a:pos x="141" y="317"/>
                  </a:cxn>
                  <a:cxn ang="0">
                    <a:pos x="89" y="346"/>
                  </a:cxn>
                  <a:cxn ang="0">
                    <a:pos x="62" y="344"/>
                  </a:cxn>
                  <a:cxn ang="0">
                    <a:pos x="39" y="334"/>
                  </a:cxn>
                  <a:cxn ang="0">
                    <a:pos x="23" y="319"/>
                  </a:cxn>
                  <a:cxn ang="0">
                    <a:pos x="2" y="321"/>
                  </a:cxn>
                  <a:cxn ang="0">
                    <a:pos x="2" y="310"/>
                  </a:cxn>
                  <a:cxn ang="0">
                    <a:pos x="2" y="300"/>
                  </a:cxn>
                  <a:cxn ang="0">
                    <a:pos x="4" y="285"/>
                  </a:cxn>
                </a:cxnLst>
                <a:rect l="0" t="0" r="r" b="b"/>
                <a:pathLst>
                  <a:path w="475" h="348">
                    <a:moveTo>
                      <a:pt x="4" y="285"/>
                    </a:moveTo>
                    <a:lnTo>
                      <a:pt x="4" y="283"/>
                    </a:lnTo>
                    <a:lnTo>
                      <a:pt x="4" y="283"/>
                    </a:lnTo>
                    <a:lnTo>
                      <a:pt x="4" y="283"/>
                    </a:lnTo>
                    <a:lnTo>
                      <a:pt x="2" y="283"/>
                    </a:lnTo>
                    <a:lnTo>
                      <a:pt x="0" y="283"/>
                    </a:lnTo>
                    <a:lnTo>
                      <a:pt x="2" y="281"/>
                    </a:lnTo>
                    <a:lnTo>
                      <a:pt x="10" y="277"/>
                    </a:lnTo>
                    <a:lnTo>
                      <a:pt x="12" y="277"/>
                    </a:lnTo>
                    <a:lnTo>
                      <a:pt x="12" y="275"/>
                    </a:lnTo>
                    <a:lnTo>
                      <a:pt x="14" y="275"/>
                    </a:lnTo>
                    <a:lnTo>
                      <a:pt x="14" y="273"/>
                    </a:lnTo>
                    <a:lnTo>
                      <a:pt x="16" y="271"/>
                    </a:lnTo>
                    <a:lnTo>
                      <a:pt x="18" y="271"/>
                    </a:lnTo>
                    <a:lnTo>
                      <a:pt x="20" y="269"/>
                    </a:lnTo>
                    <a:lnTo>
                      <a:pt x="23" y="267"/>
                    </a:lnTo>
                    <a:lnTo>
                      <a:pt x="29" y="261"/>
                    </a:lnTo>
                    <a:lnTo>
                      <a:pt x="31" y="260"/>
                    </a:lnTo>
                    <a:lnTo>
                      <a:pt x="29" y="256"/>
                    </a:lnTo>
                    <a:lnTo>
                      <a:pt x="25" y="256"/>
                    </a:lnTo>
                    <a:lnTo>
                      <a:pt x="23" y="254"/>
                    </a:lnTo>
                    <a:lnTo>
                      <a:pt x="25" y="250"/>
                    </a:lnTo>
                    <a:lnTo>
                      <a:pt x="29" y="246"/>
                    </a:lnTo>
                    <a:lnTo>
                      <a:pt x="33" y="242"/>
                    </a:lnTo>
                    <a:lnTo>
                      <a:pt x="44" y="240"/>
                    </a:lnTo>
                    <a:lnTo>
                      <a:pt x="52" y="242"/>
                    </a:lnTo>
                    <a:lnTo>
                      <a:pt x="54" y="242"/>
                    </a:lnTo>
                    <a:lnTo>
                      <a:pt x="54" y="240"/>
                    </a:lnTo>
                    <a:lnTo>
                      <a:pt x="52" y="238"/>
                    </a:lnTo>
                    <a:lnTo>
                      <a:pt x="50" y="238"/>
                    </a:lnTo>
                    <a:lnTo>
                      <a:pt x="46" y="236"/>
                    </a:lnTo>
                    <a:lnTo>
                      <a:pt x="50" y="231"/>
                    </a:lnTo>
                    <a:lnTo>
                      <a:pt x="52" y="231"/>
                    </a:lnTo>
                    <a:lnTo>
                      <a:pt x="56" y="227"/>
                    </a:lnTo>
                    <a:lnTo>
                      <a:pt x="64" y="223"/>
                    </a:lnTo>
                    <a:lnTo>
                      <a:pt x="71" y="215"/>
                    </a:lnTo>
                    <a:lnTo>
                      <a:pt x="69" y="213"/>
                    </a:lnTo>
                    <a:lnTo>
                      <a:pt x="66" y="206"/>
                    </a:lnTo>
                    <a:lnTo>
                      <a:pt x="64" y="200"/>
                    </a:lnTo>
                    <a:lnTo>
                      <a:pt x="60" y="196"/>
                    </a:lnTo>
                    <a:lnTo>
                      <a:pt x="58" y="194"/>
                    </a:lnTo>
                    <a:lnTo>
                      <a:pt x="52" y="194"/>
                    </a:lnTo>
                    <a:lnTo>
                      <a:pt x="52" y="192"/>
                    </a:lnTo>
                    <a:lnTo>
                      <a:pt x="56" y="190"/>
                    </a:lnTo>
                    <a:lnTo>
                      <a:pt x="60" y="188"/>
                    </a:lnTo>
                    <a:lnTo>
                      <a:pt x="60" y="187"/>
                    </a:lnTo>
                    <a:lnTo>
                      <a:pt x="54" y="185"/>
                    </a:lnTo>
                    <a:lnTo>
                      <a:pt x="48" y="185"/>
                    </a:lnTo>
                    <a:lnTo>
                      <a:pt x="37" y="185"/>
                    </a:lnTo>
                    <a:lnTo>
                      <a:pt x="35" y="185"/>
                    </a:lnTo>
                    <a:lnTo>
                      <a:pt x="35" y="185"/>
                    </a:lnTo>
                    <a:lnTo>
                      <a:pt x="33" y="185"/>
                    </a:lnTo>
                    <a:lnTo>
                      <a:pt x="29" y="185"/>
                    </a:lnTo>
                    <a:lnTo>
                      <a:pt x="25" y="185"/>
                    </a:lnTo>
                    <a:lnTo>
                      <a:pt x="23" y="181"/>
                    </a:lnTo>
                    <a:lnTo>
                      <a:pt x="23" y="179"/>
                    </a:lnTo>
                    <a:lnTo>
                      <a:pt x="20" y="169"/>
                    </a:lnTo>
                    <a:lnTo>
                      <a:pt x="20" y="165"/>
                    </a:lnTo>
                    <a:lnTo>
                      <a:pt x="20" y="162"/>
                    </a:lnTo>
                    <a:lnTo>
                      <a:pt x="20" y="156"/>
                    </a:lnTo>
                    <a:lnTo>
                      <a:pt x="20" y="152"/>
                    </a:lnTo>
                    <a:lnTo>
                      <a:pt x="21" y="148"/>
                    </a:lnTo>
                    <a:lnTo>
                      <a:pt x="25" y="146"/>
                    </a:lnTo>
                    <a:lnTo>
                      <a:pt x="23" y="144"/>
                    </a:lnTo>
                    <a:lnTo>
                      <a:pt x="23" y="142"/>
                    </a:lnTo>
                    <a:lnTo>
                      <a:pt x="23" y="140"/>
                    </a:lnTo>
                    <a:lnTo>
                      <a:pt x="21" y="131"/>
                    </a:lnTo>
                    <a:lnTo>
                      <a:pt x="18" y="127"/>
                    </a:lnTo>
                    <a:lnTo>
                      <a:pt x="12" y="125"/>
                    </a:lnTo>
                    <a:lnTo>
                      <a:pt x="8" y="119"/>
                    </a:lnTo>
                    <a:lnTo>
                      <a:pt x="12" y="115"/>
                    </a:lnTo>
                    <a:lnTo>
                      <a:pt x="16" y="110"/>
                    </a:lnTo>
                    <a:lnTo>
                      <a:pt x="16" y="108"/>
                    </a:lnTo>
                    <a:lnTo>
                      <a:pt x="20" y="100"/>
                    </a:lnTo>
                    <a:lnTo>
                      <a:pt x="21" y="94"/>
                    </a:lnTo>
                    <a:lnTo>
                      <a:pt x="29" y="96"/>
                    </a:lnTo>
                    <a:lnTo>
                      <a:pt x="35" y="100"/>
                    </a:lnTo>
                    <a:lnTo>
                      <a:pt x="37" y="100"/>
                    </a:lnTo>
                    <a:lnTo>
                      <a:pt x="37" y="102"/>
                    </a:lnTo>
                    <a:lnTo>
                      <a:pt x="39" y="102"/>
                    </a:lnTo>
                    <a:lnTo>
                      <a:pt x="39" y="102"/>
                    </a:lnTo>
                    <a:lnTo>
                      <a:pt x="41" y="100"/>
                    </a:lnTo>
                    <a:lnTo>
                      <a:pt x="41" y="98"/>
                    </a:lnTo>
                    <a:lnTo>
                      <a:pt x="41" y="96"/>
                    </a:lnTo>
                    <a:lnTo>
                      <a:pt x="43" y="92"/>
                    </a:lnTo>
                    <a:lnTo>
                      <a:pt x="48" y="92"/>
                    </a:lnTo>
                    <a:lnTo>
                      <a:pt x="54" y="90"/>
                    </a:lnTo>
                    <a:lnTo>
                      <a:pt x="54" y="87"/>
                    </a:lnTo>
                    <a:lnTo>
                      <a:pt x="54" y="83"/>
                    </a:lnTo>
                    <a:lnTo>
                      <a:pt x="54" y="77"/>
                    </a:lnTo>
                    <a:lnTo>
                      <a:pt x="54" y="75"/>
                    </a:lnTo>
                    <a:lnTo>
                      <a:pt x="64" y="73"/>
                    </a:lnTo>
                    <a:lnTo>
                      <a:pt x="66" y="73"/>
                    </a:lnTo>
                    <a:lnTo>
                      <a:pt x="68" y="73"/>
                    </a:lnTo>
                    <a:lnTo>
                      <a:pt x="71" y="75"/>
                    </a:lnTo>
                    <a:lnTo>
                      <a:pt x="75" y="73"/>
                    </a:lnTo>
                    <a:lnTo>
                      <a:pt x="75" y="69"/>
                    </a:lnTo>
                    <a:lnTo>
                      <a:pt x="73" y="67"/>
                    </a:lnTo>
                    <a:lnTo>
                      <a:pt x="68" y="62"/>
                    </a:lnTo>
                    <a:lnTo>
                      <a:pt x="68" y="60"/>
                    </a:lnTo>
                    <a:lnTo>
                      <a:pt x="66" y="56"/>
                    </a:lnTo>
                    <a:lnTo>
                      <a:pt x="68" y="46"/>
                    </a:lnTo>
                    <a:lnTo>
                      <a:pt x="73" y="33"/>
                    </a:lnTo>
                    <a:lnTo>
                      <a:pt x="73" y="31"/>
                    </a:lnTo>
                    <a:lnTo>
                      <a:pt x="73" y="31"/>
                    </a:lnTo>
                    <a:lnTo>
                      <a:pt x="77" y="31"/>
                    </a:lnTo>
                    <a:lnTo>
                      <a:pt x="92" y="35"/>
                    </a:lnTo>
                    <a:lnTo>
                      <a:pt x="96" y="37"/>
                    </a:lnTo>
                    <a:lnTo>
                      <a:pt x="100" y="39"/>
                    </a:lnTo>
                    <a:lnTo>
                      <a:pt x="106" y="44"/>
                    </a:lnTo>
                    <a:lnTo>
                      <a:pt x="116" y="42"/>
                    </a:lnTo>
                    <a:lnTo>
                      <a:pt x="116" y="42"/>
                    </a:lnTo>
                    <a:lnTo>
                      <a:pt x="123" y="44"/>
                    </a:lnTo>
                    <a:lnTo>
                      <a:pt x="135" y="42"/>
                    </a:lnTo>
                    <a:lnTo>
                      <a:pt x="137" y="40"/>
                    </a:lnTo>
                    <a:lnTo>
                      <a:pt x="144" y="39"/>
                    </a:lnTo>
                    <a:lnTo>
                      <a:pt x="146" y="37"/>
                    </a:lnTo>
                    <a:lnTo>
                      <a:pt x="148" y="37"/>
                    </a:lnTo>
                    <a:lnTo>
                      <a:pt x="152" y="37"/>
                    </a:lnTo>
                    <a:lnTo>
                      <a:pt x="160" y="35"/>
                    </a:lnTo>
                    <a:lnTo>
                      <a:pt x="162" y="35"/>
                    </a:lnTo>
                    <a:lnTo>
                      <a:pt x="164" y="33"/>
                    </a:lnTo>
                    <a:lnTo>
                      <a:pt x="167" y="33"/>
                    </a:lnTo>
                    <a:lnTo>
                      <a:pt x="169" y="31"/>
                    </a:lnTo>
                    <a:lnTo>
                      <a:pt x="171" y="31"/>
                    </a:lnTo>
                    <a:lnTo>
                      <a:pt x="175" y="29"/>
                    </a:lnTo>
                    <a:lnTo>
                      <a:pt x="181" y="27"/>
                    </a:lnTo>
                    <a:lnTo>
                      <a:pt x="185" y="25"/>
                    </a:lnTo>
                    <a:lnTo>
                      <a:pt x="194" y="27"/>
                    </a:lnTo>
                    <a:lnTo>
                      <a:pt x="198" y="27"/>
                    </a:lnTo>
                    <a:lnTo>
                      <a:pt x="204" y="29"/>
                    </a:lnTo>
                    <a:lnTo>
                      <a:pt x="206" y="31"/>
                    </a:lnTo>
                    <a:lnTo>
                      <a:pt x="212" y="37"/>
                    </a:lnTo>
                    <a:lnTo>
                      <a:pt x="215" y="39"/>
                    </a:lnTo>
                    <a:lnTo>
                      <a:pt x="217" y="40"/>
                    </a:lnTo>
                    <a:lnTo>
                      <a:pt x="221" y="40"/>
                    </a:lnTo>
                    <a:lnTo>
                      <a:pt x="231" y="40"/>
                    </a:lnTo>
                    <a:lnTo>
                      <a:pt x="235" y="40"/>
                    </a:lnTo>
                    <a:lnTo>
                      <a:pt x="238" y="40"/>
                    </a:lnTo>
                    <a:lnTo>
                      <a:pt x="240" y="40"/>
                    </a:lnTo>
                    <a:lnTo>
                      <a:pt x="242" y="40"/>
                    </a:lnTo>
                    <a:lnTo>
                      <a:pt x="244" y="40"/>
                    </a:lnTo>
                    <a:lnTo>
                      <a:pt x="246" y="42"/>
                    </a:lnTo>
                    <a:lnTo>
                      <a:pt x="250" y="42"/>
                    </a:lnTo>
                    <a:lnTo>
                      <a:pt x="254" y="42"/>
                    </a:lnTo>
                    <a:lnTo>
                      <a:pt x="256" y="42"/>
                    </a:lnTo>
                    <a:lnTo>
                      <a:pt x="260" y="42"/>
                    </a:lnTo>
                    <a:lnTo>
                      <a:pt x="269" y="40"/>
                    </a:lnTo>
                    <a:lnTo>
                      <a:pt x="279" y="39"/>
                    </a:lnTo>
                    <a:lnTo>
                      <a:pt x="294" y="37"/>
                    </a:lnTo>
                    <a:lnTo>
                      <a:pt x="302" y="35"/>
                    </a:lnTo>
                    <a:lnTo>
                      <a:pt x="304" y="35"/>
                    </a:lnTo>
                    <a:lnTo>
                      <a:pt x="308" y="33"/>
                    </a:lnTo>
                    <a:lnTo>
                      <a:pt x="323" y="27"/>
                    </a:lnTo>
                    <a:lnTo>
                      <a:pt x="327" y="25"/>
                    </a:lnTo>
                    <a:lnTo>
                      <a:pt x="327" y="25"/>
                    </a:lnTo>
                    <a:lnTo>
                      <a:pt x="336" y="19"/>
                    </a:lnTo>
                    <a:lnTo>
                      <a:pt x="338" y="19"/>
                    </a:lnTo>
                    <a:lnTo>
                      <a:pt x="342" y="17"/>
                    </a:lnTo>
                    <a:lnTo>
                      <a:pt x="344" y="17"/>
                    </a:lnTo>
                    <a:lnTo>
                      <a:pt x="352" y="15"/>
                    </a:lnTo>
                    <a:lnTo>
                      <a:pt x="354" y="14"/>
                    </a:lnTo>
                    <a:lnTo>
                      <a:pt x="356" y="14"/>
                    </a:lnTo>
                    <a:lnTo>
                      <a:pt x="361" y="12"/>
                    </a:lnTo>
                    <a:lnTo>
                      <a:pt x="363" y="12"/>
                    </a:lnTo>
                    <a:lnTo>
                      <a:pt x="371" y="10"/>
                    </a:lnTo>
                    <a:lnTo>
                      <a:pt x="373" y="10"/>
                    </a:lnTo>
                    <a:lnTo>
                      <a:pt x="386" y="14"/>
                    </a:lnTo>
                    <a:lnTo>
                      <a:pt x="392" y="14"/>
                    </a:lnTo>
                    <a:lnTo>
                      <a:pt x="404" y="14"/>
                    </a:lnTo>
                    <a:lnTo>
                      <a:pt x="409" y="14"/>
                    </a:lnTo>
                    <a:lnTo>
                      <a:pt x="411" y="14"/>
                    </a:lnTo>
                    <a:lnTo>
                      <a:pt x="415" y="14"/>
                    </a:lnTo>
                    <a:lnTo>
                      <a:pt x="436" y="10"/>
                    </a:lnTo>
                    <a:lnTo>
                      <a:pt x="448" y="8"/>
                    </a:lnTo>
                    <a:lnTo>
                      <a:pt x="452" y="6"/>
                    </a:lnTo>
                    <a:lnTo>
                      <a:pt x="454" y="6"/>
                    </a:lnTo>
                    <a:lnTo>
                      <a:pt x="457" y="2"/>
                    </a:lnTo>
                    <a:lnTo>
                      <a:pt x="459" y="0"/>
                    </a:lnTo>
                    <a:lnTo>
                      <a:pt x="463" y="0"/>
                    </a:lnTo>
                    <a:lnTo>
                      <a:pt x="469" y="0"/>
                    </a:lnTo>
                    <a:lnTo>
                      <a:pt x="473" y="4"/>
                    </a:lnTo>
                    <a:lnTo>
                      <a:pt x="473" y="10"/>
                    </a:lnTo>
                    <a:lnTo>
                      <a:pt x="473" y="12"/>
                    </a:lnTo>
                    <a:lnTo>
                      <a:pt x="475" y="14"/>
                    </a:lnTo>
                    <a:lnTo>
                      <a:pt x="475" y="15"/>
                    </a:lnTo>
                    <a:lnTo>
                      <a:pt x="473" y="15"/>
                    </a:lnTo>
                    <a:lnTo>
                      <a:pt x="436" y="48"/>
                    </a:lnTo>
                    <a:lnTo>
                      <a:pt x="406" y="52"/>
                    </a:lnTo>
                    <a:lnTo>
                      <a:pt x="404" y="56"/>
                    </a:lnTo>
                    <a:lnTo>
                      <a:pt x="398" y="65"/>
                    </a:lnTo>
                    <a:lnTo>
                      <a:pt x="396" y="87"/>
                    </a:lnTo>
                    <a:lnTo>
                      <a:pt x="396" y="89"/>
                    </a:lnTo>
                    <a:lnTo>
                      <a:pt x="402" y="98"/>
                    </a:lnTo>
                    <a:lnTo>
                      <a:pt x="404" y="102"/>
                    </a:lnTo>
                    <a:lnTo>
                      <a:pt x="404" y="115"/>
                    </a:lnTo>
                    <a:lnTo>
                      <a:pt x="400" y="121"/>
                    </a:lnTo>
                    <a:lnTo>
                      <a:pt x="398" y="125"/>
                    </a:lnTo>
                    <a:lnTo>
                      <a:pt x="396" y="127"/>
                    </a:lnTo>
                    <a:lnTo>
                      <a:pt x="396" y="129"/>
                    </a:lnTo>
                    <a:lnTo>
                      <a:pt x="396" y="133"/>
                    </a:lnTo>
                    <a:lnTo>
                      <a:pt x="396" y="135"/>
                    </a:lnTo>
                    <a:lnTo>
                      <a:pt x="396" y="137"/>
                    </a:lnTo>
                    <a:lnTo>
                      <a:pt x="394" y="138"/>
                    </a:lnTo>
                    <a:lnTo>
                      <a:pt x="394" y="142"/>
                    </a:lnTo>
                    <a:lnTo>
                      <a:pt x="392" y="144"/>
                    </a:lnTo>
                    <a:lnTo>
                      <a:pt x="392" y="146"/>
                    </a:lnTo>
                    <a:lnTo>
                      <a:pt x="392" y="146"/>
                    </a:lnTo>
                    <a:lnTo>
                      <a:pt x="392" y="152"/>
                    </a:lnTo>
                    <a:lnTo>
                      <a:pt x="392" y="156"/>
                    </a:lnTo>
                    <a:lnTo>
                      <a:pt x="394" y="165"/>
                    </a:lnTo>
                    <a:lnTo>
                      <a:pt x="394" y="175"/>
                    </a:lnTo>
                    <a:lnTo>
                      <a:pt x="384" y="187"/>
                    </a:lnTo>
                    <a:lnTo>
                      <a:pt x="381" y="196"/>
                    </a:lnTo>
                    <a:lnTo>
                      <a:pt x="379" y="200"/>
                    </a:lnTo>
                    <a:lnTo>
                      <a:pt x="354" y="211"/>
                    </a:lnTo>
                    <a:lnTo>
                      <a:pt x="321" y="227"/>
                    </a:lnTo>
                    <a:lnTo>
                      <a:pt x="319" y="229"/>
                    </a:lnTo>
                    <a:lnTo>
                      <a:pt x="308" y="233"/>
                    </a:lnTo>
                    <a:lnTo>
                      <a:pt x="294" y="240"/>
                    </a:lnTo>
                    <a:lnTo>
                      <a:pt x="279" y="248"/>
                    </a:lnTo>
                    <a:lnTo>
                      <a:pt x="265" y="254"/>
                    </a:lnTo>
                    <a:lnTo>
                      <a:pt x="235" y="267"/>
                    </a:lnTo>
                    <a:lnTo>
                      <a:pt x="225" y="273"/>
                    </a:lnTo>
                    <a:lnTo>
                      <a:pt x="223" y="273"/>
                    </a:lnTo>
                    <a:lnTo>
                      <a:pt x="215" y="277"/>
                    </a:lnTo>
                    <a:lnTo>
                      <a:pt x="204" y="283"/>
                    </a:lnTo>
                    <a:lnTo>
                      <a:pt x="190" y="290"/>
                    </a:lnTo>
                    <a:lnTo>
                      <a:pt x="165" y="304"/>
                    </a:lnTo>
                    <a:lnTo>
                      <a:pt x="141" y="317"/>
                    </a:lnTo>
                    <a:lnTo>
                      <a:pt x="133" y="321"/>
                    </a:lnTo>
                    <a:lnTo>
                      <a:pt x="133" y="321"/>
                    </a:lnTo>
                    <a:lnTo>
                      <a:pt x="133" y="321"/>
                    </a:lnTo>
                    <a:lnTo>
                      <a:pt x="108" y="334"/>
                    </a:lnTo>
                    <a:lnTo>
                      <a:pt x="89" y="346"/>
                    </a:lnTo>
                    <a:lnTo>
                      <a:pt x="87" y="348"/>
                    </a:lnTo>
                    <a:lnTo>
                      <a:pt x="79" y="346"/>
                    </a:lnTo>
                    <a:lnTo>
                      <a:pt x="73" y="346"/>
                    </a:lnTo>
                    <a:lnTo>
                      <a:pt x="64" y="344"/>
                    </a:lnTo>
                    <a:lnTo>
                      <a:pt x="62" y="344"/>
                    </a:lnTo>
                    <a:lnTo>
                      <a:pt x="56" y="344"/>
                    </a:lnTo>
                    <a:lnTo>
                      <a:pt x="52" y="340"/>
                    </a:lnTo>
                    <a:lnTo>
                      <a:pt x="50" y="338"/>
                    </a:lnTo>
                    <a:lnTo>
                      <a:pt x="41" y="333"/>
                    </a:lnTo>
                    <a:lnTo>
                      <a:pt x="39" y="334"/>
                    </a:lnTo>
                    <a:lnTo>
                      <a:pt x="37" y="333"/>
                    </a:lnTo>
                    <a:lnTo>
                      <a:pt x="33" y="333"/>
                    </a:lnTo>
                    <a:lnTo>
                      <a:pt x="29" y="327"/>
                    </a:lnTo>
                    <a:lnTo>
                      <a:pt x="27" y="323"/>
                    </a:lnTo>
                    <a:lnTo>
                      <a:pt x="23" y="319"/>
                    </a:lnTo>
                    <a:lnTo>
                      <a:pt x="14" y="317"/>
                    </a:lnTo>
                    <a:lnTo>
                      <a:pt x="10" y="317"/>
                    </a:lnTo>
                    <a:lnTo>
                      <a:pt x="6" y="319"/>
                    </a:lnTo>
                    <a:lnTo>
                      <a:pt x="2" y="321"/>
                    </a:lnTo>
                    <a:lnTo>
                      <a:pt x="2" y="321"/>
                    </a:lnTo>
                    <a:lnTo>
                      <a:pt x="2" y="319"/>
                    </a:lnTo>
                    <a:lnTo>
                      <a:pt x="4" y="317"/>
                    </a:lnTo>
                    <a:lnTo>
                      <a:pt x="4" y="313"/>
                    </a:lnTo>
                    <a:lnTo>
                      <a:pt x="2" y="313"/>
                    </a:lnTo>
                    <a:lnTo>
                      <a:pt x="2" y="310"/>
                    </a:lnTo>
                    <a:lnTo>
                      <a:pt x="0" y="308"/>
                    </a:lnTo>
                    <a:lnTo>
                      <a:pt x="0" y="308"/>
                    </a:lnTo>
                    <a:lnTo>
                      <a:pt x="0" y="306"/>
                    </a:lnTo>
                    <a:lnTo>
                      <a:pt x="2" y="304"/>
                    </a:lnTo>
                    <a:lnTo>
                      <a:pt x="2" y="300"/>
                    </a:lnTo>
                    <a:lnTo>
                      <a:pt x="2" y="296"/>
                    </a:lnTo>
                    <a:lnTo>
                      <a:pt x="2" y="294"/>
                    </a:lnTo>
                    <a:lnTo>
                      <a:pt x="2" y="290"/>
                    </a:lnTo>
                    <a:lnTo>
                      <a:pt x="4" y="285"/>
                    </a:lnTo>
                    <a:lnTo>
                      <a:pt x="4" y="285"/>
                    </a:lnTo>
                    <a:close/>
                  </a:path>
                </a:pathLst>
              </a:custGeom>
              <a:grpFill/>
              <a:ln w="3175">
                <a:solidFill>
                  <a:sysClr val="window" lastClr="FFFFFF">
                    <a:lumMod val="7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endParaRPr>
              </a:p>
            </p:txBody>
          </p:sp>
          <p:sp>
            <p:nvSpPr>
              <p:cNvPr id="56" name="Freeform 26">
                <a:extLst>
                  <a:ext uri="{FF2B5EF4-FFF2-40B4-BE49-F238E27FC236}">
                    <a16:creationId xmlns:a16="http://schemas.microsoft.com/office/drawing/2014/main" id="{29B8F301-58C6-4041-8E82-8FF92BE057E3}"/>
                  </a:ext>
                </a:extLst>
              </p:cNvPr>
              <p:cNvSpPr>
                <a:spLocks noEditPoints="1"/>
              </p:cNvSpPr>
              <p:nvPr/>
            </p:nvSpPr>
            <p:spPr bwMode="gray">
              <a:xfrm>
                <a:off x="4574038" y="4105934"/>
                <a:ext cx="872336" cy="1076567"/>
              </a:xfrm>
              <a:custGeom>
                <a:avLst/>
                <a:gdLst/>
                <a:ahLst/>
                <a:cxnLst>
                  <a:cxn ang="0">
                    <a:pos x="226" y="242"/>
                  </a:cxn>
                  <a:cxn ang="0">
                    <a:pos x="234" y="215"/>
                  </a:cxn>
                  <a:cxn ang="0">
                    <a:pos x="246" y="167"/>
                  </a:cxn>
                  <a:cxn ang="0">
                    <a:pos x="276" y="150"/>
                  </a:cxn>
                  <a:cxn ang="0">
                    <a:pos x="267" y="133"/>
                  </a:cxn>
                  <a:cxn ang="0">
                    <a:pos x="269" y="104"/>
                  </a:cxn>
                  <a:cxn ang="0">
                    <a:pos x="280" y="96"/>
                  </a:cxn>
                  <a:cxn ang="0">
                    <a:pos x="286" y="113"/>
                  </a:cxn>
                  <a:cxn ang="0">
                    <a:pos x="299" y="106"/>
                  </a:cxn>
                  <a:cxn ang="0">
                    <a:pos x="305" y="98"/>
                  </a:cxn>
                  <a:cxn ang="0">
                    <a:pos x="317" y="121"/>
                  </a:cxn>
                  <a:cxn ang="0">
                    <a:pos x="336" y="144"/>
                  </a:cxn>
                  <a:cxn ang="0">
                    <a:pos x="359" y="167"/>
                  </a:cxn>
                  <a:cxn ang="0">
                    <a:pos x="417" y="186"/>
                  </a:cxn>
                  <a:cxn ang="0">
                    <a:pos x="436" y="188"/>
                  </a:cxn>
                  <a:cxn ang="0">
                    <a:pos x="455" y="192"/>
                  </a:cxn>
                  <a:cxn ang="0">
                    <a:pos x="491" y="221"/>
                  </a:cxn>
                  <a:cxn ang="0">
                    <a:pos x="505" y="236"/>
                  </a:cxn>
                  <a:cxn ang="0">
                    <a:pos x="524" y="263"/>
                  </a:cxn>
                  <a:cxn ang="0">
                    <a:pos x="549" y="284"/>
                  </a:cxn>
                  <a:cxn ang="0">
                    <a:pos x="528" y="319"/>
                  </a:cxn>
                  <a:cxn ang="0">
                    <a:pos x="513" y="346"/>
                  </a:cxn>
                  <a:cxn ang="0">
                    <a:pos x="480" y="373"/>
                  </a:cxn>
                  <a:cxn ang="0">
                    <a:pos x="463" y="400"/>
                  </a:cxn>
                  <a:cxn ang="0">
                    <a:pos x="442" y="419"/>
                  </a:cxn>
                  <a:cxn ang="0">
                    <a:pos x="440" y="403"/>
                  </a:cxn>
                  <a:cxn ang="0">
                    <a:pos x="418" y="419"/>
                  </a:cxn>
                  <a:cxn ang="0">
                    <a:pos x="407" y="448"/>
                  </a:cxn>
                  <a:cxn ang="0">
                    <a:pos x="405" y="486"/>
                  </a:cxn>
                  <a:cxn ang="0">
                    <a:pos x="409" y="513"/>
                  </a:cxn>
                  <a:cxn ang="0">
                    <a:pos x="374" y="521"/>
                  </a:cxn>
                  <a:cxn ang="0">
                    <a:pos x="338" y="534"/>
                  </a:cxn>
                  <a:cxn ang="0">
                    <a:pos x="324" y="555"/>
                  </a:cxn>
                  <a:cxn ang="0">
                    <a:pos x="317" y="578"/>
                  </a:cxn>
                  <a:cxn ang="0">
                    <a:pos x="299" y="590"/>
                  </a:cxn>
                  <a:cxn ang="0">
                    <a:pos x="255" y="594"/>
                  </a:cxn>
                  <a:cxn ang="0">
                    <a:pos x="236" y="607"/>
                  </a:cxn>
                  <a:cxn ang="0">
                    <a:pos x="230" y="624"/>
                  </a:cxn>
                  <a:cxn ang="0">
                    <a:pos x="217" y="653"/>
                  </a:cxn>
                  <a:cxn ang="0">
                    <a:pos x="188" y="655"/>
                  </a:cxn>
                  <a:cxn ang="0">
                    <a:pos x="148" y="655"/>
                  </a:cxn>
                  <a:cxn ang="0">
                    <a:pos x="113" y="674"/>
                  </a:cxn>
                  <a:cxn ang="0">
                    <a:pos x="79" y="680"/>
                  </a:cxn>
                  <a:cxn ang="0">
                    <a:pos x="309" y="6"/>
                  </a:cxn>
                  <a:cxn ang="0">
                    <a:pos x="303" y="17"/>
                  </a:cxn>
                  <a:cxn ang="0">
                    <a:pos x="303" y="42"/>
                  </a:cxn>
                  <a:cxn ang="0">
                    <a:pos x="292" y="48"/>
                  </a:cxn>
                  <a:cxn ang="0">
                    <a:pos x="286" y="21"/>
                  </a:cxn>
                  <a:cxn ang="0">
                    <a:pos x="303" y="11"/>
                  </a:cxn>
                  <a:cxn ang="0">
                    <a:pos x="303" y="6"/>
                  </a:cxn>
                  <a:cxn ang="0">
                    <a:pos x="465" y="427"/>
                  </a:cxn>
                  <a:cxn ang="0">
                    <a:pos x="472" y="415"/>
                  </a:cxn>
                  <a:cxn ang="0">
                    <a:pos x="486" y="398"/>
                  </a:cxn>
                  <a:cxn ang="0">
                    <a:pos x="480" y="415"/>
                  </a:cxn>
                  <a:cxn ang="0">
                    <a:pos x="472" y="430"/>
                  </a:cxn>
                </a:cxnLst>
                <a:rect l="0" t="0" r="r" b="b"/>
                <a:pathLst>
                  <a:path w="551" h="680">
                    <a:moveTo>
                      <a:pt x="240" y="357"/>
                    </a:moveTo>
                    <a:lnTo>
                      <a:pt x="257" y="305"/>
                    </a:lnTo>
                    <a:lnTo>
                      <a:pt x="225" y="257"/>
                    </a:lnTo>
                    <a:lnTo>
                      <a:pt x="226" y="250"/>
                    </a:lnTo>
                    <a:lnTo>
                      <a:pt x="226" y="248"/>
                    </a:lnTo>
                    <a:lnTo>
                      <a:pt x="226" y="246"/>
                    </a:lnTo>
                    <a:lnTo>
                      <a:pt x="226" y="242"/>
                    </a:lnTo>
                    <a:lnTo>
                      <a:pt x="226" y="242"/>
                    </a:lnTo>
                    <a:lnTo>
                      <a:pt x="226" y="234"/>
                    </a:lnTo>
                    <a:lnTo>
                      <a:pt x="228" y="227"/>
                    </a:lnTo>
                    <a:lnTo>
                      <a:pt x="230" y="225"/>
                    </a:lnTo>
                    <a:lnTo>
                      <a:pt x="232" y="221"/>
                    </a:lnTo>
                    <a:lnTo>
                      <a:pt x="234" y="219"/>
                    </a:lnTo>
                    <a:lnTo>
                      <a:pt x="234" y="215"/>
                    </a:lnTo>
                    <a:lnTo>
                      <a:pt x="236" y="213"/>
                    </a:lnTo>
                    <a:lnTo>
                      <a:pt x="240" y="200"/>
                    </a:lnTo>
                    <a:lnTo>
                      <a:pt x="246" y="190"/>
                    </a:lnTo>
                    <a:lnTo>
                      <a:pt x="249" y="182"/>
                    </a:lnTo>
                    <a:lnTo>
                      <a:pt x="249" y="173"/>
                    </a:lnTo>
                    <a:lnTo>
                      <a:pt x="248" y="173"/>
                    </a:lnTo>
                    <a:lnTo>
                      <a:pt x="246" y="167"/>
                    </a:lnTo>
                    <a:lnTo>
                      <a:pt x="255" y="163"/>
                    </a:lnTo>
                    <a:lnTo>
                      <a:pt x="259" y="163"/>
                    </a:lnTo>
                    <a:lnTo>
                      <a:pt x="267" y="163"/>
                    </a:lnTo>
                    <a:lnTo>
                      <a:pt x="273" y="163"/>
                    </a:lnTo>
                    <a:lnTo>
                      <a:pt x="282" y="161"/>
                    </a:lnTo>
                    <a:lnTo>
                      <a:pt x="282" y="159"/>
                    </a:lnTo>
                    <a:lnTo>
                      <a:pt x="276" y="150"/>
                    </a:lnTo>
                    <a:lnTo>
                      <a:pt x="274" y="148"/>
                    </a:lnTo>
                    <a:lnTo>
                      <a:pt x="273" y="150"/>
                    </a:lnTo>
                    <a:lnTo>
                      <a:pt x="271" y="150"/>
                    </a:lnTo>
                    <a:lnTo>
                      <a:pt x="265" y="148"/>
                    </a:lnTo>
                    <a:lnTo>
                      <a:pt x="269" y="144"/>
                    </a:lnTo>
                    <a:lnTo>
                      <a:pt x="269" y="136"/>
                    </a:lnTo>
                    <a:lnTo>
                      <a:pt x="267" y="133"/>
                    </a:lnTo>
                    <a:lnTo>
                      <a:pt x="265" y="125"/>
                    </a:lnTo>
                    <a:lnTo>
                      <a:pt x="267" y="123"/>
                    </a:lnTo>
                    <a:lnTo>
                      <a:pt x="271" y="119"/>
                    </a:lnTo>
                    <a:lnTo>
                      <a:pt x="269" y="117"/>
                    </a:lnTo>
                    <a:lnTo>
                      <a:pt x="269" y="115"/>
                    </a:lnTo>
                    <a:lnTo>
                      <a:pt x="267" y="106"/>
                    </a:lnTo>
                    <a:lnTo>
                      <a:pt x="269" y="104"/>
                    </a:lnTo>
                    <a:lnTo>
                      <a:pt x="271" y="102"/>
                    </a:lnTo>
                    <a:lnTo>
                      <a:pt x="271" y="100"/>
                    </a:lnTo>
                    <a:lnTo>
                      <a:pt x="273" y="98"/>
                    </a:lnTo>
                    <a:lnTo>
                      <a:pt x="274" y="98"/>
                    </a:lnTo>
                    <a:lnTo>
                      <a:pt x="276" y="96"/>
                    </a:lnTo>
                    <a:lnTo>
                      <a:pt x="278" y="96"/>
                    </a:lnTo>
                    <a:lnTo>
                      <a:pt x="280" y="96"/>
                    </a:lnTo>
                    <a:lnTo>
                      <a:pt x="282" y="98"/>
                    </a:lnTo>
                    <a:lnTo>
                      <a:pt x="284" y="100"/>
                    </a:lnTo>
                    <a:lnTo>
                      <a:pt x="284" y="106"/>
                    </a:lnTo>
                    <a:lnTo>
                      <a:pt x="282" y="104"/>
                    </a:lnTo>
                    <a:lnTo>
                      <a:pt x="280" y="104"/>
                    </a:lnTo>
                    <a:lnTo>
                      <a:pt x="280" y="104"/>
                    </a:lnTo>
                    <a:lnTo>
                      <a:pt x="286" y="113"/>
                    </a:lnTo>
                    <a:lnTo>
                      <a:pt x="286" y="113"/>
                    </a:lnTo>
                    <a:lnTo>
                      <a:pt x="288" y="113"/>
                    </a:lnTo>
                    <a:lnTo>
                      <a:pt x="292" y="113"/>
                    </a:lnTo>
                    <a:lnTo>
                      <a:pt x="294" y="111"/>
                    </a:lnTo>
                    <a:lnTo>
                      <a:pt x="294" y="108"/>
                    </a:lnTo>
                    <a:lnTo>
                      <a:pt x="297" y="108"/>
                    </a:lnTo>
                    <a:lnTo>
                      <a:pt x="299" y="106"/>
                    </a:lnTo>
                    <a:lnTo>
                      <a:pt x="301" y="106"/>
                    </a:lnTo>
                    <a:lnTo>
                      <a:pt x="301" y="104"/>
                    </a:lnTo>
                    <a:lnTo>
                      <a:pt x="301" y="104"/>
                    </a:lnTo>
                    <a:lnTo>
                      <a:pt x="303" y="102"/>
                    </a:lnTo>
                    <a:lnTo>
                      <a:pt x="305" y="102"/>
                    </a:lnTo>
                    <a:lnTo>
                      <a:pt x="305" y="100"/>
                    </a:lnTo>
                    <a:lnTo>
                      <a:pt x="305" y="98"/>
                    </a:lnTo>
                    <a:lnTo>
                      <a:pt x="305" y="98"/>
                    </a:lnTo>
                    <a:lnTo>
                      <a:pt x="305" y="98"/>
                    </a:lnTo>
                    <a:lnTo>
                      <a:pt x="307" y="96"/>
                    </a:lnTo>
                    <a:lnTo>
                      <a:pt x="307" y="98"/>
                    </a:lnTo>
                    <a:lnTo>
                      <a:pt x="309" y="104"/>
                    </a:lnTo>
                    <a:lnTo>
                      <a:pt x="317" y="117"/>
                    </a:lnTo>
                    <a:lnTo>
                      <a:pt x="317" y="121"/>
                    </a:lnTo>
                    <a:lnTo>
                      <a:pt x="319" y="123"/>
                    </a:lnTo>
                    <a:lnTo>
                      <a:pt x="322" y="131"/>
                    </a:lnTo>
                    <a:lnTo>
                      <a:pt x="324" y="133"/>
                    </a:lnTo>
                    <a:lnTo>
                      <a:pt x="326" y="134"/>
                    </a:lnTo>
                    <a:lnTo>
                      <a:pt x="328" y="134"/>
                    </a:lnTo>
                    <a:lnTo>
                      <a:pt x="330" y="136"/>
                    </a:lnTo>
                    <a:lnTo>
                      <a:pt x="336" y="144"/>
                    </a:lnTo>
                    <a:lnTo>
                      <a:pt x="338" y="146"/>
                    </a:lnTo>
                    <a:lnTo>
                      <a:pt x="340" y="148"/>
                    </a:lnTo>
                    <a:lnTo>
                      <a:pt x="342" y="152"/>
                    </a:lnTo>
                    <a:lnTo>
                      <a:pt x="344" y="156"/>
                    </a:lnTo>
                    <a:lnTo>
                      <a:pt x="349" y="161"/>
                    </a:lnTo>
                    <a:lnTo>
                      <a:pt x="355" y="165"/>
                    </a:lnTo>
                    <a:lnTo>
                      <a:pt x="359" y="167"/>
                    </a:lnTo>
                    <a:lnTo>
                      <a:pt x="363" y="171"/>
                    </a:lnTo>
                    <a:lnTo>
                      <a:pt x="388" y="179"/>
                    </a:lnTo>
                    <a:lnTo>
                      <a:pt x="409" y="184"/>
                    </a:lnTo>
                    <a:lnTo>
                      <a:pt x="411" y="184"/>
                    </a:lnTo>
                    <a:lnTo>
                      <a:pt x="413" y="184"/>
                    </a:lnTo>
                    <a:lnTo>
                      <a:pt x="417" y="186"/>
                    </a:lnTo>
                    <a:lnTo>
                      <a:pt x="417" y="186"/>
                    </a:lnTo>
                    <a:lnTo>
                      <a:pt x="420" y="184"/>
                    </a:lnTo>
                    <a:lnTo>
                      <a:pt x="422" y="184"/>
                    </a:lnTo>
                    <a:lnTo>
                      <a:pt x="426" y="184"/>
                    </a:lnTo>
                    <a:lnTo>
                      <a:pt x="428" y="184"/>
                    </a:lnTo>
                    <a:lnTo>
                      <a:pt x="432" y="186"/>
                    </a:lnTo>
                    <a:lnTo>
                      <a:pt x="434" y="186"/>
                    </a:lnTo>
                    <a:lnTo>
                      <a:pt x="436" y="188"/>
                    </a:lnTo>
                    <a:lnTo>
                      <a:pt x="438" y="190"/>
                    </a:lnTo>
                    <a:lnTo>
                      <a:pt x="440" y="190"/>
                    </a:lnTo>
                    <a:lnTo>
                      <a:pt x="442" y="192"/>
                    </a:lnTo>
                    <a:lnTo>
                      <a:pt x="445" y="192"/>
                    </a:lnTo>
                    <a:lnTo>
                      <a:pt x="449" y="192"/>
                    </a:lnTo>
                    <a:lnTo>
                      <a:pt x="451" y="192"/>
                    </a:lnTo>
                    <a:lnTo>
                      <a:pt x="455" y="192"/>
                    </a:lnTo>
                    <a:lnTo>
                      <a:pt x="455" y="190"/>
                    </a:lnTo>
                    <a:lnTo>
                      <a:pt x="461" y="190"/>
                    </a:lnTo>
                    <a:lnTo>
                      <a:pt x="463" y="192"/>
                    </a:lnTo>
                    <a:lnTo>
                      <a:pt x="476" y="202"/>
                    </a:lnTo>
                    <a:lnTo>
                      <a:pt x="482" y="209"/>
                    </a:lnTo>
                    <a:lnTo>
                      <a:pt x="486" y="213"/>
                    </a:lnTo>
                    <a:lnTo>
                      <a:pt x="491" y="221"/>
                    </a:lnTo>
                    <a:lnTo>
                      <a:pt x="491" y="225"/>
                    </a:lnTo>
                    <a:lnTo>
                      <a:pt x="491" y="225"/>
                    </a:lnTo>
                    <a:lnTo>
                      <a:pt x="493" y="227"/>
                    </a:lnTo>
                    <a:lnTo>
                      <a:pt x="497" y="232"/>
                    </a:lnTo>
                    <a:lnTo>
                      <a:pt x="499" y="234"/>
                    </a:lnTo>
                    <a:lnTo>
                      <a:pt x="503" y="236"/>
                    </a:lnTo>
                    <a:lnTo>
                      <a:pt x="505" y="236"/>
                    </a:lnTo>
                    <a:lnTo>
                      <a:pt x="507" y="240"/>
                    </a:lnTo>
                    <a:lnTo>
                      <a:pt x="511" y="248"/>
                    </a:lnTo>
                    <a:lnTo>
                      <a:pt x="511" y="250"/>
                    </a:lnTo>
                    <a:lnTo>
                      <a:pt x="513" y="252"/>
                    </a:lnTo>
                    <a:lnTo>
                      <a:pt x="518" y="257"/>
                    </a:lnTo>
                    <a:lnTo>
                      <a:pt x="522" y="261"/>
                    </a:lnTo>
                    <a:lnTo>
                      <a:pt x="524" y="263"/>
                    </a:lnTo>
                    <a:lnTo>
                      <a:pt x="528" y="265"/>
                    </a:lnTo>
                    <a:lnTo>
                      <a:pt x="532" y="265"/>
                    </a:lnTo>
                    <a:lnTo>
                      <a:pt x="536" y="265"/>
                    </a:lnTo>
                    <a:lnTo>
                      <a:pt x="547" y="267"/>
                    </a:lnTo>
                    <a:lnTo>
                      <a:pt x="549" y="271"/>
                    </a:lnTo>
                    <a:lnTo>
                      <a:pt x="551" y="275"/>
                    </a:lnTo>
                    <a:lnTo>
                      <a:pt x="549" y="284"/>
                    </a:lnTo>
                    <a:lnTo>
                      <a:pt x="549" y="284"/>
                    </a:lnTo>
                    <a:lnTo>
                      <a:pt x="547" y="290"/>
                    </a:lnTo>
                    <a:lnTo>
                      <a:pt x="545" y="294"/>
                    </a:lnTo>
                    <a:lnTo>
                      <a:pt x="541" y="298"/>
                    </a:lnTo>
                    <a:lnTo>
                      <a:pt x="536" y="309"/>
                    </a:lnTo>
                    <a:lnTo>
                      <a:pt x="532" y="313"/>
                    </a:lnTo>
                    <a:lnTo>
                      <a:pt x="528" y="319"/>
                    </a:lnTo>
                    <a:lnTo>
                      <a:pt x="526" y="321"/>
                    </a:lnTo>
                    <a:lnTo>
                      <a:pt x="526" y="323"/>
                    </a:lnTo>
                    <a:lnTo>
                      <a:pt x="526" y="323"/>
                    </a:lnTo>
                    <a:lnTo>
                      <a:pt x="524" y="329"/>
                    </a:lnTo>
                    <a:lnTo>
                      <a:pt x="522" y="332"/>
                    </a:lnTo>
                    <a:lnTo>
                      <a:pt x="515" y="344"/>
                    </a:lnTo>
                    <a:lnTo>
                      <a:pt x="513" y="346"/>
                    </a:lnTo>
                    <a:lnTo>
                      <a:pt x="511" y="348"/>
                    </a:lnTo>
                    <a:lnTo>
                      <a:pt x="505" y="350"/>
                    </a:lnTo>
                    <a:lnTo>
                      <a:pt x="503" y="350"/>
                    </a:lnTo>
                    <a:lnTo>
                      <a:pt x="497" y="355"/>
                    </a:lnTo>
                    <a:lnTo>
                      <a:pt x="486" y="367"/>
                    </a:lnTo>
                    <a:lnTo>
                      <a:pt x="480" y="371"/>
                    </a:lnTo>
                    <a:lnTo>
                      <a:pt x="480" y="373"/>
                    </a:lnTo>
                    <a:lnTo>
                      <a:pt x="478" y="377"/>
                    </a:lnTo>
                    <a:lnTo>
                      <a:pt x="470" y="386"/>
                    </a:lnTo>
                    <a:lnTo>
                      <a:pt x="472" y="390"/>
                    </a:lnTo>
                    <a:lnTo>
                      <a:pt x="472" y="392"/>
                    </a:lnTo>
                    <a:lnTo>
                      <a:pt x="470" y="394"/>
                    </a:lnTo>
                    <a:lnTo>
                      <a:pt x="466" y="396"/>
                    </a:lnTo>
                    <a:lnTo>
                      <a:pt x="463" y="400"/>
                    </a:lnTo>
                    <a:lnTo>
                      <a:pt x="461" y="402"/>
                    </a:lnTo>
                    <a:lnTo>
                      <a:pt x="461" y="407"/>
                    </a:lnTo>
                    <a:lnTo>
                      <a:pt x="457" y="417"/>
                    </a:lnTo>
                    <a:lnTo>
                      <a:pt x="453" y="421"/>
                    </a:lnTo>
                    <a:lnTo>
                      <a:pt x="449" y="421"/>
                    </a:lnTo>
                    <a:lnTo>
                      <a:pt x="440" y="419"/>
                    </a:lnTo>
                    <a:lnTo>
                      <a:pt x="442" y="419"/>
                    </a:lnTo>
                    <a:lnTo>
                      <a:pt x="440" y="419"/>
                    </a:lnTo>
                    <a:lnTo>
                      <a:pt x="436" y="417"/>
                    </a:lnTo>
                    <a:lnTo>
                      <a:pt x="436" y="417"/>
                    </a:lnTo>
                    <a:lnTo>
                      <a:pt x="436" y="413"/>
                    </a:lnTo>
                    <a:lnTo>
                      <a:pt x="438" y="411"/>
                    </a:lnTo>
                    <a:lnTo>
                      <a:pt x="440" y="405"/>
                    </a:lnTo>
                    <a:lnTo>
                      <a:pt x="440" y="403"/>
                    </a:lnTo>
                    <a:lnTo>
                      <a:pt x="438" y="403"/>
                    </a:lnTo>
                    <a:lnTo>
                      <a:pt x="436" y="403"/>
                    </a:lnTo>
                    <a:lnTo>
                      <a:pt x="430" y="405"/>
                    </a:lnTo>
                    <a:lnTo>
                      <a:pt x="426" y="407"/>
                    </a:lnTo>
                    <a:lnTo>
                      <a:pt x="426" y="411"/>
                    </a:lnTo>
                    <a:lnTo>
                      <a:pt x="424" y="413"/>
                    </a:lnTo>
                    <a:lnTo>
                      <a:pt x="418" y="419"/>
                    </a:lnTo>
                    <a:lnTo>
                      <a:pt x="411" y="428"/>
                    </a:lnTo>
                    <a:lnTo>
                      <a:pt x="409" y="430"/>
                    </a:lnTo>
                    <a:lnTo>
                      <a:pt x="409" y="432"/>
                    </a:lnTo>
                    <a:lnTo>
                      <a:pt x="409" y="434"/>
                    </a:lnTo>
                    <a:lnTo>
                      <a:pt x="409" y="436"/>
                    </a:lnTo>
                    <a:lnTo>
                      <a:pt x="409" y="440"/>
                    </a:lnTo>
                    <a:lnTo>
                      <a:pt x="407" y="448"/>
                    </a:lnTo>
                    <a:lnTo>
                      <a:pt x="405" y="455"/>
                    </a:lnTo>
                    <a:lnTo>
                      <a:pt x="403" y="459"/>
                    </a:lnTo>
                    <a:lnTo>
                      <a:pt x="399" y="463"/>
                    </a:lnTo>
                    <a:lnTo>
                      <a:pt x="399" y="467"/>
                    </a:lnTo>
                    <a:lnTo>
                      <a:pt x="399" y="467"/>
                    </a:lnTo>
                    <a:lnTo>
                      <a:pt x="403" y="482"/>
                    </a:lnTo>
                    <a:lnTo>
                      <a:pt x="405" y="486"/>
                    </a:lnTo>
                    <a:lnTo>
                      <a:pt x="405" y="488"/>
                    </a:lnTo>
                    <a:lnTo>
                      <a:pt x="405" y="490"/>
                    </a:lnTo>
                    <a:lnTo>
                      <a:pt x="405" y="492"/>
                    </a:lnTo>
                    <a:lnTo>
                      <a:pt x="403" y="496"/>
                    </a:lnTo>
                    <a:lnTo>
                      <a:pt x="403" y="498"/>
                    </a:lnTo>
                    <a:lnTo>
                      <a:pt x="407" y="507"/>
                    </a:lnTo>
                    <a:lnTo>
                      <a:pt x="409" y="513"/>
                    </a:lnTo>
                    <a:lnTo>
                      <a:pt x="407" y="517"/>
                    </a:lnTo>
                    <a:lnTo>
                      <a:pt x="401" y="521"/>
                    </a:lnTo>
                    <a:lnTo>
                      <a:pt x="397" y="521"/>
                    </a:lnTo>
                    <a:lnTo>
                      <a:pt x="394" y="519"/>
                    </a:lnTo>
                    <a:lnTo>
                      <a:pt x="388" y="519"/>
                    </a:lnTo>
                    <a:lnTo>
                      <a:pt x="386" y="519"/>
                    </a:lnTo>
                    <a:lnTo>
                      <a:pt x="374" y="521"/>
                    </a:lnTo>
                    <a:lnTo>
                      <a:pt x="370" y="521"/>
                    </a:lnTo>
                    <a:lnTo>
                      <a:pt x="363" y="523"/>
                    </a:lnTo>
                    <a:lnTo>
                      <a:pt x="361" y="523"/>
                    </a:lnTo>
                    <a:lnTo>
                      <a:pt x="353" y="526"/>
                    </a:lnTo>
                    <a:lnTo>
                      <a:pt x="346" y="528"/>
                    </a:lnTo>
                    <a:lnTo>
                      <a:pt x="344" y="530"/>
                    </a:lnTo>
                    <a:lnTo>
                      <a:pt x="338" y="534"/>
                    </a:lnTo>
                    <a:lnTo>
                      <a:pt x="336" y="534"/>
                    </a:lnTo>
                    <a:lnTo>
                      <a:pt x="332" y="538"/>
                    </a:lnTo>
                    <a:lnTo>
                      <a:pt x="330" y="540"/>
                    </a:lnTo>
                    <a:lnTo>
                      <a:pt x="326" y="544"/>
                    </a:lnTo>
                    <a:lnTo>
                      <a:pt x="326" y="546"/>
                    </a:lnTo>
                    <a:lnTo>
                      <a:pt x="326" y="548"/>
                    </a:lnTo>
                    <a:lnTo>
                      <a:pt x="324" y="555"/>
                    </a:lnTo>
                    <a:lnTo>
                      <a:pt x="324" y="563"/>
                    </a:lnTo>
                    <a:lnTo>
                      <a:pt x="322" y="567"/>
                    </a:lnTo>
                    <a:lnTo>
                      <a:pt x="321" y="571"/>
                    </a:lnTo>
                    <a:lnTo>
                      <a:pt x="319" y="573"/>
                    </a:lnTo>
                    <a:lnTo>
                      <a:pt x="321" y="576"/>
                    </a:lnTo>
                    <a:lnTo>
                      <a:pt x="321" y="576"/>
                    </a:lnTo>
                    <a:lnTo>
                      <a:pt x="317" y="578"/>
                    </a:lnTo>
                    <a:lnTo>
                      <a:pt x="315" y="580"/>
                    </a:lnTo>
                    <a:lnTo>
                      <a:pt x="313" y="580"/>
                    </a:lnTo>
                    <a:lnTo>
                      <a:pt x="309" y="584"/>
                    </a:lnTo>
                    <a:lnTo>
                      <a:pt x="305" y="588"/>
                    </a:lnTo>
                    <a:lnTo>
                      <a:pt x="305" y="590"/>
                    </a:lnTo>
                    <a:lnTo>
                      <a:pt x="301" y="590"/>
                    </a:lnTo>
                    <a:lnTo>
                      <a:pt x="299" y="590"/>
                    </a:lnTo>
                    <a:lnTo>
                      <a:pt x="297" y="590"/>
                    </a:lnTo>
                    <a:lnTo>
                      <a:pt x="294" y="590"/>
                    </a:lnTo>
                    <a:lnTo>
                      <a:pt x="282" y="590"/>
                    </a:lnTo>
                    <a:lnTo>
                      <a:pt x="280" y="592"/>
                    </a:lnTo>
                    <a:lnTo>
                      <a:pt x="271" y="592"/>
                    </a:lnTo>
                    <a:lnTo>
                      <a:pt x="267" y="592"/>
                    </a:lnTo>
                    <a:lnTo>
                      <a:pt x="255" y="594"/>
                    </a:lnTo>
                    <a:lnTo>
                      <a:pt x="248" y="596"/>
                    </a:lnTo>
                    <a:lnTo>
                      <a:pt x="244" y="598"/>
                    </a:lnTo>
                    <a:lnTo>
                      <a:pt x="242" y="598"/>
                    </a:lnTo>
                    <a:lnTo>
                      <a:pt x="240" y="599"/>
                    </a:lnTo>
                    <a:lnTo>
                      <a:pt x="240" y="601"/>
                    </a:lnTo>
                    <a:lnTo>
                      <a:pt x="238" y="605"/>
                    </a:lnTo>
                    <a:lnTo>
                      <a:pt x="236" y="607"/>
                    </a:lnTo>
                    <a:lnTo>
                      <a:pt x="234" y="609"/>
                    </a:lnTo>
                    <a:lnTo>
                      <a:pt x="232" y="611"/>
                    </a:lnTo>
                    <a:lnTo>
                      <a:pt x="230" y="613"/>
                    </a:lnTo>
                    <a:lnTo>
                      <a:pt x="226" y="617"/>
                    </a:lnTo>
                    <a:lnTo>
                      <a:pt x="226" y="621"/>
                    </a:lnTo>
                    <a:lnTo>
                      <a:pt x="226" y="623"/>
                    </a:lnTo>
                    <a:lnTo>
                      <a:pt x="230" y="624"/>
                    </a:lnTo>
                    <a:lnTo>
                      <a:pt x="232" y="626"/>
                    </a:lnTo>
                    <a:lnTo>
                      <a:pt x="232" y="628"/>
                    </a:lnTo>
                    <a:lnTo>
                      <a:pt x="232" y="630"/>
                    </a:lnTo>
                    <a:lnTo>
                      <a:pt x="228" y="638"/>
                    </a:lnTo>
                    <a:lnTo>
                      <a:pt x="226" y="642"/>
                    </a:lnTo>
                    <a:lnTo>
                      <a:pt x="217" y="651"/>
                    </a:lnTo>
                    <a:lnTo>
                      <a:pt x="217" y="653"/>
                    </a:lnTo>
                    <a:lnTo>
                      <a:pt x="213" y="655"/>
                    </a:lnTo>
                    <a:lnTo>
                      <a:pt x="207" y="657"/>
                    </a:lnTo>
                    <a:lnTo>
                      <a:pt x="203" y="659"/>
                    </a:lnTo>
                    <a:lnTo>
                      <a:pt x="198" y="659"/>
                    </a:lnTo>
                    <a:lnTo>
                      <a:pt x="192" y="659"/>
                    </a:lnTo>
                    <a:lnTo>
                      <a:pt x="190" y="657"/>
                    </a:lnTo>
                    <a:lnTo>
                      <a:pt x="188" y="655"/>
                    </a:lnTo>
                    <a:lnTo>
                      <a:pt x="186" y="653"/>
                    </a:lnTo>
                    <a:lnTo>
                      <a:pt x="184" y="653"/>
                    </a:lnTo>
                    <a:lnTo>
                      <a:pt x="182" y="653"/>
                    </a:lnTo>
                    <a:lnTo>
                      <a:pt x="177" y="653"/>
                    </a:lnTo>
                    <a:lnTo>
                      <a:pt x="171" y="653"/>
                    </a:lnTo>
                    <a:lnTo>
                      <a:pt x="169" y="653"/>
                    </a:lnTo>
                    <a:lnTo>
                      <a:pt x="148" y="655"/>
                    </a:lnTo>
                    <a:lnTo>
                      <a:pt x="142" y="657"/>
                    </a:lnTo>
                    <a:lnTo>
                      <a:pt x="136" y="663"/>
                    </a:lnTo>
                    <a:lnTo>
                      <a:pt x="128" y="663"/>
                    </a:lnTo>
                    <a:lnTo>
                      <a:pt x="123" y="665"/>
                    </a:lnTo>
                    <a:lnTo>
                      <a:pt x="119" y="669"/>
                    </a:lnTo>
                    <a:lnTo>
                      <a:pt x="119" y="671"/>
                    </a:lnTo>
                    <a:lnTo>
                      <a:pt x="113" y="674"/>
                    </a:lnTo>
                    <a:lnTo>
                      <a:pt x="111" y="674"/>
                    </a:lnTo>
                    <a:lnTo>
                      <a:pt x="109" y="674"/>
                    </a:lnTo>
                    <a:lnTo>
                      <a:pt x="102" y="674"/>
                    </a:lnTo>
                    <a:lnTo>
                      <a:pt x="96" y="674"/>
                    </a:lnTo>
                    <a:lnTo>
                      <a:pt x="84" y="678"/>
                    </a:lnTo>
                    <a:lnTo>
                      <a:pt x="80" y="680"/>
                    </a:lnTo>
                    <a:lnTo>
                      <a:pt x="79" y="680"/>
                    </a:lnTo>
                    <a:lnTo>
                      <a:pt x="57" y="636"/>
                    </a:lnTo>
                    <a:lnTo>
                      <a:pt x="56" y="632"/>
                    </a:lnTo>
                    <a:lnTo>
                      <a:pt x="0" y="515"/>
                    </a:lnTo>
                    <a:lnTo>
                      <a:pt x="211" y="446"/>
                    </a:lnTo>
                    <a:lnTo>
                      <a:pt x="240" y="357"/>
                    </a:lnTo>
                    <a:close/>
                    <a:moveTo>
                      <a:pt x="309" y="0"/>
                    </a:moveTo>
                    <a:lnTo>
                      <a:pt x="309" y="6"/>
                    </a:lnTo>
                    <a:lnTo>
                      <a:pt x="313" y="8"/>
                    </a:lnTo>
                    <a:lnTo>
                      <a:pt x="315" y="8"/>
                    </a:lnTo>
                    <a:lnTo>
                      <a:pt x="315" y="15"/>
                    </a:lnTo>
                    <a:lnTo>
                      <a:pt x="307" y="13"/>
                    </a:lnTo>
                    <a:lnTo>
                      <a:pt x="307" y="11"/>
                    </a:lnTo>
                    <a:lnTo>
                      <a:pt x="303" y="13"/>
                    </a:lnTo>
                    <a:lnTo>
                      <a:pt x="303" y="17"/>
                    </a:lnTo>
                    <a:lnTo>
                      <a:pt x="307" y="19"/>
                    </a:lnTo>
                    <a:lnTo>
                      <a:pt x="311" y="21"/>
                    </a:lnTo>
                    <a:lnTo>
                      <a:pt x="311" y="29"/>
                    </a:lnTo>
                    <a:lnTo>
                      <a:pt x="309" y="33"/>
                    </a:lnTo>
                    <a:lnTo>
                      <a:pt x="309" y="35"/>
                    </a:lnTo>
                    <a:lnTo>
                      <a:pt x="307" y="38"/>
                    </a:lnTo>
                    <a:lnTo>
                      <a:pt x="303" y="42"/>
                    </a:lnTo>
                    <a:lnTo>
                      <a:pt x="301" y="42"/>
                    </a:lnTo>
                    <a:lnTo>
                      <a:pt x="299" y="44"/>
                    </a:lnTo>
                    <a:lnTo>
                      <a:pt x="299" y="50"/>
                    </a:lnTo>
                    <a:lnTo>
                      <a:pt x="299" y="50"/>
                    </a:lnTo>
                    <a:lnTo>
                      <a:pt x="297" y="52"/>
                    </a:lnTo>
                    <a:lnTo>
                      <a:pt x="294" y="50"/>
                    </a:lnTo>
                    <a:lnTo>
                      <a:pt x="292" y="48"/>
                    </a:lnTo>
                    <a:lnTo>
                      <a:pt x="292" y="48"/>
                    </a:lnTo>
                    <a:lnTo>
                      <a:pt x="290" y="44"/>
                    </a:lnTo>
                    <a:lnTo>
                      <a:pt x="290" y="36"/>
                    </a:lnTo>
                    <a:lnTo>
                      <a:pt x="292" y="33"/>
                    </a:lnTo>
                    <a:lnTo>
                      <a:pt x="294" y="25"/>
                    </a:lnTo>
                    <a:lnTo>
                      <a:pt x="292" y="19"/>
                    </a:lnTo>
                    <a:lnTo>
                      <a:pt x="286" y="21"/>
                    </a:lnTo>
                    <a:lnTo>
                      <a:pt x="286" y="19"/>
                    </a:lnTo>
                    <a:lnTo>
                      <a:pt x="288" y="17"/>
                    </a:lnTo>
                    <a:lnTo>
                      <a:pt x="294" y="10"/>
                    </a:lnTo>
                    <a:lnTo>
                      <a:pt x="296" y="8"/>
                    </a:lnTo>
                    <a:lnTo>
                      <a:pt x="297" y="10"/>
                    </a:lnTo>
                    <a:lnTo>
                      <a:pt x="301" y="11"/>
                    </a:lnTo>
                    <a:lnTo>
                      <a:pt x="303" y="11"/>
                    </a:lnTo>
                    <a:lnTo>
                      <a:pt x="305" y="10"/>
                    </a:lnTo>
                    <a:lnTo>
                      <a:pt x="309" y="10"/>
                    </a:lnTo>
                    <a:lnTo>
                      <a:pt x="307" y="8"/>
                    </a:lnTo>
                    <a:lnTo>
                      <a:pt x="305" y="8"/>
                    </a:lnTo>
                    <a:lnTo>
                      <a:pt x="305" y="10"/>
                    </a:lnTo>
                    <a:lnTo>
                      <a:pt x="303" y="10"/>
                    </a:lnTo>
                    <a:lnTo>
                      <a:pt x="303" y="6"/>
                    </a:lnTo>
                    <a:lnTo>
                      <a:pt x="305" y="2"/>
                    </a:lnTo>
                    <a:lnTo>
                      <a:pt x="309" y="0"/>
                    </a:lnTo>
                    <a:close/>
                    <a:moveTo>
                      <a:pt x="466" y="434"/>
                    </a:moveTo>
                    <a:lnTo>
                      <a:pt x="466" y="434"/>
                    </a:lnTo>
                    <a:lnTo>
                      <a:pt x="465" y="428"/>
                    </a:lnTo>
                    <a:lnTo>
                      <a:pt x="465" y="428"/>
                    </a:lnTo>
                    <a:lnTo>
                      <a:pt x="465" y="427"/>
                    </a:lnTo>
                    <a:lnTo>
                      <a:pt x="466" y="423"/>
                    </a:lnTo>
                    <a:lnTo>
                      <a:pt x="466" y="421"/>
                    </a:lnTo>
                    <a:lnTo>
                      <a:pt x="466" y="419"/>
                    </a:lnTo>
                    <a:lnTo>
                      <a:pt x="470" y="415"/>
                    </a:lnTo>
                    <a:lnTo>
                      <a:pt x="470" y="415"/>
                    </a:lnTo>
                    <a:lnTo>
                      <a:pt x="472" y="415"/>
                    </a:lnTo>
                    <a:lnTo>
                      <a:pt x="472" y="415"/>
                    </a:lnTo>
                    <a:lnTo>
                      <a:pt x="474" y="415"/>
                    </a:lnTo>
                    <a:lnTo>
                      <a:pt x="474" y="415"/>
                    </a:lnTo>
                    <a:lnTo>
                      <a:pt x="476" y="413"/>
                    </a:lnTo>
                    <a:lnTo>
                      <a:pt x="478" y="405"/>
                    </a:lnTo>
                    <a:lnTo>
                      <a:pt x="482" y="398"/>
                    </a:lnTo>
                    <a:lnTo>
                      <a:pt x="484" y="398"/>
                    </a:lnTo>
                    <a:lnTo>
                      <a:pt x="486" y="398"/>
                    </a:lnTo>
                    <a:lnTo>
                      <a:pt x="488" y="409"/>
                    </a:lnTo>
                    <a:lnTo>
                      <a:pt x="488" y="411"/>
                    </a:lnTo>
                    <a:lnTo>
                      <a:pt x="486" y="413"/>
                    </a:lnTo>
                    <a:lnTo>
                      <a:pt x="484" y="413"/>
                    </a:lnTo>
                    <a:lnTo>
                      <a:pt x="482" y="413"/>
                    </a:lnTo>
                    <a:lnTo>
                      <a:pt x="482" y="413"/>
                    </a:lnTo>
                    <a:lnTo>
                      <a:pt x="480" y="415"/>
                    </a:lnTo>
                    <a:lnTo>
                      <a:pt x="478" y="417"/>
                    </a:lnTo>
                    <a:lnTo>
                      <a:pt x="478" y="419"/>
                    </a:lnTo>
                    <a:lnTo>
                      <a:pt x="476" y="421"/>
                    </a:lnTo>
                    <a:lnTo>
                      <a:pt x="476" y="423"/>
                    </a:lnTo>
                    <a:lnTo>
                      <a:pt x="476" y="425"/>
                    </a:lnTo>
                    <a:lnTo>
                      <a:pt x="476" y="427"/>
                    </a:lnTo>
                    <a:lnTo>
                      <a:pt x="472" y="430"/>
                    </a:lnTo>
                    <a:lnTo>
                      <a:pt x="468" y="434"/>
                    </a:lnTo>
                    <a:lnTo>
                      <a:pt x="466" y="434"/>
                    </a:lnTo>
                    <a:close/>
                  </a:path>
                </a:pathLst>
              </a:custGeom>
              <a:grpFill/>
              <a:ln w="3175">
                <a:solidFill>
                  <a:sysClr val="window" lastClr="FFFFFF">
                    <a:lumMod val="7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endParaRPr>
              </a:p>
            </p:txBody>
          </p:sp>
          <p:sp>
            <p:nvSpPr>
              <p:cNvPr id="57" name="Freeform 32">
                <a:extLst>
                  <a:ext uri="{FF2B5EF4-FFF2-40B4-BE49-F238E27FC236}">
                    <a16:creationId xmlns:a16="http://schemas.microsoft.com/office/drawing/2014/main" id="{35CB5A3B-9214-4FE2-9871-8530F7844B8B}"/>
                  </a:ext>
                </a:extLst>
              </p:cNvPr>
              <p:cNvSpPr>
                <a:spLocks noEditPoints="1"/>
              </p:cNvSpPr>
              <p:nvPr/>
            </p:nvSpPr>
            <p:spPr bwMode="gray">
              <a:xfrm>
                <a:off x="3527550" y="4921277"/>
                <a:ext cx="1323544" cy="759929"/>
              </a:xfrm>
              <a:custGeom>
                <a:avLst/>
                <a:gdLst/>
                <a:ahLst/>
                <a:cxnLst>
                  <a:cxn ang="0">
                    <a:pos x="302" y="386"/>
                  </a:cxn>
                  <a:cxn ang="0">
                    <a:pos x="263" y="392"/>
                  </a:cxn>
                  <a:cxn ang="0">
                    <a:pos x="215" y="398"/>
                  </a:cxn>
                  <a:cxn ang="0">
                    <a:pos x="200" y="417"/>
                  </a:cxn>
                  <a:cxn ang="0">
                    <a:pos x="186" y="421"/>
                  </a:cxn>
                  <a:cxn ang="0">
                    <a:pos x="175" y="438"/>
                  </a:cxn>
                  <a:cxn ang="0">
                    <a:pos x="165" y="438"/>
                  </a:cxn>
                  <a:cxn ang="0">
                    <a:pos x="142" y="434"/>
                  </a:cxn>
                  <a:cxn ang="0">
                    <a:pos x="123" y="446"/>
                  </a:cxn>
                  <a:cxn ang="0">
                    <a:pos x="81" y="440"/>
                  </a:cxn>
                  <a:cxn ang="0">
                    <a:pos x="65" y="444"/>
                  </a:cxn>
                  <a:cxn ang="0">
                    <a:pos x="56" y="417"/>
                  </a:cxn>
                  <a:cxn ang="0">
                    <a:pos x="50" y="382"/>
                  </a:cxn>
                  <a:cxn ang="0">
                    <a:pos x="46" y="357"/>
                  </a:cxn>
                  <a:cxn ang="0">
                    <a:pos x="39" y="338"/>
                  </a:cxn>
                  <a:cxn ang="0">
                    <a:pos x="27" y="296"/>
                  </a:cxn>
                  <a:cxn ang="0">
                    <a:pos x="21" y="271"/>
                  </a:cxn>
                  <a:cxn ang="0">
                    <a:pos x="10" y="261"/>
                  </a:cxn>
                  <a:cxn ang="0">
                    <a:pos x="17" y="248"/>
                  </a:cxn>
                  <a:cxn ang="0">
                    <a:pos x="12" y="229"/>
                  </a:cxn>
                  <a:cxn ang="0">
                    <a:pos x="21" y="206"/>
                  </a:cxn>
                  <a:cxn ang="0">
                    <a:pos x="25" y="181"/>
                  </a:cxn>
                  <a:cxn ang="0">
                    <a:pos x="46" y="163"/>
                  </a:cxn>
                  <a:cxn ang="0">
                    <a:pos x="50" y="111"/>
                  </a:cxn>
                  <a:cxn ang="0">
                    <a:pos x="67" y="104"/>
                  </a:cxn>
                  <a:cxn ang="0">
                    <a:pos x="85" y="117"/>
                  </a:cxn>
                  <a:cxn ang="0">
                    <a:pos x="140" y="113"/>
                  </a:cxn>
                  <a:cxn ang="0">
                    <a:pos x="294" y="121"/>
                  </a:cxn>
                  <a:cxn ang="0">
                    <a:pos x="371" y="88"/>
                  </a:cxn>
                  <a:cxn ang="0">
                    <a:pos x="717" y="117"/>
                  </a:cxn>
                  <a:cxn ang="0">
                    <a:pos x="724" y="171"/>
                  </a:cxn>
                  <a:cxn ang="0">
                    <a:pos x="701" y="179"/>
                  </a:cxn>
                  <a:cxn ang="0">
                    <a:pos x="678" y="200"/>
                  </a:cxn>
                  <a:cxn ang="0">
                    <a:pos x="665" y="242"/>
                  </a:cxn>
                  <a:cxn ang="0">
                    <a:pos x="626" y="261"/>
                  </a:cxn>
                  <a:cxn ang="0">
                    <a:pos x="582" y="273"/>
                  </a:cxn>
                  <a:cxn ang="0">
                    <a:pos x="553" y="281"/>
                  </a:cxn>
                  <a:cxn ang="0">
                    <a:pos x="501" y="298"/>
                  </a:cxn>
                  <a:cxn ang="0">
                    <a:pos x="457" y="315"/>
                  </a:cxn>
                  <a:cxn ang="0">
                    <a:pos x="430" y="348"/>
                  </a:cxn>
                  <a:cxn ang="0">
                    <a:pos x="402" y="352"/>
                  </a:cxn>
                  <a:cxn ang="0">
                    <a:pos x="382" y="348"/>
                  </a:cxn>
                  <a:cxn ang="0">
                    <a:pos x="371" y="355"/>
                  </a:cxn>
                  <a:cxn ang="0">
                    <a:pos x="355" y="363"/>
                  </a:cxn>
                  <a:cxn ang="0">
                    <a:pos x="332" y="377"/>
                  </a:cxn>
                  <a:cxn ang="0">
                    <a:pos x="830" y="457"/>
                  </a:cxn>
                  <a:cxn ang="0">
                    <a:pos x="788" y="469"/>
                  </a:cxn>
                  <a:cxn ang="0">
                    <a:pos x="755" y="453"/>
                  </a:cxn>
                  <a:cxn ang="0">
                    <a:pos x="766" y="440"/>
                  </a:cxn>
                  <a:cxn ang="0">
                    <a:pos x="807" y="444"/>
                  </a:cxn>
                  <a:cxn ang="0">
                    <a:pos x="686" y="480"/>
                  </a:cxn>
                  <a:cxn ang="0">
                    <a:pos x="669" y="475"/>
                  </a:cxn>
                  <a:cxn ang="0">
                    <a:pos x="676" y="477"/>
                  </a:cxn>
                  <a:cxn ang="0">
                    <a:pos x="688" y="477"/>
                  </a:cxn>
                  <a:cxn ang="0">
                    <a:pos x="2" y="261"/>
                  </a:cxn>
                  <a:cxn ang="0">
                    <a:pos x="6" y="250"/>
                  </a:cxn>
                  <a:cxn ang="0">
                    <a:pos x="2" y="261"/>
                  </a:cxn>
                  <a:cxn ang="0">
                    <a:pos x="16" y="346"/>
                  </a:cxn>
                </a:cxnLst>
                <a:rect l="0" t="0" r="r" b="b"/>
                <a:pathLst>
                  <a:path w="836" h="480">
                    <a:moveTo>
                      <a:pt x="329" y="379"/>
                    </a:moveTo>
                    <a:lnTo>
                      <a:pt x="323" y="380"/>
                    </a:lnTo>
                    <a:lnTo>
                      <a:pt x="311" y="382"/>
                    </a:lnTo>
                    <a:lnTo>
                      <a:pt x="306" y="384"/>
                    </a:lnTo>
                    <a:lnTo>
                      <a:pt x="304" y="384"/>
                    </a:lnTo>
                    <a:lnTo>
                      <a:pt x="302" y="386"/>
                    </a:lnTo>
                    <a:lnTo>
                      <a:pt x="298" y="388"/>
                    </a:lnTo>
                    <a:lnTo>
                      <a:pt x="296" y="390"/>
                    </a:lnTo>
                    <a:lnTo>
                      <a:pt x="290" y="392"/>
                    </a:lnTo>
                    <a:lnTo>
                      <a:pt x="275" y="392"/>
                    </a:lnTo>
                    <a:lnTo>
                      <a:pt x="267" y="392"/>
                    </a:lnTo>
                    <a:lnTo>
                      <a:pt x="263" y="392"/>
                    </a:lnTo>
                    <a:lnTo>
                      <a:pt x="254" y="392"/>
                    </a:lnTo>
                    <a:lnTo>
                      <a:pt x="244" y="392"/>
                    </a:lnTo>
                    <a:lnTo>
                      <a:pt x="238" y="394"/>
                    </a:lnTo>
                    <a:lnTo>
                      <a:pt x="229" y="394"/>
                    </a:lnTo>
                    <a:lnTo>
                      <a:pt x="217" y="398"/>
                    </a:lnTo>
                    <a:lnTo>
                      <a:pt x="215" y="398"/>
                    </a:lnTo>
                    <a:lnTo>
                      <a:pt x="211" y="403"/>
                    </a:lnTo>
                    <a:lnTo>
                      <a:pt x="210" y="403"/>
                    </a:lnTo>
                    <a:lnTo>
                      <a:pt x="206" y="407"/>
                    </a:lnTo>
                    <a:lnTo>
                      <a:pt x="206" y="409"/>
                    </a:lnTo>
                    <a:lnTo>
                      <a:pt x="204" y="411"/>
                    </a:lnTo>
                    <a:lnTo>
                      <a:pt x="200" y="417"/>
                    </a:lnTo>
                    <a:lnTo>
                      <a:pt x="198" y="417"/>
                    </a:lnTo>
                    <a:lnTo>
                      <a:pt x="196" y="419"/>
                    </a:lnTo>
                    <a:lnTo>
                      <a:pt x="194" y="419"/>
                    </a:lnTo>
                    <a:lnTo>
                      <a:pt x="192" y="419"/>
                    </a:lnTo>
                    <a:lnTo>
                      <a:pt x="188" y="419"/>
                    </a:lnTo>
                    <a:lnTo>
                      <a:pt x="186" y="421"/>
                    </a:lnTo>
                    <a:lnTo>
                      <a:pt x="185" y="421"/>
                    </a:lnTo>
                    <a:lnTo>
                      <a:pt x="181" y="423"/>
                    </a:lnTo>
                    <a:lnTo>
                      <a:pt x="179" y="425"/>
                    </a:lnTo>
                    <a:lnTo>
                      <a:pt x="179" y="425"/>
                    </a:lnTo>
                    <a:lnTo>
                      <a:pt x="177" y="430"/>
                    </a:lnTo>
                    <a:lnTo>
                      <a:pt x="175" y="438"/>
                    </a:lnTo>
                    <a:lnTo>
                      <a:pt x="173" y="432"/>
                    </a:lnTo>
                    <a:lnTo>
                      <a:pt x="169" y="432"/>
                    </a:lnTo>
                    <a:lnTo>
                      <a:pt x="163" y="434"/>
                    </a:lnTo>
                    <a:lnTo>
                      <a:pt x="163" y="436"/>
                    </a:lnTo>
                    <a:lnTo>
                      <a:pt x="165" y="438"/>
                    </a:lnTo>
                    <a:lnTo>
                      <a:pt x="165" y="438"/>
                    </a:lnTo>
                    <a:lnTo>
                      <a:pt x="165" y="440"/>
                    </a:lnTo>
                    <a:lnTo>
                      <a:pt x="162" y="440"/>
                    </a:lnTo>
                    <a:lnTo>
                      <a:pt x="152" y="438"/>
                    </a:lnTo>
                    <a:lnTo>
                      <a:pt x="150" y="434"/>
                    </a:lnTo>
                    <a:lnTo>
                      <a:pt x="144" y="434"/>
                    </a:lnTo>
                    <a:lnTo>
                      <a:pt x="142" y="434"/>
                    </a:lnTo>
                    <a:lnTo>
                      <a:pt x="140" y="434"/>
                    </a:lnTo>
                    <a:lnTo>
                      <a:pt x="138" y="436"/>
                    </a:lnTo>
                    <a:lnTo>
                      <a:pt x="135" y="440"/>
                    </a:lnTo>
                    <a:lnTo>
                      <a:pt x="133" y="442"/>
                    </a:lnTo>
                    <a:lnTo>
                      <a:pt x="131" y="444"/>
                    </a:lnTo>
                    <a:lnTo>
                      <a:pt x="123" y="446"/>
                    </a:lnTo>
                    <a:lnTo>
                      <a:pt x="115" y="448"/>
                    </a:lnTo>
                    <a:lnTo>
                      <a:pt x="98" y="450"/>
                    </a:lnTo>
                    <a:lnTo>
                      <a:pt x="96" y="448"/>
                    </a:lnTo>
                    <a:lnTo>
                      <a:pt x="94" y="446"/>
                    </a:lnTo>
                    <a:lnTo>
                      <a:pt x="89" y="444"/>
                    </a:lnTo>
                    <a:lnTo>
                      <a:pt x="81" y="440"/>
                    </a:lnTo>
                    <a:lnTo>
                      <a:pt x="73" y="438"/>
                    </a:lnTo>
                    <a:lnTo>
                      <a:pt x="71" y="440"/>
                    </a:lnTo>
                    <a:lnTo>
                      <a:pt x="69" y="442"/>
                    </a:lnTo>
                    <a:lnTo>
                      <a:pt x="67" y="444"/>
                    </a:lnTo>
                    <a:lnTo>
                      <a:pt x="67" y="444"/>
                    </a:lnTo>
                    <a:lnTo>
                      <a:pt x="65" y="444"/>
                    </a:lnTo>
                    <a:lnTo>
                      <a:pt x="64" y="444"/>
                    </a:lnTo>
                    <a:lnTo>
                      <a:pt x="65" y="438"/>
                    </a:lnTo>
                    <a:lnTo>
                      <a:pt x="65" y="436"/>
                    </a:lnTo>
                    <a:lnTo>
                      <a:pt x="65" y="434"/>
                    </a:lnTo>
                    <a:lnTo>
                      <a:pt x="60" y="423"/>
                    </a:lnTo>
                    <a:lnTo>
                      <a:pt x="56" y="417"/>
                    </a:lnTo>
                    <a:lnTo>
                      <a:pt x="50" y="409"/>
                    </a:lnTo>
                    <a:lnTo>
                      <a:pt x="48" y="407"/>
                    </a:lnTo>
                    <a:lnTo>
                      <a:pt x="48" y="402"/>
                    </a:lnTo>
                    <a:lnTo>
                      <a:pt x="48" y="400"/>
                    </a:lnTo>
                    <a:lnTo>
                      <a:pt x="48" y="398"/>
                    </a:lnTo>
                    <a:lnTo>
                      <a:pt x="50" y="382"/>
                    </a:lnTo>
                    <a:lnTo>
                      <a:pt x="52" y="379"/>
                    </a:lnTo>
                    <a:lnTo>
                      <a:pt x="52" y="375"/>
                    </a:lnTo>
                    <a:lnTo>
                      <a:pt x="52" y="375"/>
                    </a:lnTo>
                    <a:lnTo>
                      <a:pt x="52" y="371"/>
                    </a:lnTo>
                    <a:lnTo>
                      <a:pt x="48" y="359"/>
                    </a:lnTo>
                    <a:lnTo>
                      <a:pt x="46" y="357"/>
                    </a:lnTo>
                    <a:lnTo>
                      <a:pt x="44" y="357"/>
                    </a:lnTo>
                    <a:lnTo>
                      <a:pt x="41" y="354"/>
                    </a:lnTo>
                    <a:lnTo>
                      <a:pt x="37" y="352"/>
                    </a:lnTo>
                    <a:lnTo>
                      <a:pt x="39" y="346"/>
                    </a:lnTo>
                    <a:lnTo>
                      <a:pt x="39" y="340"/>
                    </a:lnTo>
                    <a:lnTo>
                      <a:pt x="39" y="338"/>
                    </a:lnTo>
                    <a:lnTo>
                      <a:pt x="37" y="330"/>
                    </a:lnTo>
                    <a:lnTo>
                      <a:pt x="33" y="321"/>
                    </a:lnTo>
                    <a:lnTo>
                      <a:pt x="33" y="313"/>
                    </a:lnTo>
                    <a:lnTo>
                      <a:pt x="31" y="307"/>
                    </a:lnTo>
                    <a:lnTo>
                      <a:pt x="29" y="302"/>
                    </a:lnTo>
                    <a:lnTo>
                      <a:pt x="27" y="296"/>
                    </a:lnTo>
                    <a:lnTo>
                      <a:pt x="27" y="294"/>
                    </a:lnTo>
                    <a:lnTo>
                      <a:pt x="29" y="290"/>
                    </a:lnTo>
                    <a:lnTo>
                      <a:pt x="27" y="286"/>
                    </a:lnTo>
                    <a:lnTo>
                      <a:pt x="27" y="284"/>
                    </a:lnTo>
                    <a:lnTo>
                      <a:pt x="23" y="273"/>
                    </a:lnTo>
                    <a:lnTo>
                      <a:pt x="21" y="271"/>
                    </a:lnTo>
                    <a:lnTo>
                      <a:pt x="17" y="269"/>
                    </a:lnTo>
                    <a:lnTo>
                      <a:pt x="14" y="267"/>
                    </a:lnTo>
                    <a:lnTo>
                      <a:pt x="12" y="267"/>
                    </a:lnTo>
                    <a:lnTo>
                      <a:pt x="10" y="267"/>
                    </a:lnTo>
                    <a:lnTo>
                      <a:pt x="10" y="265"/>
                    </a:lnTo>
                    <a:lnTo>
                      <a:pt x="10" y="261"/>
                    </a:lnTo>
                    <a:lnTo>
                      <a:pt x="12" y="259"/>
                    </a:lnTo>
                    <a:lnTo>
                      <a:pt x="16" y="265"/>
                    </a:lnTo>
                    <a:lnTo>
                      <a:pt x="17" y="265"/>
                    </a:lnTo>
                    <a:lnTo>
                      <a:pt x="17" y="263"/>
                    </a:lnTo>
                    <a:lnTo>
                      <a:pt x="17" y="257"/>
                    </a:lnTo>
                    <a:lnTo>
                      <a:pt x="17" y="248"/>
                    </a:lnTo>
                    <a:lnTo>
                      <a:pt x="14" y="244"/>
                    </a:lnTo>
                    <a:lnTo>
                      <a:pt x="12" y="240"/>
                    </a:lnTo>
                    <a:lnTo>
                      <a:pt x="12" y="236"/>
                    </a:lnTo>
                    <a:lnTo>
                      <a:pt x="10" y="232"/>
                    </a:lnTo>
                    <a:lnTo>
                      <a:pt x="10" y="231"/>
                    </a:lnTo>
                    <a:lnTo>
                      <a:pt x="12" y="229"/>
                    </a:lnTo>
                    <a:lnTo>
                      <a:pt x="14" y="229"/>
                    </a:lnTo>
                    <a:lnTo>
                      <a:pt x="16" y="223"/>
                    </a:lnTo>
                    <a:lnTo>
                      <a:pt x="17" y="221"/>
                    </a:lnTo>
                    <a:lnTo>
                      <a:pt x="19" y="219"/>
                    </a:lnTo>
                    <a:lnTo>
                      <a:pt x="21" y="213"/>
                    </a:lnTo>
                    <a:lnTo>
                      <a:pt x="21" y="206"/>
                    </a:lnTo>
                    <a:lnTo>
                      <a:pt x="21" y="204"/>
                    </a:lnTo>
                    <a:lnTo>
                      <a:pt x="19" y="188"/>
                    </a:lnTo>
                    <a:lnTo>
                      <a:pt x="17" y="186"/>
                    </a:lnTo>
                    <a:lnTo>
                      <a:pt x="17" y="184"/>
                    </a:lnTo>
                    <a:lnTo>
                      <a:pt x="19" y="184"/>
                    </a:lnTo>
                    <a:lnTo>
                      <a:pt x="25" y="181"/>
                    </a:lnTo>
                    <a:lnTo>
                      <a:pt x="37" y="173"/>
                    </a:lnTo>
                    <a:lnTo>
                      <a:pt x="37" y="171"/>
                    </a:lnTo>
                    <a:lnTo>
                      <a:pt x="37" y="169"/>
                    </a:lnTo>
                    <a:lnTo>
                      <a:pt x="39" y="163"/>
                    </a:lnTo>
                    <a:lnTo>
                      <a:pt x="41" y="163"/>
                    </a:lnTo>
                    <a:lnTo>
                      <a:pt x="46" y="163"/>
                    </a:lnTo>
                    <a:lnTo>
                      <a:pt x="46" y="161"/>
                    </a:lnTo>
                    <a:lnTo>
                      <a:pt x="42" y="152"/>
                    </a:lnTo>
                    <a:lnTo>
                      <a:pt x="41" y="146"/>
                    </a:lnTo>
                    <a:lnTo>
                      <a:pt x="42" y="133"/>
                    </a:lnTo>
                    <a:lnTo>
                      <a:pt x="44" y="117"/>
                    </a:lnTo>
                    <a:lnTo>
                      <a:pt x="50" y="111"/>
                    </a:lnTo>
                    <a:lnTo>
                      <a:pt x="54" y="109"/>
                    </a:lnTo>
                    <a:lnTo>
                      <a:pt x="56" y="108"/>
                    </a:lnTo>
                    <a:lnTo>
                      <a:pt x="58" y="106"/>
                    </a:lnTo>
                    <a:lnTo>
                      <a:pt x="60" y="106"/>
                    </a:lnTo>
                    <a:lnTo>
                      <a:pt x="64" y="104"/>
                    </a:lnTo>
                    <a:lnTo>
                      <a:pt x="67" y="104"/>
                    </a:lnTo>
                    <a:lnTo>
                      <a:pt x="75" y="108"/>
                    </a:lnTo>
                    <a:lnTo>
                      <a:pt x="77" y="108"/>
                    </a:lnTo>
                    <a:lnTo>
                      <a:pt x="77" y="109"/>
                    </a:lnTo>
                    <a:lnTo>
                      <a:pt x="79" y="111"/>
                    </a:lnTo>
                    <a:lnTo>
                      <a:pt x="83" y="115"/>
                    </a:lnTo>
                    <a:lnTo>
                      <a:pt x="85" y="117"/>
                    </a:lnTo>
                    <a:lnTo>
                      <a:pt x="98" y="119"/>
                    </a:lnTo>
                    <a:lnTo>
                      <a:pt x="108" y="117"/>
                    </a:lnTo>
                    <a:lnTo>
                      <a:pt x="115" y="111"/>
                    </a:lnTo>
                    <a:lnTo>
                      <a:pt x="127" y="111"/>
                    </a:lnTo>
                    <a:lnTo>
                      <a:pt x="135" y="111"/>
                    </a:lnTo>
                    <a:lnTo>
                      <a:pt x="140" y="113"/>
                    </a:lnTo>
                    <a:lnTo>
                      <a:pt x="146" y="111"/>
                    </a:lnTo>
                    <a:lnTo>
                      <a:pt x="186" y="111"/>
                    </a:lnTo>
                    <a:lnTo>
                      <a:pt x="200" y="117"/>
                    </a:lnTo>
                    <a:lnTo>
                      <a:pt x="248" y="123"/>
                    </a:lnTo>
                    <a:lnTo>
                      <a:pt x="267" y="125"/>
                    </a:lnTo>
                    <a:lnTo>
                      <a:pt x="294" y="121"/>
                    </a:lnTo>
                    <a:lnTo>
                      <a:pt x="311" y="144"/>
                    </a:lnTo>
                    <a:lnTo>
                      <a:pt x="325" y="144"/>
                    </a:lnTo>
                    <a:lnTo>
                      <a:pt x="342" y="134"/>
                    </a:lnTo>
                    <a:lnTo>
                      <a:pt x="344" y="133"/>
                    </a:lnTo>
                    <a:lnTo>
                      <a:pt x="354" y="109"/>
                    </a:lnTo>
                    <a:lnTo>
                      <a:pt x="371" y="88"/>
                    </a:lnTo>
                    <a:lnTo>
                      <a:pt x="394" y="60"/>
                    </a:lnTo>
                    <a:lnTo>
                      <a:pt x="459" y="27"/>
                    </a:lnTo>
                    <a:lnTo>
                      <a:pt x="576" y="15"/>
                    </a:lnTo>
                    <a:lnTo>
                      <a:pt x="607" y="10"/>
                    </a:lnTo>
                    <a:lnTo>
                      <a:pt x="661" y="0"/>
                    </a:lnTo>
                    <a:lnTo>
                      <a:pt x="717" y="117"/>
                    </a:lnTo>
                    <a:lnTo>
                      <a:pt x="718" y="121"/>
                    </a:lnTo>
                    <a:lnTo>
                      <a:pt x="740" y="165"/>
                    </a:lnTo>
                    <a:lnTo>
                      <a:pt x="734" y="167"/>
                    </a:lnTo>
                    <a:lnTo>
                      <a:pt x="728" y="169"/>
                    </a:lnTo>
                    <a:lnTo>
                      <a:pt x="726" y="171"/>
                    </a:lnTo>
                    <a:lnTo>
                      <a:pt x="724" y="171"/>
                    </a:lnTo>
                    <a:lnTo>
                      <a:pt x="722" y="171"/>
                    </a:lnTo>
                    <a:lnTo>
                      <a:pt x="713" y="175"/>
                    </a:lnTo>
                    <a:lnTo>
                      <a:pt x="707" y="177"/>
                    </a:lnTo>
                    <a:lnTo>
                      <a:pt x="705" y="177"/>
                    </a:lnTo>
                    <a:lnTo>
                      <a:pt x="703" y="177"/>
                    </a:lnTo>
                    <a:lnTo>
                      <a:pt x="701" y="179"/>
                    </a:lnTo>
                    <a:lnTo>
                      <a:pt x="697" y="181"/>
                    </a:lnTo>
                    <a:lnTo>
                      <a:pt x="695" y="182"/>
                    </a:lnTo>
                    <a:lnTo>
                      <a:pt x="693" y="182"/>
                    </a:lnTo>
                    <a:lnTo>
                      <a:pt x="693" y="184"/>
                    </a:lnTo>
                    <a:lnTo>
                      <a:pt x="682" y="192"/>
                    </a:lnTo>
                    <a:lnTo>
                      <a:pt x="678" y="200"/>
                    </a:lnTo>
                    <a:lnTo>
                      <a:pt x="672" y="211"/>
                    </a:lnTo>
                    <a:lnTo>
                      <a:pt x="674" y="221"/>
                    </a:lnTo>
                    <a:lnTo>
                      <a:pt x="676" y="229"/>
                    </a:lnTo>
                    <a:lnTo>
                      <a:pt x="678" y="234"/>
                    </a:lnTo>
                    <a:lnTo>
                      <a:pt x="674" y="238"/>
                    </a:lnTo>
                    <a:lnTo>
                      <a:pt x="665" y="242"/>
                    </a:lnTo>
                    <a:lnTo>
                      <a:pt x="659" y="244"/>
                    </a:lnTo>
                    <a:lnTo>
                      <a:pt x="642" y="252"/>
                    </a:lnTo>
                    <a:lnTo>
                      <a:pt x="638" y="254"/>
                    </a:lnTo>
                    <a:lnTo>
                      <a:pt x="638" y="256"/>
                    </a:lnTo>
                    <a:lnTo>
                      <a:pt x="632" y="257"/>
                    </a:lnTo>
                    <a:lnTo>
                      <a:pt x="626" y="261"/>
                    </a:lnTo>
                    <a:lnTo>
                      <a:pt x="611" y="267"/>
                    </a:lnTo>
                    <a:lnTo>
                      <a:pt x="609" y="267"/>
                    </a:lnTo>
                    <a:lnTo>
                      <a:pt x="603" y="269"/>
                    </a:lnTo>
                    <a:lnTo>
                      <a:pt x="597" y="271"/>
                    </a:lnTo>
                    <a:lnTo>
                      <a:pt x="592" y="271"/>
                    </a:lnTo>
                    <a:lnTo>
                      <a:pt x="582" y="273"/>
                    </a:lnTo>
                    <a:lnTo>
                      <a:pt x="574" y="277"/>
                    </a:lnTo>
                    <a:lnTo>
                      <a:pt x="572" y="277"/>
                    </a:lnTo>
                    <a:lnTo>
                      <a:pt x="571" y="277"/>
                    </a:lnTo>
                    <a:lnTo>
                      <a:pt x="561" y="279"/>
                    </a:lnTo>
                    <a:lnTo>
                      <a:pt x="555" y="281"/>
                    </a:lnTo>
                    <a:lnTo>
                      <a:pt x="553" y="281"/>
                    </a:lnTo>
                    <a:lnTo>
                      <a:pt x="549" y="282"/>
                    </a:lnTo>
                    <a:lnTo>
                      <a:pt x="534" y="292"/>
                    </a:lnTo>
                    <a:lnTo>
                      <a:pt x="524" y="294"/>
                    </a:lnTo>
                    <a:lnTo>
                      <a:pt x="524" y="292"/>
                    </a:lnTo>
                    <a:lnTo>
                      <a:pt x="519" y="292"/>
                    </a:lnTo>
                    <a:lnTo>
                      <a:pt x="501" y="298"/>
                    </a:lnTo>
                    <a:lnTo>
                      <a:pt x="490" y="302"/>
                    </a:lnTo>
                    <a:lnTo>
                      <a:pt x="480" y="305"/>
                    </a:lnTo>
                    <a:lnTo>
                      <a:pt x="469" y="309"/>
                    </a:lnTo>
                    <a:lnTo>
                      <a:pt x="459" y="315"/>
                    </a:lnTo>
                    <a:lnTo>
                      <a:pt x="459" y="315"/>
                    </a:lnTo>
                    <a:lnTo>
                      <a:pt x="457" y="315"/>
                    </a:lnTo>
                    <a:lnTo>
                      <a:pt x="453" y="321"/>
                    </a:lnTo>
                    <a:lnTo>
                      <a:pt x="451" y="327"/>
                    </a:lnTo>
                    <a:lnTo>
                      <a:pt x="451" y="329"/>
                    </a:lnTo>
                    <a:lnTo>
                      <a:pt x="440" y="340"/>
                    </a:lnTo>
                    <a:lnTo>
                      <a:pt x="432" y="348"/>
                    </a:lnTo>
                    <a:lnTo>
                      <a:pt x="430" y="348"/>
                    </a:lnTo>
                    <a:lnTo>
                      <a:pt x="430" y="348"/>
                    </a:lnTo>
                    <a:lnTo>
                      <a:pt x="425" y="348"/>
                    </a:lnTo>
                    <a:lnTo>
                      <a:pt x="421" y="348"/>
                    </a:lnTo>
                    <a:lnTo>
                      <a:pt x="411" y="350"/>
                    </a:lnTo>
                    <a:lnTo>
                      <a:pt x="403" y="352"/>
                    </a:lnTo>
                    <a:lnTo>
                      <a:pt x="402" y="352"/>
                    </a:lnTo>
                    <a:lnTo>
                      <a:pt x="398" y="352"/>
                    </a:lnTo>
                    <a:lnTo>
                      <a:pt x="396" y="352"/>
                    </a:lnTo>
                    <a:lnTo>
                      <a:pt x="392" y="350"/>
                    </a:lnTo>
                    <a:lnTo>
                      <a:pt x="386" y="348"/>
                    </a:lnTo>
                    <a:lnTo>
                      <a:pt x="384" y="348"/>
                    </a:lnTo>
                    <a:lnTo>
                      <a:pt x="382" y="348"/>
                    </a:lnTo>
                    <a:lnTo>
                      <a:pt x="380" y="348"/>
                    </a:lnTo>
                    <a:lnTo>
                      <a:pt x="379" y="348"/>
                    </a:lnTo>
                    <a:lnTo>
                      <a:pt x="377" y="350"/>
                    </a:lnTo>
                    <a:lnTo>
                      <a:pt x="375" y="352"/>
                    </a:lnTo>
                    <a:lnTo>
                      <a:pt x="375" y="352"/>
                    </a:lnTo>
                    <a:lnTo>
                      <a:pt x="371" y="355"/>
                    </a:lnTo>
                    <a:lnTo>
                      <a:pt x="369" y="355"/>
                    </a:lnTo>
                    <a:lnTo>
                      <a:pt x="365" y="357"/>
                    </a:lnTo>
                    <a:lnTo>
                      <a:pt x="361" y="357"/>
                    </a:lnTo>
                    <a:lnTo>
                      <a:pt x="357" y="359"/>
                    </a:lnTo>
                    <a:lnTo>
                      <a:pt x="355" y="361"/>
                    </a:lnTo>
                    <a:lnTo>
                      <a:pt x="355" y="363"/>
                    </a:lnTo>
                    <a:lnTo>
                      <a:pt x="354" y="363"/>
                    </a:lnTo>
                    <a:lnTo>
                      <a:pt x="344" y="373"/>
                    </a:lnTo>
                    <a:lnTo>
                      <a:pt x="340" y="375"/>
                    </a:lnTo>
                    <a:lnTo>
                      <a:pt x="340" y="377"/>
                    </a:lnTo>
                    <a:lnTo>
                      <a:pt x="334" y="377"/>
                    </a:lnTo>
                    <a:lnTo>
                      <a:pt x="332" y="377"/>
                    </a:lnTo>
                    <a:lnTo>
                      <a:pt x="329" y="379"/>
                    </a:lnTo>
                    <a:close/>
                    <a:moveTo>
                      <a:pt x="816" y="446"/>
                    </a:moveTo>
                    <a:lnTo>
                      <a:pt x="820" y="446"/>
                    </a:lnTo>
                    <a:lnTo>
                      <a:pt x="834" y="452"/>
                    </a:lnTo>
                    <a:lnTo>
                      <a:pt x="836" y="453"/>
                    </a:lnTo>
                    <a:lnTo>
                      <a:pt x="830" y="457"/>
                    </a:lnTo>
                    <a:lnTo>
                      <a:pt x="818" y="463"/>
                    </a:lnTo>
                    <a:lnTo>
                      <a:pt x="814" y="465"/>
                    </a:lnTo>
                    <a:lnTo>
                      <a:pt x="813" y="467"/>
                    </a:lnTo>
                    <a:lnTo>
                      <a:pt x="811" y="467"/>
                    </a:lnTo>
                    <a:lnTo>
                      <a:pt x="803" y="467"/>
                    </a:lnTo>
                    <a:lnTo>
                      <a:pt x="788" y="469"/>
                    </a:lnTo>
                    <a:lnTo>
                      <a:pt x="784" y="469"/>
                    </a:lnTo>
                    <a:lnTo>
                      <a:pt x="776" y="469"/>
                    </a:lnTo>
                    <a:lnTo>
                      <a:pt x="774" y="467"/>
                    </a:lnTo>
                    <a:lnTo>
                      <a:pt x="772" y="467"/>
                    </a:lnTo>
                    <a:lnTo>
                      <a:pt x="759" y="457"/>
                    </a:lnTo>
                    <a:lnTo>
                      <a:pt x="755" y="453"/>
                    </a:lnTo>
                    <a:lnTo>
                      <a:pt x="759" y="452"/>
                    </a:lnTo>
                    <a:lnTo>
                      <a:pt x="759" y="452"/>
                    </a:lnTo>
                    <a:lnTo>
                      <a:pt x="761" y="450"/>
                    </a:lnTo>
                    <a:lnTo>
                      <a:pt x="761" y="448"/>
                    </a:lnTo>
                    <a:lnTo>
                      <a:pt x="761" y="446"/>
                    </a:lnTo>
                    <a:lnTo>
                      <a:pt x="766" y="440"/>
                    </a:lnTo>
                    <a:lnTo>
                      <a:pt x="778" y="442"/>
                    </a:lnTo>
                    <a:lnTo>
                      <a:pt x="782" y="444"/>
                    </a:lnTo>
                    <a:lnTo>
                      <a:pt x="786" y="448"/>
                    </a:lnTo>
                    <a:lnTo>
                      <a:pt x="789" y="450"/>
                    </a:lnTo>
                    <a:lnTo>
                      <a:pt x="803" y="446"/>
                    </a:lnTo>
                    <a:lnTo>
                      <a:pt x="807" y="444"/>
                    </a:lnTo>
                    <a:lnTo>
                      <a:pt x="809" y="442"/>
                    </a:lnTo>
                    <a:lnTo>
                      <a:pt x="811" y="442"/>
                    </a:lnTo>
                    <a:lnTo>
                      <a:pt x="813" y="442"/>
                    </a:lnTo>
                    <a:lnTo>
                      <a:pt x="814" y="444"/>
                    </a:lnTo>
                    <a:lnTo>
                      <a:pt x="816" y="446"/>
                    </a:lnTo>
                    <a:close/>
                    <a:moveTo>
                      <a:pt x="686" y="480"/>
                    </a:moveTo>
                    <a:lnTo>
                      <a:pt x="680" y="480"/>
                    </a:lnTo>
                    <a:lnTo>
                      <a:pt x="674" y="478"/>
                    </a:lnTo>
                    <a:lnTo>
                      <a:pt x="670" y="478"/>
                    </a:lnTo>
                    <a:lnTo>
                      <a:pt x="670" y="477"/>
                    </a:lnTo>
                    <a:lnTo>
                      <a:pt x="669" y="477"/>
                    </a:lnTo>
                    <a:lnTo>
                      <a:pt x="669" y="475"/>
                    </a:lnTo>
                    <a:lnTo>
                      <a:pt x="669" y="475"/>
                    </a:lnTo>
                    <a:lnTo>
                      <a:pt x="672" y="475"/>
                    </a:lnTo>
                    <a:lnTo>
                      <a:pt x="672" y="475"/>
                    </a:lnTo>
                    <a:lnTo>
                      <a:pt x="674" y="475"/>
                    </a:lnTo>
                    <a:lnTo>
                      <a:pt x="674" y="477"/>
                    </a:lnTo>
                    <a:lnTo>
                      <a:pt x="676" y="477"/>
                    </a:lnTo>
                    <a:lnTo>
                      <a:pt x="676" y="477"/>
                    </a:lnTo>
                    <a:lnTo>
                      <a:pt x="678" y="477"/>
                    </a:lnTo>
                    <a:lnTo>
                      <a:pt x="678" y="477"/>
                    </a:lnTo>
                    <a:lnTo>
                      <a:pt x="682" y="477"/>
                    </a:lnTo>
                    <a:lnTo>
                      <a:pt x="682" y="477"/>
                    </a:lnTo>
                    <a:lnTo>
                      <a:pt x="688" y="477"/>
                    </a:lnTo>
                    <a:lnTo>
                      <a:pt x="690" y="477"/>
                    </a:lnTo>
                    <a:lnTo>
                      <a:pt x="690" y="480"/>
                    </a:lnTo>
                    <a:lnTo>
                      <a:pt x="688" y="480"/>
                    </a:lnTo>
                    <a:lnTo>
                      <a:pt x="686" y="480"/>
                    </a:lnTo>
                    <a:close/>
                    <a:moveTo>
                      <a:pt x="2" y="261"/>
                    </a:moveTo>
                    <a:lnTo>
                      <a:pt x="2" y="261"/>
                    </a:lnTo>
                    <a:lnTo>
                      <a:pt x="0" y="261"/>
                    </a:lnTo>
                    <a:lnTo>
                      <a:pt x="0" y="259"/>
                    </a:lnTo>
                    <a:lnTo>
                      <a:pt x="2" y="254"/>
                    </a:lnTo>
                    <a:lnTo>
                      <a:pt x="2" y="252"/>
                    </a:lnTo>
                    <a:lnTo>
                      <a:pt x="4" y="250"/>
                    </a:lnTo>
                    <a:lnTo>
                      <a:pt x="6" y="250"/>
                    </a:lnTo>
                    <a:lnTo>
                      <a:pt x="8" y="250"/>
                    </a:lnTo>
                    <a:lnTo>
                      <a:pt x="8" y="254"/>
                    </a:lnTo>
                    <a:lnTo>
                      <a:pt x="6" y="257"/>
                    </a:lnTo>
                    <a:lnTo>
                      <a:pt x="4" y="259"/>
                    </a:lnTo>
                    <a:lnTo>
                      <a:pt x="4" y="261"/>
                    </a:lnTo>
                    <a:lnTo>
                      <a:pt x="2" y="261"/>
                    </a:lnTo>
                    <a:close/>
                    <a:moveTo>
                      <a:pt x="16" y="357"/>
                    </a:moveTo>
                    <a:lnTo>
                      <a:pt x="16" y="357"/>
                    </a:lnTo>
                    <a:lnTo>
                      <a:pt x="10" y="352"/>
                    </a:lnTo>
                    <a:lnTo>
                      <a:pt x="10" y="350"/>
                    </a:lnTo>
                    <a:lnTo>
                      <a:pt x="14" y="348"/>
                    </a:lnTo>
                    <a:lnTo>
                      <a:pt x="16" y="346"/>
                    </a:lnTo>
                    <a:lnTo>
                      <a:pt x="17" y="348"/>
                    </a:lnTo>
                    <a:lnTo>
                      <a:pt x="17" y="350"/>
                    </a:lnTo>
                    <a:lnTo>
                      <a:pt x="17" y="352"/>
                    </a:lnTo>
                    <a:lnTo>
                      <a:pt x="17" y="357"/>
                    </a:lnTo>
                    <a:lnTo>
                      <a:pt x="16" y="357"/>
                    </a:lnTo>
                    <a:close/>
                  </a:path>
                </a:pathLst>
              </a:custGeom>
              <a:grpFill/>
              <a:ln w="3175">
                <a:solidFill>
                  <a:sysClr val="window" lastClr="FFFFFF">
                    <a:lumMod val="7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endParaRPr>
              </a:p>
            </p:txBody>
          </p:sp>
          <p:sp>
            <p:nvSpPr>
              <p:cNvPr id="58" name="Freeform 35">
                <a:extLst>
                  <a:ext uri="{FF2B5EF4-FFF2-40B4-BE49-F238E27FC236}">
                    <a16:creationId xmlns:a16="http://schemas.microsoft.com/office/drawing/2014/main" id="{DA16D549-0F8F-4F20-98C0-A985465B559E}"/>
                  </a:ext>
                </a:extLst>
              </p:cNvPr>
              <p:cNvSpPr>
                <a:spLocks noEditPoints="1"/>
              </p:cNvSpPr>
              <p:nvPr/>
            </p:nvSpPr>
            <p:spPr bwMode="gray">
              <a:xfrm>
                <a:off x="4403054" y="4157638"/>
                <a:ext cx="39580" cy="79159"/>
              </a:xfrm>
              <a:custGeom>
                <a:avLst/>
                <a:gdLst/>
                <a:ahLst/>
                <a:cxnLst>
                  <a:cxn ang="0">
                    <a:pos x="12" y="9"/>
                  </a:cxn>
                  <a:cxn ang="0">
                    <a:pos x="12" y="11"/>
                  </a:cxn>
                  <a:cxn ang="0">
                    <a:pos x="12" y="13"/>
                  </a:cxn>
                  <a:cxn ang="0">
                    <a:pos x="12" y="21"/>
                  </a:cxn>
                  <a:cxn ang="0">
                    <a:pos x="12" y="29"/>
                  </a:cxn>
                  <a:cxn ang="0">
                    <a:pos x="10" y="30"/>
                  </a:cxn>
                  <a:cxn ang="0">
                    <a:pos x="8" y="32"/>
                  </a:cxn>
                  <a:cxn ang="0">
                    <a:pos x="2" y="23"/>
                  </a:cxn>
                  <a:cxn ang="0">
                    <a:pos x="0" y="21"/>
                  </a:cxn>
                  <a:cxn ang="0">
                    <a:pos x="2" y="21"/>
                  </a:cxn>
                  <a:cxn ang="0">
                    <a:pos x="2" y="17"/>
                  </a:cxn>
                  <a:cxn ang="0">
                    <a:pos x="2" y="15"/>
                  </a:cxn>
                  <a:cxn ang="0">
                    <a:pos x="2" y="13"/>
                  </a:cxn>
                  <a:cxn ang="0">
                    <a:pos x="0" y="5"/>
                  </a:cxn>
                  <a:cxn ang="0">
                    <a:pos x="0" y="4"/>
                  </a:cxn>
                  <a:cxn ang="0">
                    <a:pos x="4" y="2"/>
                  </a:cxn>
                  <a:cxn ang="0">
                    <a:pos x="6" y="4"/>
                  </a:cxn>
                  <a:cxn ang="0">
                    <a:pos x="10" y="2"/>
                  </a:cxn>
                  <a:cxn ang="0">
                    <a:pos x="12" y="5"/>
                  </a:cxn>
                  <a:cxn ang="0">
                    <a:pos x="8" y="5"/>
                  </a:cxn>
                  <a:cxn ang="0">
                    <a:pos x="8" y="7"/>
                  </a:cxn>
                  <a:cxn ang="0">
                    <a:pos x="23" y="50"/>
                  </a:cxn>
                  <a:cxn ang="0">
                    <a:pos x="21" y="48"/>
                  </a:cxn>
                  <a:cxn ang="0">
                    <a:pos x="21" y="42"/>
                  </a:cxn>
                  <a:cxn ang="0">
                    <a:pos x="21" y="40"/>
                  </a:cxn>
                  <a:cxn ang="0">
                    <a:pos x="23" y="40"/>
                  </a:cxn>
                  <a:cxn ang="0">
                    <a:pos x="25" y="40"/>
                  </a:cxn>
                  <a:cxn ang="0">
                    <a:pos x="23" y="42"/>
                  </a:cxn>
                  <a:cxn ang="0">
                    <a:pos x="21" y="48"/>
                  </a:cxn>
                  <a:cxn ang="0">
                    <a:pos x="14" y="2"/>
                  </a:cxn>
                  <a:cxn ang="0">
                    <a:pos x="12" y="2"/>
                  </a:cxn>
                  <a:cxn ang="0">
                    <a:pos x="12" y="0"/>
                  </a:cxn>
                  <a:cxn ang="0">
                    <a:pos x="14" y="0"/>
                  </a:cxn>
                  <a:cxn ang="0">
                    <a:pos x="14" y="2"/>
                  </a:cxn>
                </a:cxnLst>
                <a:rect l="0" t="0" r="r" b="b"/>
                <a:pathLst>
                  <a:path w="25" h="50">
                    <a:moveTo>
                      <a:pt x="10" y="9"/>
                    </a:moveTo>
                    <a:lnTo>
                      <a:pt x="12" y="9"/>
                    </a:lnTo>
                    <a:lnTo>
                      <a:pt x="12" y="11"/>
                    </a:lnTo>
                    <a:lnTo>
                      <a:pt x="12" y="11"/>
                    </a:lnTo>
                    <a:lnTo>
                      <a:pt x="12" y="11"/>
                    </a:lnTo>
                    <a:lnTo>
                      <a:pt x="12" y="13"/>
                    </a:lnTo>
                    <a:lnTo>
                      <a:pt x="12" y="15"/>
                    </a:lnTo>
                    <a:lnTo>
                      <a:pt x="12" y="21"/>
                    </a:lnTo>
                    <a:lnTo>
                      <a:pt x="12" y="21"/>
                    </a:lnTo>
                    <a:lnTo>
                      <a:pt x="12" y="29"/>
                    </a:lnTo>
                    <a:lnTo>
                      <a:pt x="12" y="30"/>
                    </a:lnTo>
                    <a:lnTo>
                      <a:pt x="10" y="30"/>
                    </a:lnTo>
                    <a:lnTo>
                      <a:pt x="10" y="30"/>
                    </a:lnTo>
                    <a:lnTo>
                      <a:pt x="8" y="32"/>
                    </a:lnTo>
                    <a:lnTo>
                      <a:pt x="8" y="32"/>
                    </a:lnTo>
                    <a:lnTo>
                      <a:pt x="2" y="23"/>
                    </a:lnTo>
                    <a:lnTo>
                      <a:pt x="0" y="23"/>
                    </a:lnTo>
                    <a:lnTo>
                      <a:pt x="0" y="21"/>
                    </a:lnTo>
                    <a:lnTo>
                      <a:pt x="0" y="21"/>
                    </a:lnTo>
                    <a:lnTo>
                      <a:pt x="2" y="21"/>
                    </a:lnTo>
                    <a:lnTo>
                      <a:pt x="2" y="19"/>
                    </a:lnTo>
                    <a:lnTo>
                      <a:pt x="2" y="17"/>
                    </a:lnTo>
                    <a:lnTo>
                      <a:pt x="2" y="17"/>
                    </a:lnTo>
                    <a:lnTo>
                      <a:pt x="2" y="15"/>
                    </a:lnTo>
                    <a:lnTo>
                      <a:pt x="2" y="15"/>
                    </a:lnTo>
                    <a:lnTo>
                      <a:pt x="2" y="13"/>
                    </a:lnTo>
                    <a:lnTo>
                      <a:pt x="2" y="11"/>
                    </a:lnTo>
                    <a:lnTo>
                      <a:pt x="0" y="5"/>
                    </a:lnTo>
                    <a:lnTo>
                      <a:pt x="0" y="4"/>
                    </a:lnTo>
                    <a:lnTo>
                      <a:pt x="0" y="4"/>
                    </a:lnTo>
                    <a:lnTo>
                      <a:pt x="2" y="4"/>
                    </a:lnTo>
                    <a:lnTo>
                      <a:pt x="4" y="2"/>
                    </a:lnTo>
                    <a:lnTo>
                      <a:pt x="4" y="2"/>
                    </a:lnTo>
                    <a:lnTo>
                      <a:pt x="6" y="4"/>
                    </a:lnTo>
                    <a:lnTo>
                      <a:pt x="8" y="4"/>
                    </a:lnTo>
                    <a:lnTo>
                      <a:pt x="10" y="2"/>
                    </a:lnTo>
                    <a:lnTo>
                      <a:pt x="10" y="4"/>
                    </a:lnTo>
                    <a:lnTo>
                      <a:pt x="12" y="5"/>
                    </a:lnTo>
                    <a:lnTo>
                      <a:pt x="10" y="5"/>
                    </a:lnTo>
                    <a:lnTo>
                      <a:pt x="8" y="5"/>
                    </a:lnTo>
                    <a:lnTo>
                      <a:pt x="8" y="5"/>
                    </a:lnTo>
                    <a:lnTo>
                      <a:pt x="8" y="7"/>
                    </a:lnTo>
                    <a:lnTo>
                      <a:pt x="10" y="9"/>
                    </a:lnTo>
                    <a:moveTo>
                      <a:pt x="23" y="50"/>
                    </a:moveTo>
                    <a:lnTo>
                      <a:pt x="21" y="48"/>
                    </a:lnTo>
                    <a:lnTo>
                      <a:pt x="21" y="48"/>
                    </a:lnTo>
                    <a:lnTo>
                      <a:pt x="21" y="48"/>
                    </a:lnTo>
                    <a:lnTo>
                      <a:pt x="21" y="42"/>
                    </a:lnTo>
                    <a:lnTo>
                      <a:pt x="21" y="42"/>
                    </a:lnTo>
                    <a:lnTo>
                      <a:pt x="21" y="40"/>
                    </a:lnTo>
                    <a:lnTo>
                      <a:pt x="21" y="40"/>
                    </a:lnTo>
                    <a:lnTo>
                      <a:pt x="23" y="40"/>
                    </a:lnTo>
                    <a:lnTo>
                      <a:pt x="25" y="38"/>
                    </a:lnTo>
                    <a:lnTo>
                      <a:pt x="25" y="40"/>
                    </a:lnTo>
                    <a:lnTo>
                      <a:pt x="23" y="42"/>
                    </a:lnTo>
                    <a:lnTo>
                      <a:pt x="23" y="42"/>
                    </a:lnTo>
                    <a:lnTo>
                      <a:pt x="21" y="44"/>
                    </a:lnTo>
                    <a:lnTo>
                      <a:pt x="21" y="48"/>
                    </a:lnTo>
                    <a:lnTo>
                      <a:pt x="23" y="50"/>
                    </a:lnTo>
                    <a:moveTo>
                      <a:pt x="14" y="2"/>
                    </a:moveTo>
                    <a:lnTo>
                      <a:pt x="12" y="2"/>
                    </a:lnTo>
                    <a:lnTo>
                      <a:pt x="12" y="2"/>
                    </a:lnTo>
                    <a:lnTo>
                      <a:pt x="12" y="0"/>
                    </a:lnTo>
                    <a:lnTo>
                      <a:pt x="12" y="0"/>
                    </a:lnTo>
                    <a:lnTo>
                      <a:pt x="14" y="0"/>
                    </a:lnTo>
                    <a:lnTo>
                      <a:pt x="14" y="0"/>
                    </a:lnTo>
                    <a:lnTo>
                      <a:pt x="14" y="2"/>
                    </a:lnTo>
                    <a:lnTo>
                      <a:pt x="14" y="2"/>
                    </a:lnTo>
                  </a:path>
                </a:pathLst>
              </a:custGeom>
              <a:grpFill/>
              <a:ln w="3175">
                <a:solidFill>
                  <a:sysClr val="window" lastClr="FFFFFF">
                    <a:lumMod val="75000"/>
                  </a:sys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endParaRPr>
              </a:p>
            </p:txBody>
          </p:sp>
          <p:sp>
            <p:nvSpPr>
              <p:cNvPr id="59" name="Freeform 40">
                <a:extLst>
                  <a:ext uri="{FF2B5EF4-FFF2-40B4-BE49-F238E27FC236}">
                    <a16:creationId xmlns:a16="http://schemas.microsoft.com/office/drawing/2014/main" id="{E7BBBF2F-E86C-4C96-B574-7477ED88306E}"/>
                  </a:ext>
                </a:extLst>
              </p:cNvPr>
              <p:cNvSpPr>
                <a:spLocks/>
              </p:cNvSpPr>
              <p:nvPr/>
            </p:nvSpPr>
            <p:spPr bwMode="gray">
              <a:xfrm>
                <a:off x="4436300" y="4129683"/>
                <a:ext cx="94991" cy="177317"/>
              </a:xfrm>
              <a:custGeom>
                <a:avLst/>
                <a:gdLst/>
                <a:ahLst/>
                <a:cxnLst>
                  <a:cxn ang="0">
                    <a:pos x="48" y="104"/>
                  </a:cxn>
                  <a:cxn ang="0">
                    <a:pos x="41" y="110"/>
                  </a:cxn>
                  <a:cxn ang="0">
                    <a:pos x="43" y="106"/>
                  </a:cxn>
                  <a:cxn ang="0">
                    <a:pos x="37" y="104"/>
                  </a:cxn>
                  <a:cxn ang="0">
                    <a:pos x="33" y="106"/>
                  </a:cxn>
                  <a:cxn ang="0">
                    <a:pos x="31" y="110"/>
                  </a:cxn>
                  <a:cxn ang="0">
                    <a:pos x="16" y="110"/>
                  </a:cxn>
                  <a:cxn ang="0">
                    <a:pos x="6" y="98"/>
                  </a:cxn>
                  <a:cxn ang="0">
                    <a:pos x="8" y="94"/>
                  </a:cxn>
                  <a:cxn ang="0">
                    <a:pos x="8" y="87"/>
                  </a:cxn>
                  <a:cxn ang="0">
                    <a:pos x="2" y="71"/>
                  </a:cxn>
                  <a:cxn ang="0">
                    <a:pos x="0" y="68"/>
                  </a:cxn>
                  <a:cxn ang="0">
                    <a:pos x="0" y="50"/>
                  </a:cxn>
                  <a:cxn ang="0">
                    <a:pos x="2" y="45"/>
                  </a:cxn>
                  <a:cxn ang="0">
                    <a:pos x="4" y="48"/>
                  </a:cxn>
                  <a:cxn ang="0">
                    <a:pos x="6" y="46"/>
                  </a:cxn>
                  <a:cxn ang="0">
                    <a:pos x="6" y="39"/>
                  </a:cxn>
                  <a:cxn ang="0">
                    <a:pos x="14" y="39"/>
                  </a:cxn>
                  <a:cxn ang="0">
                    <a:pos x="14" y="37"/>
                  </a:cxn>
                  <a:cxn ang="0">
                    <a:pos x="10" y="35"/>
                  </a:cxn>
                  <a:cxn ang="0">
                    <a:pos x="10" y="29"/>
                  </a:cxn>
                  <a:cxn ang="0">
                    <a:pos x="14" y="23"/>
                  </a:cxn>
                  <a:cxn ang="0">
                    <a:pos x="16" y="23"/>
                  </a:cxn>
                  <a:cxn ang="0">
                    <a:pos x="16" y="23"/>
                  </a:cxn>
                  <a:cxn ang="0">
                    <a:pos x="14" y="20"/>
                  </a:cxn>
                  <a:cxn ang="0">
                    <a:pos x="20" y="8"/>
                  </a:cxn>
                  <a:cxn ang="0">
                    <a:pos x="35" y="0"/>
                  </a:cxn>
                  <a:cxn ang="0">
                    <a:pos x="41" y="2"/>
                  </a:cxn>
                  <a:cxn ang="0">
                    <a:pos x="43" y="8"/>
                  </a:cxn>
                  <a:cxn ang="0">
                    <a:pos x="46" y="14"/>
                  </a:cxn>
                  <a:cxn ang="0">
                    <a:pos x="52" y="14"/>
                  </a:cxn>
                  <a:cxn ang="0">
                    <a:pos x="60" y="25"/>
                  </a:cxn>
                  <a:cxn ang="0">
                    <a:pos x="58" y="31"/>
                  </a:cxn>
                  <a:cxn ang="0">
                    <a:pos x="54" y="37"/>
                  </a:cxn>
                  <a:cxn ang="0">
                    <a:pos x="52" y="39"/>
                  </a:cxn>
                  <a:cxn ang="0">
                    <a:pos x="50" y="45"/>
                  </a:cxn>
                  <a:cxn ang="0">
                    <a:pos x="52" y="48"/>
                  </a:cxn>
                  <a:cxn ang="0">
                    <a:pos x="54" y="54"/>
                  </a:cxn>
                  <a:cxn ang="0">
                    <a:pos x="54" y="60"/>
                  </a:cxn>
                  <a:cxn ang="0">
                    <a:pos x="58" y="60"/>
                  </a:cxn>
                  <a:cxn ang="0">
                    <a:pos x="60" y="64"/>
                  </a:cxn>
                  <a:cxn ang="0">
                    <a:pos x="60" y="68"/>
                  </a:cxn>
                  <a:cxn ang="0">
                    <a:pos x="58" y="85"/>
                  </a:cxn>
                  <a:cxn ang="0">
                    <a:pos x="52" y="91"/>
                  </a:cxn>
                  <a:cxn ang="0">
                    <a:pos x="50" y="96"/>
                  </a:cxn>
                </a:cxnLst>
                <a:rect l="0" t="0" r="r" b="b"/>
                <a:pathLst>
                  <a:path w="60" h="112">
                    <a:moveTo>
                      <a:pt x="50" y="96"/>
                    </a:moveTo>
                    <a:lnTo>
                      <a:pt x="48" y="104"/>
                    </a:lnTo>
                    <a:lnTo>
                      <a:pt x="43" y="110"/>
                    </a:lnTo>
                    <a:lnTo>
                      <a:pt x="41" y="110"/>
                    </a:lnTo>
                    <a:lnTo>
                      <a:pt x="41" y="108"/>
                    </a:lnTo>
                    <a:lnTo>
                      <a:pt x="43" y="106"/>
                    </a:lnTo>
                    <a:lnTo>
                      <a:pt x="41" y="104"/>
                    </a:lnTo>
                    <a:lnTo>
                      <a:pt x="37" y="104"/>
                    </a:lnTo>
                    <a:lnTo>
                      <a:pt x="33" y="106"/>
                    </a:lnTo>
                    <a:lnTo>
                      <a:pt x="33" y="106"/>
                    </a:lnTo>
                    <a:lnTo>
                      <a:pt x="31" y="108"/>
                    </a:lnTo>
                    <a:lnTo>
                      <a:pt x="31" y="110"/>
                    </a:lnTo>
                    <a:lnTo>
                      <a:pt x="25" y="112"/>
                    </a:lnTo>
                    <a:lnTo>
                      <a:pt x="16" y="110"/>
                    </a:lnTo>
                    <a:lnTo>
                      <a:pt x="8" y="102"/>
                    </a:lnTo>
                    <a:lnTo>
                      <a:pt x="6" y="98"/>
                    </a:lnTo>
                    <a:lnTo>
                      <a:pt x="6" y="96"/>
                    </a:lnTo>
                    <a:lnTo>
                      <a:pt x="8" y="94"/>
                    </a:lnTo>
                    <a:lnTo>
                      <a:pt x="8" y="89"/>
                    </a:lnTo>
                    <a:lnTo>
                      <a:pt x="8" y="87"/>
                    </a:lnTo>
                    <a:lnTo>
                      <a:pt x="4" y="75"/>
                    </a:lnTo>
                    <a:lnTo>
                      <a:pt x="2" y="71"/>
                    </a:lnTo>
                    <a:lnTo>
                      <a:pt x="2" y="71"/>
                    </a:lnTo>
                    <a:lnTo>
                      <a:pt x="0" y="68"/>
                    </a:lnTo>
                    <a:lnTo>
                      <a:pt x="0" y="62"/>
                    </a:lnTo>
                    <a:lnTo>
                      <a:pt x="0" y="50"/>
                    </a:lnTo>
                    <a:lnTo>
                      <a:pt x="0" y="45"/>
                    </a:lnTo>
                    <a:lnTo>
                      <a:pt x="2" y="45"/>
                    </a:lnTo>
                    <a:lnTo>
                      <a:pt x="4" y="46"/>
                    </a:lnTo>
                    <a:lnTo>
                      <a:pt x="4" y="48"/>
                    </a:lnTo>
                    <a:lnTo>
                      <a:pt x="6" y="48"/>
                    </a:lnTo>
                    <a:lnTo>
                      <a:pt x="6" y="46"/>
                    </a:lnTo>
                    <a:lnTo>
                      <a:pt x="6" y="41"/>
                    </a:lnTo>
                    <a:lnTo>
                      <a:pt x="6" y="39"/>
                    </a:lnTo>
                    <a:lnTo>
                      <a:pt x="12" y="39"/>
                    </a:lnTo>
                    <a:lnTo>
                      <a:pt x="14" y="39"/>
                    </a:lnTo>
                    <a:lnTo>
                      <a:pt x="16" y="35"/>
                    </a:lnTo>
                    <a:lnTo>
                      <a:pt x="14" y="37"/>
                    </a:lnTo>
                    <a:lnTo>
                      <a:pt x="12" y="37"/>
                    </a:lnTo>
                    <a:lnTo>
                      <a:pt x="10" y="35"/>
                    </a:lnTo>
                    <a:lnTo>
                      <a:pt x="10" y="29"/>
                    </a:lnTo>
                    <a:lnTo>
                      <a:pt x="10" y="29"/>
                    </a:lnTo>
                    <a:lnTo>
                      <a:pt x="10" y="25"/>
                    </a:lnTo>
                    <a:lnTo>
                      <a:pt x="14" y="23"/>
                    </a:lnTo>
                    <a:lnTo>
                      <a:pt x="14" y="25"/>
                    </a:lnTo>
                    <a:lnTo>
                      <a:pt x="16" y="23"/>
                    </a:lnTo>
                    <a:lnTo>
                      <a:pt x="16" y="23"/>
                    </a:lnTo>
                    <a:lnTo>
                      <a:pt x="16" y="23"/>
                    </a:lnTo>
                    <a:lnTo>
                      <a:pt x="14" y="21"/>
                    </a:lnTo>
                    <a:lnTo>
                      <a:pt x="14" y="20"/>
                    </a:lnTo>
                    <a:lnTo>
                      <a:pt x="18" y="12"/>
                    </a:lnTo>
                    <a:lnTo>
                      <a:pt x="20" y="8"/>
                    </a:lnTo>
                    <a:lnTo>
                      <a:pt x="29" y="2"/>
                    </a:lnTo>
                    <a:lnTo>
                      <a:pt x="35" y="0"/>
                    </a:lnTo>
                    <a:lnTo>
                      <a:pt x="39" y="2"/>
                    </a:lnTo>
                    <a:lnTo>
                      <a:pt x="41" y="2"/>
                    </a:lnTo>
                    <a:lnTo>
                      <a:pt x="43" y="4"/>
                    </a:lnTo>
                    <a:lnTo>
                      <a:pt x="43" y="8"/>
                    </a:lnTo>
                    <a:lnTo>
                      <a:pt x="45" y="14"/>
                    </a:lnTo>
                    <a:lnTo>
                      <a:pt x="46" y="14"/>
                    </a:lnTo>
                    <a:lnTo>
                      <a:pt x="50" y="14"/>
                    </a:lnTo>
                    <a:lnTo>
                      <a:pt x="52" y="14"/>
                    </a:lnTo>
                    <a:lnTo>
                      <a:pt x="58" y="18"/>
                    </a:lnTo>
                    <a:lnTo>
                      <a:pt x="60" y="25"/>
                    </a:lnTo>
                    <a:lnTo>
                      <a:pt x="60" y="27"/>
                    </a:lnTo>
                    <a:lnTo>
                      <a:pt x="58" y="31"/>
                    </a:lnTo>
                    <a:lnTo>
                      <a:pt x="56" y="37"/>
                    </a:lnTo>
                    <a:lnTo>
                      <a:pt x="54" y="37"/>
                    </a:lnTo>
                    <a:lnTo>
                      <a:pt x="52" y="37"/>
                    </a:lnTo>
                    <a:lnTo>
                      <a:pt x="52" y="39"/>
                    </a:lnTo>
                    <a:lnTo>
                      <a:pt x="52" y="43"/>
                    </a:lnTo>
                    <a:lnTo>
                      <a:pt x="50" y="45"/>
                    </a:lnTo>
                    <a:lnTo>
                      <a:pt x="52" y="46"/>
                    </a:lnTo>
                    <a:lnTo>
                      <a:pt x="52" y="48"/>
                    </a:lnTo>
                    <a:lnTo>
                      <a:pt x="54" y="50"/>
                    </a:lnTo>
                    <a:lnTo>
                      <a:pt x="54" y="54"/>
                    </a:lnTo>
                    <a:lnTo>
                      <a:pt x="54" y="58"/>
                    </a:lnTo>
                    <a:lnTo>
                      <a:pt x="54" y="60"/>
                    </a:lnTo>
                    <a:lnTo>
                      <a:pt x="54" y="60"/>
                    </a:lnTo>
                    <a:lnTo>
                      <a:pt x="58" y="60"/>
                    </a:lnTo>
                    <a:lnTo>
                      <a:pt x="60" y="62"/>
                    </a:lnTo>
                    <a:lnTo>
                      <a:pt x="60" y="64"/>
                    </a:lnTo>
                    <a:lnTo>
                      <a:pt x="60" y="66"/>
                    </a:lnTo>
                    <a:lnTo>
                      <a:pt x="60" y="68"/>
                    </a:lnTo>
                    <a:lnTo>
                      <a:pt x="60" y="79"/>
                    </a:lnTo>
                    <a:lnTo>
                      <a:pt x="58" y="85"/>
                    </a:lnTo>
                    <a:lnTo>
                      <a:pt x="54" y="89"/>
                    </a:lnTo>
                    <a:lnTo>
                      <a:pt x="52" y="91"/>
                    </a:lnTo>
                    <a:lnTo>
                      <a:pt x="50" y="96"/>
                    </a:lnTo>
                    <a:lnTo>
                      <a:pt x="50" y="96"/>
                    </a:lnTo>
                    <a:close/>
                  </a:path>
                </a:pathLst>
              </a:custGeom>
              <a:grpFill/>
              <a:ln w="3175">
                <a:solidFill>
                  <a:sysClr val="window" lastClr="FFFFFF">
                    <a:lumMod val="7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endParaRPr>
              </a:p>
            </p:txBody>
          </p:sp>
          <p:sp>
            <p:nvSpPr>
              <p:cNvPr id="60" name="Freeform 42">
                <a:extLst>
                  <a:ext uri="{FF2B5EF4-FFF2-40B4-BE49-F238E27FC236}">
                    <a16:creationId xmlns:a16="http://schemas.microsoft.com/office/drawing/2014/main" id="{3A5A11D9-D245-492D-A7AD-185B8F860B01}"/>
                  </a:ext>
                </a:extLst>
              </p:cNvPr>
              <p:cNvSpPr>
                <a:spLocks noEditPoints="1"/>
              </p:cNvSpPr>
              <p:nvPr/>
            </p:nvSpPr>
            <p:spPr bwMode="gray">
              <a:xfrm>
                <a:off x="2642550" y="3463161"/>
                <a:ext cx="2338367" cy="1749422"/>
              </a:xfrm>
              <a:custGeom>
                <a:avLst/>
                <a:gdLst/>
                <a:ahLst/>
                <a:cxnLst>
                  <a:cxn ang="0">
                    <a:pos x="903" y="1054"/>
                  </a:cxn>
                  <a:cxn ang="0">
                    <a:pos x="705" y="1032"/>
                  </a:cxn>
                  <a:cxn ang="0">
                    <a:pos x="638" y="1032"/>
                  </a:cxn>
                  <a:cxn ang="0">
                    <a:pos x="613" y="1030"/>
                  </a:cxn>
                  <a:cxn ang="0">
                    <a:pos x="598" y="1084"/>
                  </a:cxn>
                  <a:cxn ang="0">
                    <a:pos x="571" y="1092"/>
                  </a:cxn>
                  <a:cxn ang="0">
                    <a:pos x="559" y="1061"/>
                  </a:cxn>
                  <a:cxn ang="0">
                    <a:pos x="544" y="1034"/>
                  </a:cxn>
                  <a:cxn ang="0">
                    <a:pos x="498" y="996"/>
                  </a:cxn>
                  <a:cxn ang="0">
                    <a:pos x="480" y="959"/>
                  </a:cxn>
                  <a:cxn ang="0">
                    <a:pos x="463" y="931"/>
                  </a:cxn>
                  <a:cxn ang="0">
                    <a:pos x="448" y="890"/>
                  </a:cxn>
                  <a:cxn ang="0">
                    <a:pos x="427" y="865"/>
                  </a:cxn>
                  <a:cxn ang="0">
                    <a:pos x="377" y="833"/>
                  </a:cxn>
                  <a:cxn ang="0">
                    <a:pos x="344" y="802"/>
                  </a:cxn>
                  <a:cxn ang="0">
                    <a:pos x="329" y="785"/>
                  </a:cxn>
                  <a:cxn ang="0">
                    <a:pos x="321" y="744"/>
                  </a:cxn>
                  <a:cxn ang="0">
                    <a:pos x="317" y="685"/>
                  </a:cxn>
                  <a:cxn ang="0">
                    <a:pos x="308" y="652"/>
                  </a:cxn>
                  <a:cxn ang="0">
                    <a:pos x="288" y="613"/>
                  </a:cxn>
                  <a:cxn ang="0">
                    <a:pos x="246" y="567"/>
                  </a:cxn>
                  <a:cxn ang="0">
                    <a:pos x="204" y="550"/>
                  </a:cxn>
                  <a:cxn ang="0">
                    <a:pos x="189" y="523"/>
                  </a:cxn>
                  <a:cxn ang="0">
                    <a:pos x="189" y="490"/>
                  </a:cxn>
                  <a:cxn ang="0">
                    <a:pos x="165" y="456"/>
                  </a:cxn>
                  <a:cxn ang="0">
                    <a:pos x="150" y="435"/>
                  </a:cxn>
                  <a:cxn ang="0">
                    <a:pos x="135" y="421"/>
                  </a:cxn>
                  <a:cxn ang="0">
                    <a:pos x="102" y="369"/>
                  </a:cxn>
                  <a:cxn ang="0">
                    <a:pos x="75" y="337"/>
                  </a:cxn>
                  <a:cxn ang="0">
                    <a:pos x="58" y="306"/>
                  </a:cxn>
                  <a:cxn ang="0">
                    <a:pos x="31" y="283"/>
                  </a:cxn>
                  <a:cxn ang="0">
                    <a:pos x="6" y="289"/>
                  </a:cxn>
                  <a:cxn ang="0">
                    <a:pos x="16" y="256"/>
                  </a:cxn>
                  <a:cxn ang="0">
                    <a:pos x="23" y="204"/>
                  </a:cxn>
                  <a:cxn ang="0">
                    <a:pos x="200" y="152"/>
                  </a:cxn>
                  <a:cxn ang="0">
                    <a:pos x="204" y="37"/>
                  </a:cxn>
                  <a:cxn ang="0">
                    <a:pos x="386" y="10"/>
                  </a:cxn>
                  <a:cxn ang="0">
                    <a:pos x="830" y="218"/>
                  </a:cxn>
                  <a:cxn ang="0">
                    <a:pos x="911" y="237"/>
                  </a:cxn>
                  <a:cxn ang="0">
                    <a:pos x="978" y="262"/>
                  </a:cxn>
                  <a:cxn ang="0">
                    <a:pos x="999" y="304"/>
                  </a:cxn>
                  <a:cxn ang="0">
                    <a:pos x="1024" y="323"/>
                  </a:cxn>
                  <a:cxn ang="0">
                    <a:pos x="1039" y="352"/>
                  </a:cxn>
                  <a:cxn ang="0">
                    <a:pos x="1066" y="368"/>
                  </a:cxn>
                  <a:cxn ang="0">
                    <a:pos x="1080" y="379"/>
                  </a:cxn>
                  <a:cxn ang="0">
                    <a:pos x="1095" y="417"/>
                  </a:cxn>
                  <a:cxn ang="0">
                    <a:pos x="1089" y="441"/>
                  </a:cxn>
                  <a:cxn ang="0">
                    <a:pos x="1091" y="450"/>
                  </a:cxn>
                  <a:cxn ang="0">
                    <a:pos x="1120" y="498"/>
                  </a:cxn>
                  <a:cxn ang="0">
                    <a:pos x="1149" y="531"/>
                  </a:cxn>
                  <a:cxn ang="0">
                    <a:pos x="1176" y="533"/>
                  </a:cxn>
                  <a:cxn ang="0">
                    <a:pos x="1170" y="548"/>
                  </a:cxn>
                  <a:cxn ang="0">
                    <a:pos x="1187" y="554"/>
                  </a:cxn>
                  <a:cxn ang="0">
                    <a:pos x="1431" y="852"/>
                  </a:cxn>
                  <a:cxn ang="0">
                    <a:pos x="523" y="1084"/>
                  </a:cxn>
                  <a:cxn ang="0">
                    <a:pos x="503" y="1071"/>
                  </a:cxn>
                  <a:cxn ang="0">
                    <a:pos x="525" y="1082"/>
                  </a:cxn>
                  <a:cxn ang="0">
                    <a:pos x="532" y="1086"/>
                  </a:cxn>
                  <a:cxn ang="0">
                    <a:pos x="511" y="1075"/>
                  </a:cxn>
                  <a:cxn ang="0">
                    <a:pos x="511" y="1063"/>
                  </a:cxn>
                </a:cxnLst>
                <a:rect l="0" t="0" r="r" b="b"/>
                <a:pathLst>
                  <a:path w="1477" h="1105">
                    <a:moveTo>
                      <a:pt x="1431" y="852"/>
                    </a:moveTo>
                    <a:lnTo>
                      <a:pt x="1220" y="921"/>
                    </a:lnTo>
                    <a:lnTo>
                      <a:pt x="1166" y="931"/>
                    </a:lnTo>
                    <a:lnTo>
                      <a:pt x="1135" y="936"/>
                    </a:lnTo>
                    <a:lnTo>
                      <a:pt x="1018" y="948"/>
                    </a:lnTo>
                    <a:lnTo>
                      <a:pt x="953" y="981"/>
                    </a:lnTo>
                    <a:lnTo>
                      <a:pt x="930" y="1009"/>
                    </a:lnTo>
                    <a:lnTo>
                      <a:pt x="913" y="1030"/>
                    </a:lnTo>
                    <a:lnTo>
                      <a:pt x="903" y="1054"/>
                    </a:lnTo>
                    <a:lnTo>
                      <a:pt x="901" y="1055"/>
                    </a:lnTo>
                    <a:lnTo>
                      <a:pt x="884" y="1065"/>
                    </a:lnTo>
                    <a:lnTo>
                      <a:pt x="870" y="1065"/>
                    </a:lnTo>
                    <a:lnTo>
                      <a:pt x="853" y="1042"/>
                    </a:lnTo>
                    <a:lnTo>
                      <a:pt x="826" y="1046"/>
                    </a:lnTo>
                    <a:lnTo>
                      <a:pt x="807" y="1044"/>
                    </a:lnTo>
                    <a:lnTo>
                      <a:pt x="759" y="1038"/>
                    </a:lnTo>
                    <a:lnTo>
                      <a:pt x="745" y="1032"/>
                    </a:lnTo>
                    <a:lnTo>
                      <a:pt x="705" y="1032"/>
                    </a:lnTo>
                    <a:lnTo>
                      <a:pt x="699" y="1034"/>
                    </a:lnTo>
                    <a:lnTo>
                      <a:pt x="694" y="1032"/>
                    </a:lnTo>
                    <a:lnTo>
                      <a:pt x="686" y="1032"/>
                    </a:lnTo>
                    <a:lnTo>
                      <a:pt x="674" y="1032"/>
                    </a:lnTo>
                    <a:lnTo>
                      <a:pt x="667" y="1038"/>
                    </a:lnTo>
                    <a:lnTo>
                      <a:pt x="657" y="1040"/>
                    </a:lnTo>
                    <a:lnTo>
                      <a:pt x="644" y="1038"/>
                    </a:lnTo>
                    <a:lnTo>
                      <a:pt x="642" y="1036"/>
                    </a:lnTo>
                    <a:lnTo>
                      <a:pt x="638" y="1032"/>
                    </a:lnTo>
                    <a:lnTo>
                      <a:pt x="636" y="1030"/>
                    </a:lnTo>
                    <a:lnTo>
                      <a:pt x="636" y="1029"/>
                    </a:lnTo>
                    <a:lnTo>
                      <a:pt x="634" y="1029"/>
                    </a:lnTo>
                    <a:lnTo>
                      <a:pt x="626" y="1025"/>
                    </a:lnTo>
                    <a:lnTo>
                      <a:pt x="623" y="1025"/>
                    </a:lnTo>
                    <a:lnTo>
                      <a:pt x="619" y="1027"/>
                    </a:lnTo>
                    <a:lnTo>
                      <a:pt x="617" y="1027"/>
                    </a:lnTo>
                    <a:lnTo>
                      <a:pt x="615" y="1029"/>
                    </a:lnTo>
                    <a:lnTo>
                      <a:pt x="613" y="1030"/>
                    </a:lnTo>
                    <a:lnTo>
                      <a:pt x="609" y="1032"/>
                    </a:lnTo>
                    <a:lnTo>
                      <a:pt x="603" y="1038"/>
                    </a:lnTo>
                    <a:lnTo>
                      <a:pt x="601" y="1054"/>
                    </a:lnTo>
                    <a:lnTo>
                      <a:pt x="600" y="1067"/>
                    </a:lnTo>
                    <a:lnTo>
                      <a:pt x="601" y="1073"/>
                    </a:lnTo>
                    <a:lnTo>
                      <a:pt x="605" y="1082"/>
                    </a:lnTo>
                    <a:lnTo>
                      <a:pt x="605" y="1084"/>
                    </a:lnTo>
                    <a:lnTo>
                      <a:pt x="600" y="1084"/>
                    </a:lnTo>
                    <a:lnTo>
                      <a:pt x="598" y="1084"/>
                    </a:lnTo>
                    <a:lnTo>
                      <a:pt x="596" y="1090"/>
                    </a:lnTo>
                    <a:lnTo>
                      <a:pt x="596" y="1092"/>
                    </a:lnTo>
                    <a:lnTo>
                      <a:pt x="596" y="1094"/>
                    </a:lnTo>
                    <a:lnTo>
                      <a:pt x="584" y="1102"/>
                    </a:lnTo>
                    <a:lnTo>
                      <a:pt x="578" y="1105"/>
                    </a:lnTo>
                    <a:lnTo>
                      <a:pt x="576" y="1105"/>
                    </a:lnTo>
                    <a:lnTo>
                      <a:pt x="576" y="1100"/>
                    </a:lnTo>
                    <a:lnTo>
                      <a:pt x="573" y="1096"/>
                    </a:lnTo>
                    <a:lnTo>
                      <a:pt x="571" y="1092"/>
                    </a:lnTo>
                    <a:lnTo>
                      <a:pt x="571" y="1090"/>
                    </a:lnTo>
                    <a:lnTo>
                      <a:pt x="573" y="1088"/>
                    </a:lnTo>
                    <a:lnTo>
                      <a:pt x="573" y="1086"/>
                    </a:lnTo>
                    <a:lnTo>
                      <a:pt x="567" y="1077"/>
                    </a:lnTo>
                    <a:lnTo>
                      <a:pt x="565" y="1075"/>
                    </a:lnTo>
                    <a:lnTo>
                      <a:pt x="561" y="1073"/>
                    </a:lnTo>
                    <a:lnTo>
                      <a:pt x="559" y="1071"/>
                    </a:lnTo>
                    <a:lnTo>
                      <a:pt x="559" y="1067"/>
                    </a:lnTo>
                    <a:lnTo>
                      <a:pt x="559" y="1061"/>
                    </a:lnTo>
                    <a:lnTo>
                      <a:pt x="557" y="1059"/>
                    </a:lnTo>
                    <a:lnTo>
                      <a:pt x="550" y="1054"/>
                    </a:lnTo>
                    <a:lnTo>
                      <a:pt x="546" y="1054"/>
                    </a:lnTo>
                    <a:lnTo>
                      <a:pt x="546" y="1059"/>
                    </a:lnTo>
                    <a:lnTo>
                      <a:pt x="546" y="1055"/>
                    </a:lnTo>
                    <a:lnTo>
                      <a:pt x="544" y="1050"/>
                    </a:lnTo>
                    <a:lnTo>
                      <a:pt x="544" y="1044"/>
                    </a:lnTo>
                    <a:lnTo>
                      <a:pt x="544" y="1040"/>
                    </a:lnTo>
                    <a:lnTo>
                      <a:pt x="544" y="1034"/>
                    </a:lnTo>
                    <a:lnTo>
                      <a:pt x="542" y="1030"/>
                    </a:lnTo>
                    <a:lnTo>
                      <a:pt x="534" y="1025"/>
                    </a:lnTo>
                    <a:lnTo>
                      <a:pt x="527" y="1017"/>
                    </a:lnTo>
                    <a:lnTo>
                      <a:pt x="511" y="1005"/>
                    </a:lnTo>
                    <a:lnTo>
                      <a:pt x="509" y="1005"/>
                    </a:lnTo>
                    <a:lnTo>
                      <a:pt x="505" y="1004"/>
                    </a:lnTo>
                    <a:lnTo>
                      <a:pt x="503" y="1000"/>
                    </a:lnTo>
                    <a:lnTo>
                      <a:pt x="502" y="1000"/>
                    </a:lnTo>
                    <a:lnTo>
                      <a:pt x="498" y="996"/>
                    </a:lnTo>
                    <a:lnTo>
                      <a:pt x="492" y="986"/>
                    </a:lnTo>
                    <a:lnTo>
                      <a:pt x="492" y="982"/>
                    </a:lnTo>
                    <a:lnTo>
                      <a:pt x="488" y="979"/>
                    </a:lnTo>
                    <a:lnTo>
                      <a:pt x="486" y="977"/>
                    </a:lnTo>
                    <a:lnTo>
                      <a:pt x="484" y="971"/>
                    </a:lnTo>
                    <a:lnTo>
                      <a:pt x="482" y="969"/>
                    </a:lnTo>
                    <a:lnTo>
                      <a:pt x="482" y="965"/>
                    </a:lnTo>
                    <a:lnTo>
                      <a:pt x="482" y="963"/>
                    </a:lnTo>
                    <a:lnTo>
                      <a:pt x="480" y="959"/>
                    </a:lnTo>
                    <a:lnTo>
                      <a:pt x="479" y="957"/>
                    </a:lnTo>
                    <a:lnTo>
                      <a:pt x="475" y="952"/>
                    </a:lnTo>
                    <a:lnTo>
                      <a:pt x="473" y="952"/>
                    </a:lnTo>
                    <a:lnTo>
                      <a:pt x="469" y="950"/>
                    </a:lnTo>
                    <a:lnTo>
                      <a:pt x="465" y="942"/>
                    </a:lnTo>
                    <a:lnTo>
                      <a:pt x="465" y="938"/>
                    </a:lnTo>
                    <a:lnTo>
                      <a:pt x="467" y="934"/>
                    </a:lnTo>
                    <a:lnTo>
                      <a:pt x="465" y="931"/>
                    </a:lnTo>
                    <a:lnTo>
                      <a:pt x="463" y="931"/>
                    </a:lnTo>
                    <a:lnTo>
                      <a:pt x="459" y="925"/>
                    </a:lnTo>
                    <a:lnTo>
                      <a:pt x="461" y="923"/>
                    </a:lnTo>
                    <a:lnTo>
                      <a:pt x="463" y="917"/>
                    </a:lnTo>
                    <a:lnTo>
                      <a:pt x="461" y="915"/>
                    </a:lnTo>
                    <a:lnTo>
                      <a:pt x="459" y="915"/>
                    </a:lnTo>
                    <a:lnTo>
                      <a:pt x="457" y="913"/>
                    </a:lnTo>
                    <a:lnTo>
                      <a:pt x="455" y="911"/>
                    </a:lnTo>
                    <a:lnTo>
                      <a:pt x="454" y="909"/>
                    </a:lnTo>
                    <a:lnTo>
                      <a:pt x="448" y="890"/>
                    </a:lnTo>
                    <a:lnTo>
                      <a:pt x="440" y="884"/>
                    </a:lnTo>
                    <a:lnTo>
                      <a:pt x="434" y="879"/>
                    </a:lnTo>
                    <a:lnTo>
                      <a:pt x="436" y="879"/>
                    </a:lnTo>
                    <a:lnTo>
                      <a:pt x="436" y="875"/>
                    </a:lnTo>
                    <a:lnTo>
                      <a:pt x="436" y="871"/>
                    </a:lnTo>
                    <a:lnTo>
                      <a:pt x="434" y="869"/>
                    </a:lnTo>
                    <a:lnTo>
                      <a:pt x="432" y="867"/>
                    </a:lnTo>
                    <a:lnTo>
                      <a:pt x="429" y="865"/>
                    </a:lnTo>
                    <a:lnTo>
                      <a:pt x="427" y="865"/>
                    </a:lnTo>
                    <a:lnTo>
                      <a:pt x="417" y="854"/>
                    </a:lnTo>
                    <a:lnTo>
                      <a:pt x="411" y="852"/>
                    </a:lnTo>
                    <a:lnTo>
                      <a:pt x="404" y="846"/>
                    </a:lnTo>
                    <a:lnTo>
                      <a:pt x="400" y="844"/>
                    </a:lnTo>
                    <a:lnTo>
                      <a:pt x="392" y="838"/>
                    </a:lnTo>
                    <a:lnTo>
                      <a:pt x="390" y="834"/>
                    </a:lnTo>
                    <a:lnTo>
                      <a:pt x="386" y="833"/>
                    </a:lnTo>
                    <a:lnTo>
                      <a:pt x="384" y="833"/>
                    </a:lnTo>
                    <a:lnTo>
                      <a:pt x="377" y="833"/>
                    </a:lnTo>
                    <a:lnTo>
                      <a:pt x="375" y="833"/>
                    </a:lnTo>
                    <a:lnTo>
                      <a:pt x="373" y="831"/>
                    </a:lnTo>
                    <a:lnTo>
                      <a:pt x="367" y="829"/>
                    </a:lnTo>
                    <a:lnTo>
                      <a:pt x="358" y="821"/>
                    </a:lnTo>
                    <a:lnTo>
                      <a:pt x="356" y="819"/>
                    </a:lnTo>
                    <a:lnTo>
                      <a:pt x="352" y="815"/>
                    </a:lnTo>
                    <a:lnTo>
                      <a:pt x="350" y="811"/>
                    </a:lnTo>
                    <a:lnTo>
                      <a:pt x="348" y="809"/>
                    </a:lnTo>
                    <a:lnTo>
                      <a:pt x="344" y="802"/>
                    </a:lnTo>
                    <a:lnTo>
                      <a:pt x="340" y="800"/>
                    </a:lnTo>
                    <a:lnTo>
                      <a:pt x="340" y="798"/>
                    </a:lnTo>
                    <a:lnTo>
                      <a:pt x="340" y="796"/>
                    </a:lnTo>
                    <a:lnTo>
                      <a:pt x="342" y="796"/>
                    </a:lnTo>
                    <a:lnTo>
                      <a:pt x="342" y="794"/>
                    </a:lnTo>
                    <a:lnTo>
                      <a:pt x="340" y="792"/>
                    </a:lnTo>
                    <a:lnTo>
                      <a:pt x="336" y="792"/>
                    </a:lnTo>
                    <a:lnTo>
                      <a:pt x="334" y="790"/>
                    </a:lnTo>
                    <a:lnTo>
                      <a:pt x="329" y="785"/>
                    </a:lnTo>
                    <a:lnTo>
                      <a:pt x="323" y="775"/>
                    </a:lnTo>
                    <a:lnTo>
                      <a:pt x="321" y="771"/>
                    </a:lnTo>
                    <a:lnTo>
                      <a:pt x="317" y="761"/>
                    </a:lnTo>
                    <a:lnTo>
                      <a:pt x="321" y="756"/>
                    </a:lnTo>
                    <a:lnTo>
                      <a:pt x="323" y="754"/>
                    </a:lnTo>
                    <a:lnTo>
                      <a:pt x="323" y="752"/>
                    </a:lnTo>
                    <a:lnTo>
                      <a:pt x="323" y="750"/>
                    </a:lnTo>
                    <a:lnTo>
                      <a:pt x="321" y="746"/>
                    </a:lnTo>
                    <a:lnTo>
                      <a:pt x="321" y="744"/>
                    </a:lnTo>
                    <a:lnTo>
                      <a:pt x="317" y="738"/>
                    </a:lnTo>
                    <a:lnTo>
                      <a:pt x="317" y="736"/>
                    </a:lnTo>
                    <a:lnTo>
                      <a:pt x="315" y="731"/>
                    </a:lnTo>
                    <a:lnTo>
                      <a:pt x="313" y="727"/>
                    </a:lnTo>
                    <a:lnTo>
                      <a:pt x="311" y="725"/>
                    </a:lnTo>
                    <a:lnTo>
                      <a:pt x="310" y="723"/>
                    </a:lnTo>
                    <a:lnTo>
                      <a:pt x="311" y="704"/>
                    </a:lnTo>
                    <a:lnTo>
                      <a:pt x="313" y="696"/>
                    </a:lnTo>
                    <a:lnTo>
                      <a:pt x="317" y="685"/>
                    </a:lnTo>
                    <a:lnTo>
                      <a:pt x="315" y="671"/>
                    </a:lnTo>
                    <a:lnTo>
                      <a:pt x="308" y="660"/>
                    </a:lnTo>
                    <a:lnTo>
                      <a:pt x="308" y="658"/>
                    </a:lnTo>
                    <a:lnTo>
                      <a:pt x="304" y="652"/>
                    </a:lnTo>
                    <a:lnTo>
                      <a:pt x="300" y="646"/>
                    </a:lnTo>
                    <a:lnTo>
                      <a:pt x="302" y="648"/>
                    </a:lnTo>
                    <a:lnTo>
                      <a:pt x="304" y="650"/>
                    </a:lnTo>
                    <a:lnTo>
                      <a:pt x="304" y="652"/>
                    </a:lnTo>
                    <a:lnTo>
                      <a:pt x="308" y="652"/>
                    </a:lnTo>
                    <a:lnTo>
                      <a:pt x="308" y="650"/>
                    </a:lnTo>
                    <a:lnTo>
                      <a:pt x="306" y="648"/>
                    </a:lnTo>
                    <a:lnTo>
                      <a:pt x="304" y="644"/>
                    </a:lnTo>
                    <a:lnTo>
                      <a:pt x="302" y="642"/>
                    </a:lnTo>
                    <a:lnTo>
                      <a:pt x="294" y="629"/>
                    </a:lnTo>
                    <a:lnTo>
                      <a:pt x="290" y="625"/>
                    </a:lnTo>
                    <a:lnTo>
                      <a:pt x="288" y="621"/>
                    </a:lnTo>
                    <a:lnTo>
                      <a:pt x="288" y="617"/>
                    </a:lnTo>
                    <a:lnTo>
                      <a:pt x="288" y="613"/>
                    </a:lnTo>
                    <a:lnTo>
                      <a:pt x="288" y="612"/>
                    </a:lnTo>
                    <a:lnTo>
                      <a:pt x="286" y="610"/>
                    </a:lnTo>
                    <a:lnTo>
                      <a:pt x="281" y="606"/>
                    </a:lnTo>
                    <a:lnTo>
                      <a:pt x="279" y="604"/>
                    </a:lnTo>
                    <a:lnTo>
                      <a:pt x="275" y="592"/>
                    </a:lnTo>
                    <a:lnTo>
                      <a:pt x="271" y="587"/>
                    </a:lnTo>
                    <a:lnTo>
                      <a:pt x="258" y="575"/>
                    </a:lnTo>
                    <a:lnTo>
                      <a:pt x="250" y="569"/>
                    </a:lnTo>
                    <a:lnTo>
                      <a:pt x="246" y="567"/>
                    </a:lnTo>
                    <a:lnTo>
                      <a:pt x="242" y="565"/>
                    </a:lnTo>
                    <a:lnTo>
                      <a:pt x="233" y="560"/>
                    </a:lnTo>
                    <a:lnTo>
                      <a:pt x="223" y="554"/>
                    </a:lnTo>
                    <a:lnTo>
                      <a:pt x="217" y="550"/>
                    </a:lnTo>
                    <a:lnTo>
                      <a:pt x="214" y="552"/>
                    </a:lnTo>
                    <a:lnTo>
                      <a:pt x="214" y="554"/>
                    </a:lnTo>
                    <a:lnTo>
                      <a:pt x="212" y="554"/>
                    </a:lnTo>
                    <a:lnTo>
                      <a:pt x="208" y="552"/>
                    </a:lnTo>
                    <a:lnTo>
                      <a:pt x="204" y="550"/>
                    </a:lnTo>
                    <a:lnTo>
                      <a:pt x="202" y="544"/>
                    </a:lnTo>
                    <a:lnTo>
                      <a:pt x="202" y="542"/>
                    </a:lnTo>
                    <a:lnTo>
                      <a:pt x="202" y="540"/>
                    </a:lnTo>
                    <a:lnTo>
                      <a:pt x="198" y="533"/>
                    </a:lnTo>
                    <a:lnTo>
                      <a:pt x="196" y="533"/>
                    </a:lnTo>
                    <a:lnTo>
                      <a:pt x="196" y="531"/>
                    </a:lnTo>
                    <a:lnTo>
                      <a:pt x="194" y="527"/>
                    </a:lnTo>
                    <a:lnTo>
                      <a:pt x="192" y="525"/>
                    </a:lnTo>
                    <a:lnTo>
                      <a:pt x="189" y="523"/>
                    </a:lnTo>
                    <a:lnTo>
                      <a:pt x="187" y="521"/>
                    </a:lnTo>
                    <a:lnTo>
                      <a:pt x="181" y="512"/>
                    </a:lnTo>
                    <a:lnTo>
                      <a:pt x="183" y="512"/>
                    </a:lnTo>
                    <a:lnTo>
                      <a:pt x="185" y="514"/>
                    </a:lnTo>
                    <a:lnTo>
                      <a:pt x="187" y="512"/>
                    </a:lnTo>
                    <a:lnTo>
                      <a:pt x="189" y="510"/>
                    </a:lnTo>
                    <a:lnTo>
                      <a:pt x="190" y="504"/>
                    </a:lnTo>
                    <a:lnTo>
                      <a:pt x="189" y="492"/>
                    </a:lnTo>
                    <a:lnTo>
                      <a:pt x="189" y="490"/>
                    </a:lnTo>
                    <a:lnTo>
                      <a:pt x="187" y="489"/>
                    </a:lnTo>
                    <a:lnTo>
                      <a:pt x="185" y="487"/>
                    </a:lnTo>
                    <a:lnTo>
                      <a:pt x="183" y="485"/>
                    </a:lnTo>
                    <a:lnTo>
                      <a:pt x="179" y="481"/>
                    </a:lnTo>
                    <a:lnTo>
                      <a:pt x="177" y="477"/>
                    </a:lnTo>
                    <a:lnTo>
                      <a:pt x="177" y="475"/>
                    </a:lnTo>
                    <a:lnTo>
                      <a:pt x="175" y="473"/>
                    </a:lnTo>
                    <a:lnTo>
                      <a:pt x="175" y="471"/>
                    </a:lnTo>
                    <a:lnTo>
                      <a:pt x="165" y="456"/>
                    </a:lnTo>
                    <a:lnTo>
                      <a:pt x="158" y="450"/>
                    </a:lnTo>
                    <a:lnTo>
                      <a:pt x="156" y="448"/>
                    </a:lnTo>
                    <a:lnTo>
                      <a:pt x="156" y="450"/>
                    </a:lnTo>
                    <a:lnTo>
                      <a:pt x="152" y="448"/>
                    </a:lnTo>
                    <a:lnTo>
                      <a:pt x="150" y="446"/>
                    </a:lnTo>
                    <a:lnTo>
                      <a:pt x="148" y="444"/>
                    </a:lnTo>
                    <a:lnTo>
                      <a:pt x="146" y="441"/>
                    </a:lnTo>
                    <a:lnTo>
                      <a:pt x="148" y="439"/>
                    </a:lnTo>
                    <a:lnTo>
                      <a:pt x="150" y="435"/>
                    </a:lnTo>
                    <a:lnTo>
                      <a:pt x="150" y="433"/>
                    </a:lnTo>
                    <a:lnTo>
                      <a:pt x="150" y="431"/>
                    </a:lnTo>
                    <a:lnTo>
                      <a:pt x="148" y="429"/>
                    </a:lnTo>
                    <a:lnTo>
                      <a:pt x="146" y="427"/>
                    </a:lnTo>
                    <a:lnTo>
                      <a:pt x="144" y="427"/>
                    </a:lnTo>
                    <a:lnTo>
                      <a:pt x="142" y="427"/>
                    </a:lnTo>
                    <a:lnTo>
                      <a:pt x="139" y="425"/>
                    </a:lnTo>
                    <a:lnTo>
                      <a:pt x="137" y="423"/>
                    </a:lnTo>
                    <a:lnTo>
                      <a:pt x="135" y="421"/>
                    </a:lnTo>
                    <a:lnTo>
                      <a:pt x="135" y="417"/>
                    </a:lnTo>
                    <a:lnTo>
                      <a:pt x="121" y="396"/>
                    </a:lnTo>
                    <a:lnTo>
                      <a:pt x="116" y="387"/>
                    </a:lnTo>
                    <a:lnTo>
                      <a:pt x="110" y="381"/>
                    </a:lnTo>
                    <a:lnTo>
                      <a:pt x="108" y="381"/>
                    </a:lnTo>
                    <a:lnTo>
                      <a:pt x="108" y="379"/>
                    </a:lnTo>
                    <a:lnTo>
                      <a:pt x="104" y="373"/>
                    </a:lnTo>
                    <a:lnTo>
                      <a:pt x="104" y="369"/>
                    </a:lnTo>
                    <a:lnTo>
                      <a:pt x="102" y="369"/>
                    </a:lnTo>
                    <a:lnTo>
                      <a:pt x="100" y="366"/>
                    </a:lnTo>
                    <a:lnTo>
                      <a:pt x="96" y="364"/>
                    </a:lnTo>
                    <a:lnTo>
                      <a:pt x="94" y="362"/>
                    </a:lnTo>
                    <a:lnTo>
                      <a:pt x="89" y="354"/>
                    </a:lnTo>
                    <a:lnTo>
                      <a:pt x="87" y="350"/>
                    </a:lnTo>
                    <a:lnTo>
                      <a:pt x="87" y="348"/>
                    </a:lnTo>
                    <a:lnTo>
                      <a:pt x="87" y="346"/>
                    </a:lnTo>
                    <a:lnTo>
                      <a:pt x="81" y="341"/>
                    </a:lnTo>
                    <a:lnTo>
                      <a:pt x="75" y="337"/>
                    </a:lnTo>
                    <a:lnTo>
                      <a:pt x="73" y="335"/>
                    </a:lnTo>
                    <a:lnTo>
                      <a:pt x="69" y="331"/>
                    </a:lnTo>
                    <a:lnTo>
                      <a:pt x="68" y="327"/>
                    </a:lnTo>
                    <a:lnTo>
                      <a:pt x="68" y="325"/>
                    </a:lnTo>
                    <a:lnTo>
                      <a:pt x="66" y="323"/>
                    </a:lnTo>
                    <a:lnTo>
                      <a:pt x="66" y="321"/>
                    </a:lnTo>
                    <a:lnTo>
                      <a:pt x="66" y="319"/>
                    </a:lnTo>
                    <a:lnTo>
                      <a:pt x="66" y="318"/>
                    </a:lnTo>
                    <a:lnTo>
                      <a:pt x="58" y="306"/>
                    </a:lnTo>
                    <a:lnTo>
                      <a:pt x="54" y="300"/>
                    </a:lnTo>
                    <a:lnTo>
                      <a:pt x="52" y="300"/>
                    </a:lnTo>
                    <a:lnTo>
                      <a:pt x="50" y="298"/>
                    </a:lnTo>
                    <a:lnTo>
                      <a:pt x="46" y="294"/>
                    </a:lnTo>
                    <a:lnTo>
                      <a:pt x="46" y="293"/>
                    </a:lnTo>
                    <a:lnTo>
                      <a:pt x="43" y="291"/>
                    </a:lnTo>
                    <a:lnTo>
                      <a:pt x="43" y="287"/>
                    </a:lnTo>
                    <a:lnTo>
                      <a:pt x="35" y="283"/>
                    </a:lnTo>
                    <a:lnTo>
                      <a:pt x="31" y="283"/>
                    </a:lnTo>
                    <a:lnTo>
                      <a:pt x="29" y="285"/>
                    </a:lnTo>
                    <a:lnTo>
                      <a:pt x="25" y="285"/>
                    </a:lnTo>
                    <a:lnTo>
                      <a:pt x="23" y="285"/>
                    </a:lnTo>
                    <a:lnTo>
                      <a:pt x="20" y="287"/>
                    </a:lnTo>
                    <a:lnTo>
                      <a:pt x="10" y="281"/>
                    </a:lnTo>
                    <a:lnTo>
                      <a:pt x="8" y="283"/>
                    </a:lnTo>
                    <a:lnTo>
                      <a:pt x="6" y="285"/>
                    </a:lnTo>
                    <a:lnTo>
                      <a:pt x="6" y="287"/>
                    </a:lnTo>
                    <a:lnTo>
                      <a:pt x="6" y="289"/>
                    </a:lnTo>
                    <a:lnTo>
                      <a:pt x="4" y="289"/>
                    </a:lnTo>
                    <a:lnTo>
                      <a:pt x="0" y="285"/>
                    </a:lnTo>
                    <a:lnTo>
                      <a:pt x="2" y="283"/>
                    </a:lnTo>
                    <a:lnTo>
                      <a:pt x="4" y="279"/>
                    </a:lnTo>
                    <a:lnTo>
                      <a:pt x="8" y="271"/>
                    </a:lnTo>
                    <a:lnTo>
                      <a:pt x="12" y="264"/>
                    </a:lnTo>
                    <a:lnTo>
                      <a:pt x="12" y="262"/>
                    </a:lnTo>
                    <a:lnTo>
                      <a:pt x="14" y="258"/>
                    </a:lnTo>
                    <a:lnTo>
                      <a:pt x="16" y="256"/>
                    </a:lnTo>
                    <a:lnTo>
                      <a:pt x="18" y="254"/>
                    </a:lnTo>
                    <a:lnTo>
                      <a:pt x="16" y="246"/>
                    </a:lnTo>
                    <a:lnTo>
                      <a:pt x="16" y="245"/>
                    </a:lnTo>
                    <a:lnTo>
                      <a:pt x="20" y="231"/>
                    </a:lnTo>
                    <a:lnTo>
                      <a:pt x="20" y="229"/>
                    </a:lnTo>
                    <a:lnTo>
                      <a:pt x="21" y="214"/>
                    </a:lnTo>
                    <a:lnTo>
                      <a:pt x="21" y="212"/>
                    </a:lnTo>
                    <a:lnTo>
                      <a:pt x="23" y="208"/>
                    </a:lnTo>
                    <a:lnTo>
                      <a:pt x="23" y="204"/>
                    </a:lnTo>
                    <a:lnTo>
                      <a:pt x="27" y="196"/>
                    </a:lnTo>
                    <a:lnTo>
                      <a:pt x="43" y="198"/>
                    </a:lnTo>
                    <a:lnTo>
                      <a:pt x="68" y="202"/>
                    </a:lnTo>
                    <a:lnTo>
                      <a:pt x="106" y="208"/>
                    </a:lnTo>
                    <a:lnTo>
                      <a:pt x="119" y="198"/>
                    </a:lnTo>
                    <a:lnTo>
                      <a:pt x="135" y="185"/>
                    </a:lnTo>
                    <a:lnTo>
                      <a:pt x="152" y="160"/>
                    </a:lnTo>
                    <a:lnTo>
                      <a:pt x="173" y="156"/>
                    </a:lnTo>
                    <a:lnTo>
                      <a:pt x="200" y="152"/>
                    </a:lnTo>
                    <a:lnTo>
                      <a:pt x="206" y="150"/>
                    </a:lnTo>
                    <a:lnTo>
                      <a:pt x="217" y="127"/>
                    </a:lnTo>
                    <a:lnTo>
                      <a:pt x="240" y="116"/>
                    </a:lnTo>
                    <a:lnTo>
                      <a:pt x="210" y="85"/>
                    </a:lnTo>
                    <a:lnTo>
                      <a:pt x="204" y="79"/>
                    </a:lnTo>
                    <a:lnTo>
                      <a:pt x="190" y="66"/>
                    </a:lnTo>
                    <a:lnTo>
                      <a:pt x="171" y="45"/>
                    </a:lnTo>
                    <a:lnTo>
                      <a:pt x="185" y="43"/>
                    </a:lnTo>
                    <a:lnTo>
                      <a:pt x="204" y="37"/>
                    </a:lnTo>
                    <a:lnTo>
                      <a:pt x="219" y="33"/>
                    </a:lnTo>
                    <a:lnTo>
                      <a:pt x="238" y="29"/>
                    </a:lnTo>
                    <a:lnTo>
                      <a:pt x="240" y="27"/>
                    </a:lnTo>
                    <a:lnTo>
                      <a:pt x="275" y="20"/>
                    </a:lnTo>
                    <a:lnTo>
                      <a:pt x="311" y="10"/>
                    </a:lnTo>
                    <a:lnTo>
                      <a:pt x="315" y="6"/>
                    </a:lnTo>
                    <a:lnTo>
                      <a:pt x="325" y="0"/>
                    </a:lnTo>
                    <a:lnTo>
                      <a:pt x="344" y="4"/>
                    </a:lnTo>
                    <a:lnTo>
                      <a:pt x="386" y="10"/>
                    </a:lnTo>
                    <a:lnTo>
                      <a:pt x="409" y="14"/>
                    </a:lnTo>
                    <a:lnTo>
                      <a:pt x="480" y="54"/>
                    </a:lnTo>
                    <a:lnTo>
                      <a:pt x="527" y="73"/>
                    </a:lnTo>
                    <a:lnTo>
                      <a:pt x="586" y="116"/>
                    </a:lnTo>
                    <a:lnTo>
                      <a:pt x="596" y="122"/>
                    </a:lnTo>
                    <a:lnTo>
                      <a:pt x="648" y="160"/>
                    </a:lnTo>
                    <a:lnTo>
                      <a:pt x="711" y="208"/>
                    </a:lnTo>
                    <a:lnTo>
                      <a:pt x="809" y="216"/>
                    </a:lnTo>
                    <a:lnTo>
                      <a:pt x="830" y="218"/>
                    </a:lnTo>
                    <a:lnTo>
                      <a:pt x="840" y="214"/>
                    </a:lnTo>
                    <a:lnTo>
                      <a:pt x="841" y="214"/>
                    </a:lnTo>
                    <a:lnTo>
                      <a:pt x="857" y="216"/>
                    </a:lnTo>
                    <a:lnTo>
                      <a:pt x="870" y="218"/>
                    </a:lnTo>
                    <a:lnTo>
                      <a:pt x="903" y="221"/>
                    </a:lnTo>
                    <a:lnTo>
                      <a:pt x="907" y="227"/>
                    </a:lnTo>
                    <a:lnTo>
                      <a:pt x="909" y="231"/>
                    </a:lnTo>
                    <a:lnTo>
                      <a:pt x="911" y="235"/>
                    </a:lnTo>
                    <a:lnTo>
                      <a:pt x="911" y="237"/>
                    </a:lnTo>
                    <a:lnTo>
                      <a:pt x="911" y="241"/>
                    </a:lnTo>
                    <a:lnTo>
                      <a:pt x="911" y="243"/>
                    </a:lnTo>
                    <a:lnTo>
                      <a:pt x="913" y="246"/>
                    </a:lnTo>
                    <a:lnTo>
                      <a:pt x="914" y="248"/>
                    </a:lnTo>
                    <a:lnTo>
                      <a:pt x="918" y="254"/>
                    </a:lnTo>
                    <a:lnTo>
                      <a:pt x="962" y="252"/>
                    </a:lnTo>
                    <a:lnTo>
                      <a:pt x="970" y="252"/>
                    </a:lnTo>
                    <a:lnTo>
                      <a:pt x="976" y="256"/>
                    </a:lnTo>
                    <a:lnTo>
                      <a:pt x="978" y="262"/>
                    </a:lnTo>
                    <a:lnTo>
                      <a:pt x="978" y="268"/>
                    </a:lnTo>
                    <a:lnTo>
                      <a:pt x="984" y="283"/>
                    </a:lnTo>
                    <a:lnTo>
                      <a:pt x="986" y="289"/>
                    </a:lnTo>
                    <a:lnTo>
                      <a:pt x="1001" y="302"/>
                    </a:lnTo>
                    <a:lnTo>
                      <a:pt x="1003" y="302"/>
                    </a:lnTo>
                    <a:lnTo>
                      <a:pt x="1003" y="308"/>
                    </a:lnTo>
                    <a:lnTo>
                      <a:pt x="1001" y="310"/>
                    </a:lnTo>
                    <a:lnTo>
                      <a:pt x="1001" y="304"/>
                    </a:lnTo>
                    <a:lnTo>
                      <a:pt x="999" y="304"/>
                    </a:lnTo>
                    <a:lnTo>
                      <a:pt x="997" y="304"/>
                    </a:lnTo>
                    <a:lnTo>
                      <a:pt x="995" y="310"/>
                    </a:lnTo>
                    <a:lnTo>
                      <a:pt x="999" y="318"/>
                    </a:lnTo>
                    <a:lnTo>
                      <a:pt x="1005" y="319"/>
                    </a:lnTo>
                    <a:lnTo>
                      <a:pt x="1009" y="318"/>
                    </a:lnTo>
                    <a:lnTo>
                      <a:pt x="1012" y="319"/>
                    </a:lnTo>
                    <a:lnTo>
                      <a:pt x="1014" y="323"/>
                    </a:lnTo>
                    <a:lnTo>
                      <a:pt x="1016" y="323"/>
                    </a:lnTo>
                    <a:lnTo>
                      <a:pt x="1024" y="323"/>
                    </a:lnTo>
                    <a:lnTo>
                      <a:pt x="1028" y="323"/>
                    </a:lnTo>
                    <a:lnTo>
                      <a:pt x="1032" y="327"/>
                    </a:lnTo>
                    <a:lnTo>
                      <a:pt x="1032" y="331"/>
                    </a:lnTo>
                    <a:lnTo>
                      <a:pt x="1026" y="329"/>
                    </a:lnTo>
                    <a:lnTo>
                      <a:pt x="1022" y="329"/>
                    </a:lnTo>
                    <a:lnTo>
                      <a:pt x="1020" y="331"/>
                    </a:lnTo>
                    <a:lnTo>
                      <a:pt x="1028" y="337"/>
                    </a:lnTo>
                    <a:lnTo>
                      <a:pt x="1039" y="350"/>
                    </a:lnTo>
                    <a:lnTo>
                      <a:pt x="1039" y="352"/>
                    </a:lnTo>
                    <a:lnTo>
                      <a:pt x="1041" y="352"/>
                    </a:lnTo>
                    <a:lnTo>
                      <a:pt x="1043" y="350"/>
                    </a:lnTo>
                    <a:lnTo>
                      <a:pt x="1045" y="350"/>
                    </a:lnTo>
                    <a:lnTo>
                      <a:pt x="1047" y="348"/>
                    </a:lnTo>
                    <a:lnTo>
                      <a:pt x="1049" y="348"/>
                    </a:lnTo>
                    <a:lnTo>
                      <a:pt x="1055" y="358"/>
                    </a:lnTo>
                    <a:lnTo>
                      <a:pt x="1057" y="364"/>
                    </a:lnTo>
                    <a:lnTo>
                      <a:pt x="1060" y="366"/>
                    </a:lnTo>
                    <a:lnTo>
                      <a:pt x="1066" y="368"/>
                    </a:lnTo>
                    <a:lnTo>
                      <a:pt x="1068" y="369"/>
                    </a:lnTo>
                    <a:lnTo>
                      <a:pt x="1072" y="371"/>
                    </a:lnTo>
                    <a:lnTo>
                      <a:pt x="1074" y="371"/>
                    </a:lnTo>
                    <a:lnTo>
                      <a:pt x="1078" y="371"/>
                    </a:lnTo>
                    <a:lnTo>
                      <a:pt x="1089" y="383"/>
                    </a:lnTo>
                    <a:lnTo>
                      <a:pt x="1091" y="385"/>
                    </a:lnTo>
                    <a:lnTo>
                      <a:pt x="1091" y="387"/>
                    </a:lnTo>
                    <a:lnTo>
                      <a:pt x="1087" y="383"/>
                    </a:lnTo>
                    <a:lnTo>
                      <a:pt x="1080" y="379"/>
                    </a:lnTo>
                    <a:lnTo>
                      <a:pt x="1080" y="383"/>
                    </a:lnTo>
                    <a:lnTo>
                      <a:pt x="1082" y="392"/>
                    </a:lnTo>
                    <a:lnTo>
                      <a:pt x="1083" y="398"/>
                    </a:lnTo>
                    <a:lnTo>
                      <a:pt x="1087" y="400"/>
                    </a:lnTo>
                    <a:lnTo>
                      <a:pt x="1089" y="400"/>
                    </a:lnTo>
                    <a:lnTo>
                      <a:pt x="1093" y="402"/>
                    </a:lnTo>
                    <a:lnTo>
                      <a:pt x="1095" y="406"/>
                    </a:lnTo>
                    <a:lnTo>
                      <a:pt x="1097" y="410"/>
                    </a:lnTo>
                    <a:lnTo>
                      <a:pt x="1095" y="417"/>
                    </a:lnTo>
                    <a:lnTo>
                      <a:pt x="1095" y="419"/>
                    </a:lnTo>
                    <a:lnTo>
                      <a:pt x="1091" y="425"/>
                    </a:lnTo>
                    <a:lnTo>
                      <a:pt x="1089" y="425"/>
                    </a:lnTo>
                    <a:lnTo>
                      <a:pt x="1085" y="419"/>
                    </a:lnTo>
                    <a:lnTo>
                      <a:pt x="1083" y="417"/>
                    </a:lnTo>
                    <a:lnTo>
                      <a:pt x="1080" y="421"/>
                    </a:lnTo>
                    <a:lnTo>
                      <a:pt x="1080" y="429"/>
                    </a:lnTo>
                    <a:lnTo>
                      <a:pt x="1087" y="437"/>
                    </a:lnTo>
                    <a:lnTo>
                      <a:pt x="1089" y="441"/>
                    </a:lnTo>
                    <a:lnTo>
                      <a:pt x="1089" y="444"/>
                    </a:lnTo>
                    <a:lnTo>
                      <a:pt x="1093" y="448"/>
                    </a:lnTo>
                    <a:lnTo>
                      <a:pt x="1095" y="450"/>
                    </a:lnTo>
                    <a:lnTo>
                      <a:pt x="1099" y="454"/>
                    </a:lnTo>
                    <a:lnTo>
                      <a:pt x="1099" y="458"/>
                    </a:lnTo>
                    <a:lnTo>
                      <a:pt x="1097" y="456"/>
                    </a:lnTo>
                    <a:lnTo>
                      <a:pt x="1097" y="454"/>
                    </a:lnTo>
                    <a:lnTo>
                      <a:pt x="1093" y="450"/>
                    </a:lnTo>
                    <a:lnTo>
                      <a:pt x="1091" y="450"/>
                    </a:lnTo>
                    <a:lnTo>
                      <a:pt x="1091" y="452"/>
                    </a:lnTo>
                    <a:lnTo>
                      <a:pt x="1103" y="466"/>
                    </a:lnTo>
                    <a:lnTo>
                      <a:pt x="1105" y="467"/>
                    </a:lnTo>
                    <a:lnTo>
                      <a:pt x="1107" y="469"/>
                    </a:lnTo>
                    <a:lnTo>
                      <a:pt x="1112" y="469"/>
                    </a:lnTo>
                    <a:lnTo>
                      <a:pt x="1114" y="473"/>
                    </a:lnTo>
                    <a:lnTo>
                      <a:pt x="1118" y="481"/>
                    </a:lnTo>
                    <a:lnTo>
                      <a:pt x="1118" y="487"/>
                    </a:lnTo>
                    <a:lnTo>
                      <a:pt x="1120" y="498"/>
                    </a:lnTo>
                    <a:lnTo>
                      <a:pt x="1124" y="498"/>
                    </a:lnTo>
                    <a:lnTo>
                      <a:pt x="1126" y="502"/>
                    </a:lnTo>
                    <a:lnTo>
                      <a:pt x="1131" y="510"/>
                    </a:lnTo>
                    <a:lnTo>
                      <a:pt x="1133" y="515"/>
                    </a:lnTo>
                    <a:lnTo>
                      <a:pt x="1133" y="517"/>
                    </a:lnTo>
                    <a:lnTo>
                      <a:pt x="1135" y="521"/>
                    </a:lnTo>
                    <a:lnTo>
                      <a:pt x="1139" y="519"/>
                    </a:lnTo>
                    <a:lnTo>
                      <a:pt x="1141" y="523"/>
                    </a:lnTo>
                    <a:lnTo>
                      <a:pt x="1149" y="531"/>
                    </a:lnTo>
                    <a:lnTo>
                      <a:pt x="1158" y="533"/>
                    </a:lnTo>
                    <a:lnTo>
                      <a:pt x="1164" y="531"/>
                    </a:lnTo>
                    <a:lnTo>
                      <a:pt x="1164" y="529"/>
                    </a:lnTo>
                    <a:lnTo>
                      <a:pt x="1166" y="527"/>
                    </a:lnTo>
                    <a:lnTo>
                      <a:pt x="1168" y="529"/>
                    </a:lnTo>
                    <a:lnTo>
                      <a:pt x="1172" y="529"/>
                    </a:lnTo>
                    <a:lnTo>
                      <a:pt x="1172" y="531"/>
                    </a:lnTo>
                    <a:lnTo>
                      <a:pt x="1172" y="535"/>
                    </a:lnTo>
                    <a:lnTo>
                      <a:pt x="1176" y="533"/>
                    </a:lnTo>
                    <a:lnTo>
                      <a:pt x="1178" y="529"/>
                    </a:lnTo>
                    <a:lnTo>
                      <a:pt x="1179" y="529"/>
                    </a:lnTo>
                    <a:lnTo>
                      <a:pt x="1181" y="529"/>
                    </a:lnTo>
                    <a:lnTo>
                      <a:pt x="1185" y="531"/>
                    </a:lnTo>
                    <a:lnTo>
                      <a:pt x="1179" y="537"/>
                    </a:lnTo>
                    <a:lnTo>
                      <a:pt x="1174" y="540"/>
                    </a:lnTo>
                    <a:lnTo>
                      <a:pt x="1174" y="542"/>
                    </a:lnTo>
                    <a:lnTo>
                      <a:pt x="1172" y="542"/>
                    </a:lnTo>
                    <a:lnTo>
                      <a:pt x="1170" y="548"/>
                    </a:lnTo>
                    <a:lnTo>
                      <a:pt x="1170" y="550"/>
                    </a:lnTo>
                    <a:lnTo>
                      <a:pt x="1172" y="550"/>
                    </a:lnTo>
                    <a:lnTo>
                      <a:pt x="1176" y="550"/>
                    </a:lnTo>
                    <a:lnTo>
                      <a:pt x="1178" y="550"/>
                    </a:lnTo>
                    <a:lnTo>
                      <a:pt x="1179" y="548"/>
                    </a:lnTo>
                    <a:lnTo>
                      <a:pt x="1181" y="550"/>
                    </a:lnTo>
                    <a:lnTo>
                      <a:pt x="1183" y="550"/>
                    </a:lnTo>
                    <a:lnTo>
                      <a:pt x="1185" y="550"/>
                    </a:lnTo>
                    <a:lnTo>
                      <a:pt x="1187" y="554"/>
                    </a:lnTo>
                    <a:lnTo>
                      <a:pt x="1189" y="554"/>
                    </a:lnTo>
                    <a:lnTo>
                      <a:pt x="1191" y="554"/>
                    </a:lnTo>
                    <a:lnTo>
                      <a:pt x="1191" y="564"/>
                    </a:lnTo>
                    <a:lnTo>
                      <a:pt x="1262" y="646"/>
                    </a:lnTo>
                    <a:lnTo>
                      <a:pt x="1441" y="667"/>
                    </a:lnTo>
                    <a:lnTo>
                      <a:pt x="1445" y="663"/>
                    </a:lnTo>
                    <a:lnTo>
                      <a:pt x="1477" y="711"/>
                    </a:lnTo>
                    <a:lnTo>
                      <a:pt x="1460" y="763"/>
                    </a:lnTo>
                    <a:lnTo>
                      <a:pt x="1431" y="852"/>
                    </a:lnTo>
                    <a:close/>
                    <a:moveTo>
                      <a:pt x="532" y="1092"/>
                    </a:moveTo>
                    <a:lnTo>
                      <a:pt x="530" y="1092"/>
                    </a:lnTo>
                    <a:lnTo>
                      <a:pt x="528" y="1092"/>
                    </a:lnTo>
                    <a:lnTo>
                      <a:pt x="527" y="1088"/>
                    </a:lnTo>
                    <a:lnTo>
                      <a:pt x="528" y="1088"/>
                    </a:lnTo>
                    <a:lnTo>
                      <a:pt x="528" y="1086"/>
                    </a:lnTo>
                    <a:lnTo>
                      <a:pt x="527" y="1086"/>
                    </a:lnTo>
                    <a:lnTo>
                      <a:pt x="525" y="1084"/>
                    </a:lnTo>
                    <a:lnTo>
                      <a:pt x="523" y="1084"/>
                    </a:lnTo>
                    <a:lnTo>
                      <a:pt x="521" y="1084"/>
                    </a:lnTo>
                    <a:lnTo>
                      <a:pt x="521" y="1086"/>
                    </a:lnTo>
                    <a:lnTo>
                      <a:pt x="519" y="1086"/>
                    </a:lnTo>
                    <a:lnTo>
                      <a:pt x="517" y="1086"/>
                    </a:lnTo>
                    <a:lnTo>
                      <a:pt x="515" y="1086"/>
                    </a:lnTo>
                    <a:lnTo>
                      <a:pt x="513" y="1084"/>
                    </a:lnTo>
                    <a:lnTo>
                      <a:pt x="509" y="1082"/>
                    </a:lnTo>
                    <a:lnTo>
                      <a:pt x="505" y="1077"/>
                    </a:lnTo>
                    <a:lnTo>
                      <a:pt x="503" y="1071"/>
                    </a:lnTo>
                    <a:lnTo>
                      <a:pt x="505" y="1071"/>
                    </a:lnTo>
                    <a:lnTo>
                      <a:pt x="507" y="1073"/>
                    </a:lnTo>
                    <a:lnTo>
                      <a:pt x="509" y="1075"/>
                    </a:lnTo>
                    <a:lnTo>
                      <a:pt x="511" y="1077"/>
                    </a:lnTo>
                    <a:lnTo>
                      <a:pt x="511" y="1079"/>
                    </a:lnTo>
                    <a:lnTo>
                      <a:pt x="513" y="1080"/>
                    </a:lnTo>
                    <a:lnTo>
                      <a:pt x="515" y="1080"/>
                    </a:lnTo>
                    <a:lnTo>
                      <a:pt x="517" y="1082"/>
                    </a:lnTo>
                    <a:lnTo>
                      <a:pt x="525" y="1082"/>
                    </a:lnTo>
                    <a:lnTo>
                      <a:pt x="525" y="1080"/>
                    </a:lnTo>
                    <a:lnTo>
                      <a:pt x="523" y="1080"/>
                    </a:lnTo>
                    <a:lnTo>
                      <a:pt x="521" y="1080"/>
                    </a:lnTo>
                    <a:lnTo>
                      <a:pt x="521" y="1079"/>
                    </a:lnTo>
                    <a:lnTo>
                      <a:pt x="523" y="1075"/>
                    </a:lnTo>
                    <a:lnTo>
                      <a:pt x="525" y="1075"/>
                    </a:lnTo>
                    <a:lnTo>
                      <a:pt x="527" y="1075"/>
                    </a:lnTo>
                    <a:lnTo>
                      <a:pt x="530" y="1082"/>
                    </a:lnTo>
                    <a:lnTo>
                      <a:pt x="532" y="1086"/>
                    </a:lnTo>
                    <a:lnTo>
                      <a:pt x="532" y="1090"/>
                    </a:lnTo>
                    <a:lnTo>
                      <a:pt x="532" y="1092"/>
                    </a:lnTo>
                    <a:close/>
                    <a:moveTo>
                      <a:pt x="513" y="1061"/>
                    </a:moveTo>
                    <a:lnTo>
                      <a:pt x="515" y="1063"/>
                    </a:lnTo>
                    <a:lnTo>
                      <a:pt x="517" y="1063"/>
                    </a:lnTo>
                    <a:lnTo>
                      <a:pt x="519" y="1079"/>
                    </a:lnTo>
                    <a:lnTo>
                      <a:pt x="515" y="1079"/>
                    </a:lnTo>
                    <a:lnTo>
                      <a:pt x="513" y="1077"/>
                    </a:lnTo>
                    <a:lnTo>
                      <a:pt x="511" y="1075"/>
                    </a:lnTo>
                    <a:lnTo>
                      <a:pt x="509" y="1071"/>
                    </a:lnTo>
                    <a:lnTo>
                      <a:pt x="509" y="1069"/>
                    </a:lnTo>
                    <a:lnTo>
                      <a:pt x="511" y="1069"/>
                    </a:lnTo>
                    <a:lnTo>
                      <a:pt x="513" y="1069"/>
                    </a:lnTo>
                    <a:lnTo>
                      <a:pt x="515" y="1067"/>
                    </a:lnTo>
                    <a:lnTo>
                      <a:pt x="515" y="1065"/>
                    </a:lnTo>
                    <a:lnTo>
                      <a:pt x="515" y="1063"/>
                    </a:lnTo>
                    <a:lnTo>
                      <a:pt x="513" y="1063"/>
                    </a:lnTo>
                    <a:lnTo>
                      <a:pt x="511" y="1063"/>
                    </a:lnTo>
                    <a:lnTo>
                      <a:pt x="509" y="1061"/>
                    </a:lnTo>
                    <a:lnTo>
                      <a:pt x="511" y="1061"/>
                    </a:lnTo>
                    <a:lnTo>
                      <a:pt x="513" y="1061"/>
                    </a:lnTo>
                    <a:close/>
                  </a:path>
                </a:pathLst>
              </a:custGeom>
              <a:grpFill/>
              <a:ln w="3175">
                <a:solidFill>
                  <a:sysClr val="window" lastClr="FFFFFF">
                    <a:lumMod val="7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endParaRPr>
              </a:p>
            </p:txBody>
          </p:sp>
          <p:sp>
            <p:nvSpPr>
              <p:cNvPr id="61" name="Freeform 44">
                <a:extLst>
                  <a:ext uri="{FF2B5EF4-FFF2-40B4-BE49-F238E27FC236}">
                    <a16:creationId xmlns:a16="http://schemas.microsoft.com/office/drawing/2014/main" id="{145FC97B-2CD2-4F9C-82C7-7512E9831DBD}"/>
                  </a:ext>
                </a:extLst>
              </p:cNvPr>
              <p:cNvSpPr>
                <a:spLocks noEditPoints="1"/>
              </p:cNvSpPr>
              <p:nvPr/>
            </p:nvSpPr>
            <p:spPr bwMode="gray">
              <a:xfrm>
                <a:off x="4528125" y="4136016"/>
                <a:ext cx="531950" cy="383131"/>
              </a:xfrm>
              <a:custGeom>
                <a:avLst/>
                <a:gdLst/>
                <a:ahLst/>
                <a:cxnLst>
                  <a:cxn ang="0">
                    <a:pos x="336" y="54"/>
                  </a:cxn>
                  <a:cxn ang="0">
                    <a:pos x="334" y="71"/>
                  </a:cxn>
                  <a:cxn ang="0">
                    <a:pos x="334" y="79"/>
                  </a:cxn>
                  <a:cxn ang="0">
                    <a:pos x="330" y="85"/>
                  </a:cxn>
                  <a:cxn ang="0">
                    <a:pos x="326" y="89"/>
                  </a:cxn>
                  <a:cxn ang="0">
                    <a:pos x="317" y="94"/>
                  </a:cxn>
                  <a:cxn ang="0">
                    <a:pos x="309" y="85"/>
                  </a:cxn>
                  <a:cxn ang="0">
                    <a:pos x="311" y="79"/>
                  </a:cxn>
                  <a:cxn ang="0">
                    <a:pos x="303" y="79"/>
                  </a:cxn>
                  <a:cxn ang="0">
                    <a:pos x="298" y="85"/>
                  </a:cxn>
                  <a:cxn ang="0">
                    <a:pos x="300" y="100"/>
                  </a:cxn>
                  <a:cxn ang="0">
                    <a:pos x="298" y="117"/>
                  </a:cxn>
                  <a:cxn ang="0">
                    <a:pos x="302" y="131"/>
                  </a:cxn>
                  <a:cxn ang="0">
                    <a:pos x="311" y="142"/>
                  </a:cxn>
                  <a:cxn ang="0">
                    <a:pos x="284" y="144"/>
                  </a:cxn>
                  <a:cxn ang="0">
                    <a:pos x="278" y="163"/>
                  </a:cxn>
                  <a:cxn ang="0">
                    <a:pos x="263" y="196"/>
                  </a:cxn>
                  <a:cxn ang="0">
                    <a:pos x="257" y="208"/>
                  </a:cxn>
                  <a:cxn ang="0">
                    <a:pos x="255" y="227"/>
                  </a:cxn>
                  <a:cxn ang="0">
                    <a:pos x="250" y="242"/>
                  </a:cxn>
                  <a:cxn ang="0">
                    <a:pos x="4" y="127"/>
                  </a:cxn>
                  <a:cxn ang="0">
                    <a:pos x="13" y="137"/>
                  </a:cxn>
                  <a:cxn ang="0">
                    <a:pos x="19" y="148"/>
                  </a:cxn>
                  <a:cxn ang="0">
                    <a:pos x="46" y="148"/>
                  </a:cxn>
                  <a:cxn ang="0">
                    <a:pos x="67" y="139"/>
                  </a:cxn>
                  <a:cxn ang="0">
                    <a:pos x="77" y="137"/>
                  </a:cxn>
                  <a:cxn ang="0">
                    <a:pos x="106" y="139"/>
                  </a:cxn>
                  <a:cxn ang="0">
                    <a:pos x="129" y="139"/>
                  </a:cxn>
                  <a:cxn ang="0">
                    <a:pos x="140" y="142"/>
                  </a:cxn>
                  <a:cxn ang="0">
                    <a:pos x="182" y="133"/>
                  </a:cxn>
                  <a:cxn ang="0">
                    <a:pos x="202" y="123"/>
                  </a:cxn>
                  <a:cxn ang="0">
                    <a:pos x="207" y="115"/>
                  </a:cxn>
                  <a:cxn ang="0">
                    <a:pos x="215" y="94"/>
                  </a:cxn>
                  <a:cxn ang="0">
                    <a:pos x="240" y="77"/>
                  </a:cxn>
                  <a:cxn ang="0">
                    <a:pos x="252" y="67"/>
                  </a:cxn>
                  <a:cxn ang="0">
                    <a:pos x="255" y="62"/>
                  </a:cxn>
                  <a:cxn ang="0">
                    <a:pos x="263" y="54"/>
                  </a:cxn>
                  <a:cxn ang="0">
                    <a:pos x="273" y="48"/>
                  </a:cxn>
                  <a:cxn ang="0">
                    <a:pos x="277" y="39"/>
                  </a:cxn>
                  <a:cxn ang="0">
                    <a:pos x="278" y="39"/>
                  </a:cxn>
                  <a:cxn ang="0">
                    <a:pos x="284" y="37"/>
                  </a:cxn>
                  <a:cxn ang="0">
                    <a:pos x="300" y="25"/>
                  </a:cxn>
                  <a:cxn ang="0">
                    <a:pos x="315" y="2"/>
                  </a:cxn>
                  <a:cxn ang="0">
                    <a:pos x="319" y="17"/>
                  </a:cxn>
                  <a:cxn ang="0">
                    <a:pos x="323" y="31"/>
                  </a:cxn>
                  <a:cxn ang="0">
                    <a:pos x="334" y="35"/>
                  </a:cxn>
                  <a:cxn ang="0">
                    <a:pos x="156" y="139"/>
                  </a:cxn>
                  <a:cxn ang="0">
                    <a:pos x="144" y="137"/>
                  </a:cxn>
                  <a:cxn ang="0">
                    <a:pos x="144" y="133"/>
                  </a:cxn>
                  <a:cxn ang="0">
                    <a:pos x="167" y="135"/>
                  </a:cxn>
                  <a:cxn ang="0">
                    <a:pos x="157" y="137"/>
                  </a:cxn>
                  <a:cxn ang="0">
                    <a:pos x="198" y="110"/>
                  </a:cxn>
                </a:cxnLst>
                <a:rect l="0" t="0" r="r" b="b"/>
                <a:pathLst>
                  <a:path w="336" h="242">
                    <a:moveTo>
                      <a:pt x="334" y="46"/>
                    </a:moveTo>
                    <a:lnTo>
                      <a:pt x="336" y="50"/>
                    </a:lnTo>
                    <a:lnTo>
                      <a:pt x="336" y="52"/>
                    </a:lnTo>
                    <a:lnTo>
                      <a:pt x="336" y="54"/>
                    </a:lnTo>
                    <a:lnTo>
                      <a:pt x="336" y="58"/>
                    </a:lnTo>
                    <a:lnTo>
                      <a:pt x="334" y="69"/>
                    </a:lnTo>
                    <a:lnTo>
                      <a:pt x="334" y="71"/>
                    </a:lnTo>
                    <a:lnTo>
                      <a:pt x="334" y="71"/>
                    </a:lnTo>
                    <a:lnTo>
                      <a:pt x="336" y="77"/>
                    </a:lnTo>
                    <a:lnTo>
                      <a:pt x="334" y="79"/>
                    </a:lnTo>
                    <a:lnTo>
                      <a:pt x="334" y="79"/>
                    </a:lnTo>
                    <a:lnTo>
                      <a:pt x="334" y="79"/>
                    </a:lnTo>
                    <a:lnTo>
                      <a:pt x="334" y="81"/>
                    </a:lnTo>
                    <a:lnTo>
                      <a:pt x="334" y="83"/>
                    </a:lnTo>
                    <a:lnTo>
                      <a:pt x="332" y="83"/>
                    </a:lnTo>
                    <a:lnTo>
                      <a:pt x="330" y="85"/>
                    </a:lnTo>
                    <a:lnTo>
                      <a:pt x="330" y="85"/>
                    </a:lnTo>
                    <a:lnTo>
                      <a:pt x="330" y="87"/>
                    </a:lnTo>
                    <a:lnTo>
                      <a:pt x="328" y="87"/>
                    </a:lnTo>
                    <a:lnTo>
                      <a:pt x="326" y="89"/>
                    </a:lnTo>
                    <a:lnTo>
                      <a:pt x="323" y="89"/>
                    </a:lnTo>
                    <a:lnTo>
                      <a:pt x="323" y="92"/>
                    </a:lnTo>
                    <a:lnTo>
                      <a:pt x="321" y="94"/>
                    </a:lnTo>
                    <a:lnTo>
                      <a:pt x="317" y="94"/>
                    </a:lnTo>
                    <a:lnTo>
                      <a:pt x="315" y="94"/>
                    </a:lnTo>
                    <a:lnTo>
                      <a:pt x="315" y="94"/>
                    </a:lnTo>
                    <a:lnTo>
                      <a:pt x="309" y="85"/>
                    </a:lnTo>
                    <a:lnTo>
                      <a:pt x="309" y="85"/>
                    </a:lnTo>
                    <a:lnTo>
                      <a:pt x="311" y="85"/>
                    </a:lnTo>
                    <a:lnTo>
                      <a:pt x="313" y="87"/>
                    </a:lnTo>
                    <a:lnTo>
                      <a:pt x="313" y="81"/>
                    </a:lnTo>
                    <a:lnTo>
                      <a:pt x="311" y="79"/>
                    </a:lnTo>
                    <a:lnTo>
                      <a:pt x="309" y="77"/>
                    </a:lnTo>
                    <a:lnTo>
                      <a:pt x="307" y="77"/>
                    </a:lnTo>
                    <a:lnTo>
                      <a:pt x="305" y="77"/>
                    </a:lnTo>
                    <a:lnTo>
                      <a:pt x="303" y="79"/>
                    </a:lnTo>
                    <a:lnTo>
                      <a:pt x="302" y="79"/>
                    </a:lnTo>
                    <a:lnTo>
                      <a:pt x="300" y="81"/>
                    </a:lnTo>
                    <a:lnTo>
                      <a:pt x="300" y="83"/>
                    </a:lnTo>
                    <a:lnTo>
                      <a:pt x="298" y="85"/>
                    </a:lnTo>
                    <a:lnTo>
                      <a:pt x="296" y="87"/>
                    </a:lnTo>
                    <a:lnTo>
                      <a:pt x="298" y="96"/>
                    </a:lnTo>
                    <a:lnTo>
                      <a:pt x="298" y="98"/>
                    </a:lnTo>
                    <a:lnTo>
                      <a:pt x="300" y="100"/>
                    </a:lnTo>
                    <a:lnTo>
                      <a:pt x="296" y="104"/>
                    </a:lnTo>
                    <a:lnTo>
                      <a:pt x="294" y="106"/>
                    </a:lnTo>
                    <a:lnTo>
                      <a:pt x="296" y="114"/>
                    </a:lnTo>
                    <a:lnTo>
                      <a:pt x="298" y="117"/>
                    </a:lnTo>
                    <a:lnTo>
                      <a:pt x="298" y="125"/>
                    </a:lnTo>
                    <a:lnTo>
                      <a:pt x="294" y="129"/>
                    </a:lnTo>
                    <a:lnTo>
                      <a:pt x="300" y="131"/>
                    </a:lnTo>
                    <a:lnTo>
                      <a:pt x="302" y="131"/>
                    </a:lnTo>
                    <a:lnTo>
                      <a:pt x="303" y="129"/>
                    </a:lnTo>
                    <a:lnTo>
                      <a:pt x="305" y="131"/>
                    </a:lnTo>
                    <a:lnTo>
                      <a:pt x="311" y="140"/>
                    </a:lnTo>
                    <a:lnTo>
                      <a:pt x="311" y="142"/>
                    </a:lnTo>
                    <a:lnTo>
                      <a:pt x="302" y="144"/>
                    </a:lnTo>
                    <a:lnTo>
                      <a:pt x="296" y="144"/>
                    </a:lnTo>
                    <a:lnTo>
                      <a:pt x="288" y="144"/>
                    </a:lnTo>
                    <a:lnTo>
                      <a:pt x="284" y="144"/>
                    </a:lnTo>
                    <a:lnTo>
                      <a:pt x="275" y="148"/>
                    </a:lnTo>
                    <a:lnTo>
                      <a:pt x="277" y="154"/>
                    </a:lnTo>
                    <a:lnTo>
                      <a:pt x="278" y="154"/>
                    </a:lnTo>
                    <a:lnTo>
                      <a:pt x="278" y="163"/>
                    </a:lnTo>
                    <a:lnTo>
                      <a:pt x="275" y="171"/>
                    </a:lnTo>
                    <a:lnTo>
                      <a:pt x="269" y="181"/>
                    </a:lnTo>
                    <a:lnTo>
                      <a:pt x="265" y="194"/>
                    </a:lnTo>
                    <a:lnTo>
                      <a:pt x="263" y="196"/>
                    </a:lnTo>
                    <a:lnTo>
                      <a:pt x="263" y="200"/>
                    </a:lnTo>
                    <a:lnTo>
                      <a:pt x="261" y="202"/>
                    </a:lnTo>
                    <a:lnTo>
                      <a:pt x="259" y="206"/>
                    </a:lnTo>
                    <a:lnTo>
                      <a:pt x="257" y="208"/>
                    </a:lnTo>
                    <a:lnTo>
                      <a:pt x="255" y="215"/>
                    </a:lnTo>
                    <a:lnTo>
                      <a:pt x="255" y="223"/>
                    </a:lnTo>
                    <a:lnTo>
                      <a:pt x="255" y="223"/>
                    </a:lnTo>
                    <a:lnTo>
                      <a:pt x="255" y="227"/>
                    </a:lnTo>
                    <a:lnTo>
                      <a:pt x="255" y="229"/>
                    </a:lnTo>
                    <a:lnTo>
                      <a:pt x="255" y="231"/>
                    </a:lnTo>
                    <a:lnTo>
                      <a:pt x="254" y="238"/>
                    </a:lnTo>
                    <a:lnTo>
                      <a:pt x="250" y="242"/>
                    </a:lnTo>
                    <a:lnTo>
                      <a:pt x="71" y="221"/>
                    </a:lnTo>
                    <a:lnTo>
                      <a:pt x="0" y="139"/>
                    </a:lnTo>
                    <a:lnTo>
                      <a:pt x="0" y="129"/>
                    </a:lnTo>
                    <a:lnTo>
                      <a:pt x="4" y="127"/>
                    </a:lnTo>
                    <a:lnTo>
                      <a:pt x="10" y="129"/>
                    </a:lnTo>
                    <a:lnTo>
                      <a:pt x="13" y="135"/>
                    </a:lnTo>
                    <a:lnTo>
                      <a:pt x="13" y="137"/>
                    </a:lnTo>
                    <a:lnTo>
                      <a:pt x="13" y="137"/>
                    </a:lnTo>
                    <a:lnTo>
                      <a:pt x="15" y="142"/>
                    </a:lnTo>
                    <a:lnTo>
                      <a:pt x="15" y="146"/>
                    </a:lnTo>
                    <a:lnTo>
                      <a:pt x="17" y="146"/>
                    </a:lnTo>
                    <a:lnTo>
                      <a:pt x="19" y="148"/>
                    </a:lnTo>
                    <a:lnTo>
                      <a:pt x="25" y="148"/>
                    </a:lnTo>
                    <a:lnTo>
                      <a:pt x="37" y="150"/>
                    </a:lnTo>
                    <a:lnTo>
                      <a:pt x="44" y="148"/>
                    </a:lnTo>
                    <a:lnTo>
                      <a:pt x="46" y="148"/>
                    </a:lnTo>
                    <a:lnTo>
                      <a:pt x="48" y="148"/>
                    </a:lnTo>
                    <a:lnTo>
                      <a:pt x="54" y="146"/>
                    </a:lnTo>
                    <a:lnTo>
                      <a:pt x="60" y="142"/>
                    </a:lnTo>
                    <a:lnTo>
                      <a:pt x="67" y="139"/>
                    </a:lnTo>
                    <a:lnTo>
                      <a:pt x="71" y="133"/>
                    </a:lnTo>
                    <a:lnTo>
                      <a:pt x="73" y="133"/>
                    </a:lnTo>
                    <a:lnTo>
                      <a:pt x="75" y="135"/>
                    </a:lnTo>
                    <a:lnTo>
                      <a:pt x="77" y="137"/>
                    </a:lnTo>
                    <a:lnTo>
                      <a:pt x="85" y="137"/>
                    </a:lnTo>
                    <a:lnTo>
                      <a:pt x="96" y="137"/>
                    </a:lnTo>
                    <a:lnTo>
                      <a:pt x="104" y="139"/>
                    </a:lnTo>
                    <a:lnTo>
                      <a:pt x="106" y="139"/>
                    </a:lnTo>
                    <a:lnTo>
                      <a:pt x="109" y="137"/>
                    </a:lnTo>
                    <a:lnTo>
                      <a:pt x="115" y="137"/>
                    </a:lnTo>
                    <a:lnTo>
                      <a:pt x="123" y="139"/>
                    </a:lnTo>
                    <a:lnTo>
                      <a:pt x="129" y="139"/>
                    </a:lnTo>
                    <a:lnTo>
                      <a:pt x="133" y="139"/>
                    </a:lnTo>
                    <a:lnTo>
                      <a:pt x="136" y="140"/>
                    </a:lnTo>
                    <a:lnTo>
                      <a:pt x="138" y="142"/>
                    </a:lnTo>
                    <a:lnTo>
                      <a:pt x="140" y="142"/>
                    </a:lnTo>
                    <a:lnTo>
                      <a:pt x="140" y="144"/>
                    </a:lnTo>
                    <a:lnTo>
                      <a:pt x="161" y="142"/>
                    </a:lnTo>
                    <a:lnTo>
                      <a:pt x="179" y="137"/>
                    </a:lnTo>
                    <a:lnTo>
                      <a:pt x="182" y="133"/>
                    </a:lnTo>
                    <a:lnTo>
                      <a:pt x="186" y="131"/>
                    </a:lnTo>
                    <a:lnTo>
                      <a:pt x="196" y="129"/>
                    </a:lnTo>
                    <a:lnTo>
                      <a:pt x="200" y="127"/>
                    </a:lnTo>
                    <a:lnTo>
                      <a:pt x="202" y="123"/>
                    </a:lnTo>
                    <a:lnTo>
                      <a:pt x="204" y="121"/>
                    </a:lnTo>
                    <a:lnTo>
                      <a:pt x="204" y="117"/>
                    </a:lnTo>
                    <a:lnTo>
                      <a:pt x="206" y="115"/>
                    </a:lnTo>
                    <a:lnTo>
                      <a:pt x="207" y="115"/>
                    </a:lnTo>
                    <a:lnTo>
                      <a:pt x="209" y="115"/>
                    </a:lnTo>
                    <a:lnTo>
                      <a:pt x="217" y="100"/>
                    </a:lnTo>
                    <a:lnTo>
                      <a:pt x="215" y="96"/>
                    </a:lnTo>
                    <a:lnTo>
                      <a:pt x="215" y="94"/>
                    </a:lnTo>
                    <a:lnTo>
                      <a:pt x="219" y="90"/>
                    </a:lnTo>
                    <a:lnTo>
                      <a:pt x="236" y="79"/>
                    </a:lnTo>
                    <a:lnTo>
                      <a:pt x="240" y="79"/>
                    </a:lnTo>
                    <a:lnTo>
                      <a:pt x="240" y="77"/>
                    </a:lnTo>
                    <a:lnTo>
                      <a:pt x="244" y="75"/>
                    </a:lnTo>
                    <a:lnTo>
                      <a:pt x="244" y="75"/>
                    </a:lnTo>
                    <a:lnTo>
                      <a:pt x="250" y="71"/>
                    </a:lnTo>
                    <a:lnTo>
                      <a:pt x="252" y="67"/>
                    </a:lnTo>
                    <a:lnTo>
                      <a:pt x="254" y="65"/>
                    </a:lnTo>
                    <a:lnTo>
                      <a:pt x="254" y="64"/>
                    </a:lnTo>
                    <a:lnTo>
                      <a:pt x="255" y="64"/>
                    </a:lnTo>
                    <a:lnTo>
                      <a:pt x="255" y="62"/>
                    </a:lnTo>
                    <a:lnTo>
                      <a:pt x="257" y="60"/>
                    </a:lnTo>
                    <a:lnTo>
                      <a:pt x="261" y="56"/>
                    </a:lnTo>
                    <a:lnTo>
                      <a:pt x="263" y="56"/>
                    </a:lnTo>
                    <a:lnTo>
                      <a:pt x="263" y="54"/>
                    </a:lnTo>
                    <a:lnTo>
                      <a:pt x="265" y="50"/>
                    </a:lnTo>
                    <a:lnTo>
                      <a:pt x="269" y="48"/>
                    </a:lnTo>
                    <a:lnTo>
                      <a:pt x="271" y="48"/>
                    </a:lnTo>
                    <a:lnTo>
                      <a:pt x="273" y="48"/>
                    </a:lnTo>
                    <a:lnTo>
                      <a:pt x="275" y="44"/>
                    </a:lnTo>
                    <a:lnTo>
                      <a:pt x="275" y="42"/>
                    </a:lnTo>
                    <a:lnTo>
                      <a:pt x="277" y="41"/>
                    </a:lnTo>
                    <a:lnTo>
                      <a:pt x="277" y="39"/>
                    </a:lnTo>
                    <a:lnTo>
                      <a:pt x="278" y="37"/>
                    </a:lnTo>
                    <a:lnTo>
                      <a:pt x="278" y="35"/>
                    </a:lnTo>
                    <a:lnTo>
                      <a:pt x="278" y="37"/>
                    </a:lnTo>
                    <a:lnTo>
                      <a:pt x="278" y="39"/>
                    </a:lnTo>
                    <a:lnTo>
                      <a:pt x="278" y="39"/>
                    </a:lnTo>
                    <a:lnTo>
                      <a:pt x="280" y="39"/>
                    </a:lnTo>
                    <a:lnTo>
                      <a:pt x="284" y="39"/>
                    </a:lnTo>
                    <a:lnTo>
                      <a:pt x="284" y="37"/>
                    </a:lnTo>
                    <a:lnTo>
                      <a:pt x="284" y="35"/>
                    </a:lnTo>
                    <a:lnTo>
                      <a:pt x="288" y="33"/>
                    </a:lnTo>
                    <a:lnTo>
                      <a:pt x="292" y="31"/>
                    </a:lnTo>
                    <a:lnTo>
                      <a:pt x="300" y="25"/>
                    </a:lnTo>
                    <a:lnTo>
                      <a:pt x="311" y="14"/>
                    </a:lnTo>
                    <a:lnTo>
                      <a:pt x="313" y="12"/>
                    </a:lnTo>
                    <a:lnTo>
                      <a:pt x="315" y="4"/>
                    </a:lnTo>
                    <a:lnTo>
                      <a:pt x="315" y="2"/>
                    </a:lnTo>
                    <a:lnTo>
                      <a:pt x="321" y="0"/>
                    </a:lnTo>
                    <a:lnTo>
                      <a:pt x="323" y="6"/>
                    </a:lnTo>
                    <a:lnTo>
                      <a:pt x="321" y="14"/>
                    </a:lnTo>
                    <a:lnTo>
                      <a:pt x="319" y="17"/>
                    </a:lnTo>
                    <a:lnTo>
                      <a:pt x="319" y="25"/>
                    </a:lnTo>
                    <a:lnTo>
                      <a:pt x="321" y="29"/>
                    </a:lnTo>
                    <a:lnTo>
                      <a:pt x="321" y="29"/>
                    </a:lnTo>
                    <a:lnTo>
                      <a:pt x="323" y="31"/>
                    </a:lnTo>
                    <a:lnTo>
                      <a:pt x="326" y="33"/>
                    </a:lnTo>
                    <a:lnTo>
                      <a:pt x="328" y="31"/>
                    </a:lnTo>
                    <a:lnTo>
                      <a:pt x="332" y="33"/>
                    </a:lnTo>
                    <a:lnTo>
                      <a:pt x="334" y="35"/>
                    </a:lnTo>
                    <a:lnTo>
                      <a:pt x="336" y="41"/>
                    </a:lnTo>
                    <a:lnTo>
                      <a:pt x="336" y="44"/>
                    </a:lnTo>
                    <a:lnTo>
                      <a:pt x="334" y="46"/>
                    </a:lnTo>
                    <a:close/>
                    <a:moveTo>
                      <a:pt x="156" y="139"/>
                    </a:moveTo>
                    <a:lnTo>
                      <a:pt x="148" y="135"/>
                    </a:lnTo>
                    <a:lnTo>
                      <a:pt x="146" y="135"/>
                    </a:lnTo>
                    <a:lnTo>
                      <a:pt x="146" y="137"/>
                    </a:lnTo>
                    <a:lnTo>
                      <a:pt x="144" y="137"/>
                    </a:lnTo>
                    <a:lnTo>
                      <a:pt x="144" y="135"/>
                    </a:lnTo>
                    <a:lnTo>
                      <a:pt x="144" y="135"/>
                    </a:lnTo>
                    <a:lnTo>
                      <a:pt x="144" y="135"/>
                    </a:lnTo>
                    <a:lnTo>
                      <a:pt x="144" y="133"/>
                    </a:lnTo>
                    <a:lnTo>
                      <a:pt x="150" y="131"/>
                    </a:lnTo>
                    <a:lnTo>
                      <a:pt x="159" y="127"/>
                    </a:lnTo>
                    <a:lnTo>
                      <a:pt x="167" y="133"/>
                    </a:lnTo>
                    <a:lnTo>
                      <a:pt x="167" y="135"/>
                    </a:lnTo>
                    <a:lnTo>
                      <a:pt x="167" y="137"/>
                    </a:lnTo>
                    <a:lnTo>
                      <a:pt x="165" y="137"/>
                    </a:lnTo>
                    <a:lnTo>
                      <a:pt x="163" y="137"/>
                    </a:lnTo>
                    <a:lnTo>
                      <a:pt x="157" y="137"/>
                    </a:lnTo>
                    <a:lnTo>
                      <a:pt x="156" y="139"/>
                    </a:lnTo>
                    <a:close/>
                    <a:moveTo>
                      <a:pt x="204" y="117"/>
                    </a:moveTo>
                    <a:lnTo>
                      <a:pt x="192" y="114"/>
                    </a:lnTo>
                    <a:lnTo>
                      <a:pt x="198" y="110"/>
                    </a:lnTo>
                    <a:lnTo>
                      <a:pt x="204" y="117"/>
                    </a:lnTo>
                    <a:close/>
                  </a:path>
                </a:pathLst>
              </a:custGeom>
              <a:grpFill/>
              <a:ln w="3175">
                <a:solidFill>
                  <a:sysClr val="window" lastClr="FFFFFF">
                    <a:lumMod val="7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endParaRPr>
              </a:p>
            </p:txBody>
          </p:sp>
          <p:sp>
            <p:nvSpPr>
              <p:cNvPr id="62" name="Freeform 35">
                <a:extLst>
                  <a:ext uri="{FF2B5EF4-FFF2-40B4-BE49-F238E27FC236}">
                    <a16:creationId xmlns:a16="http://schemas.microsoft.com/office/drawing/2014/main" id="{438ABE6C-9687-4104-9AF2-B68B8F231ECC}"/>
                  </a:ext>
                </a:extLst>
              </p:cNvPr>
              <p:cNvSpPr>
                <a:spLocks noEditPoints="1"/>
              </p:cNvSpPr>
              <p:nvPr/>
            </p:nvSpPr>
            <p:spPr bwMode="gray">
              <a:xfrm>
                <a:off x="4428454" y="4183038"/>
                <a:ext cx="39580" cy="79159"/>
              </a:xfrm>
              <a:custGeom>
                <a:avLst/>
                <a:gdLst/>
                <a:ahLst/>
                <a:cxnLst>
                  <a:cxn ang="0">
                    <a:pos x="12" y="9"/>
                  </a:cxn>
                  <a:cxn ang="0">
                    <a:pos x="12" y="11"/>
                  </a:cxn>
                  <a:cxn ang="0">
                    <a:pos x="12" y="13"/>
                  </a:cxn>
                  <a:cxn ang="0">
                    <a:pos x="12" y="21"/>
                  </a:cxn>
                  <a:cxn ang="0">
                    <a:pos x="12" y="29"/>
                  </a:cxn>
                  <a:cxn ang="0">
                    <a:pos x="10" y="30"/>
                  </a:cxn>
                  <a:cxn ang="0">
                    <a:pos x="8" y="32"/>
                  </a:cxn>
                  <a:cxn ang="0">
                    <a:pos x="2" y="23"/>
                  </a:cxn>
                  <a:cxn ang="0">
                    <a:pos x="0" y="21"/>
                  </a:cxn>
                  <a:cxn ang="0">
                    <a:pos x="2" y="21"/>
                  </a:cxn>
                  <a:cxn ang="0">
                    <a:pos x="2" y="17"/>
                  </a:cxn>
                  <a:cxn ang="0">
                    <a:pos x="2" y="15"/>
                  </a:cxn>
                  <a:cxn ang="0">
                    <a:pos x="2" y="13"/>
                  </a:cxn>
                  <a:cxn ang="0">
                    <a:pos x="0" y="5"/>
                  </a:cxn>
                  <a:cxn ang="0">
                    <a:pos x="0" y="4"/>
                  </a:cxn>
                  <a:cxn ang="0">
                    <a:pos x="4" y="2"/>
                  </a:cxn>
                  <a:cxn ang="0">
                    <a:pos x="6" y="4"/>
                  </a:cxn>
                  <a:cxn ang="0">
                    <a:pos x="10" y="2"/>
                  </a:cxn>
                  <a:cxn ang="0">
                    <a:pos x="12" y="5"/>
                  </a:cxn>
                  <a:cxn ang="0">
                    <a:pos x="8" y="5"/>
                  </a:cxn>
                  <a:cxn ang="0">
                    <a:pos x="8" y="7"/>
                  </a:cxn>
                  <a:cxn ang="0">
                    <a:pos x="23" y="50"/>
                  </a:cxn>
                  <a:cxn ang="0">
                    <a:pos x="21" y="48"/>
                  </a:cxn>
                  <a:cxn ang="0">
                    <a:pos x="21" y="42"/>
                  </a:cxn>
                  <a:cxn ang="0">
                    <a:pos x="21" y="40"/>
                  </a:cxn>
                  <a:cxn ang="0">
                    <a:pos x="23" y="40"/>
                  </a:cxn>
                  <a:cxn ang="0">
                    <a:pos x="25" y="40"/>
                  </a:cxn>
                  <a:cxn ang="0">
                    <a:pos x="23" y="42"/>
                  </a:cxn>
                  <a:cxn ang="0">
                    <a:pos x="21" y="48"/>
                  </a:cxn>
                  <a:cxn ang="0">
                    <a:pos x="14" y="2"/>
                  </a:cxn>
                  <a:cxn ang="0">
                    <a:pos x="12" y="2"/>
                  </a:cxn>
                  <a:cxn ang="0">
                    <a:pos x="12" y="0"/>
                  </a:cxn>
                  <a:cxn ang="0">
                    <a:pos x="14" y="0"/>
                  </a:cxn>
                  <a:cxn ang="0">
                    <a:pos x="14" y="2"/>
                  </a:cxn>
                </a:cxnLst>
                <a:rect l="0" t="0" r="r" b="b"/>
                <a:pathLst>
                  <a:path w="25" h="50">
                    <a:moveTo>
                      <a:pt x="10" y="9"/>
                    </a:moveTo>
                    <a:lnTo>
                      <a:pt x="12" y="9"/>
                    </a:lnTo>
                    <a:lnTo>
                      <a:pt x="12" y="11"/>
                    </a:lnTo>
                    <a:lnTo>
                      <a:pt x="12" y="11"/>
                    </a:lnTo>
                    <a:lnTo>
                      <a:pt x="12" y="11"/>
                    </a:lnTo>
                    <a:lnTo>
                      <a:pt x="12" y="13"/>
                    </a:lnTo>
                    <a:lnTo>
                      <a:pt x="12" y="15"/>
                    </a:lnTo>
                    <a:lnTo>
                      <a:pt x="12" y="21"/>
                    </a:lnTo>
                    <a:lnTo>
                      <a:pt x="12" y="21"/>
                    </a:lnTo>
                    <a:lnTo>
                      <a:pt x="12" y="29"/>
                    </a:lnTo>
                    <a:lnTo>
                      <a:pt x="12" y="30"/>
                    </a:lnTo>
                    <a:lnTo>
                      <a:pt x="10" y="30"/>
                    </a:lnTo>
                    <a:lnTo>
                      <a:pt x="10" y="30"/>
                    </a:lnTo>
                    <a:lnTo>
                      <a:pt x="8" y="32"/>
                    </a:lnTo>
                    <a:lnTo>
                      <a:pt x="8" y="32"/>
                    </a:lnTo>
                    <a:lnTo>
                      <a:pt x="2" y="23"/>
                    </a:lnTo>
                    <a:lnTo>
                      <a:pt x="0" y="23"/>
                    </a:lnTo>
                    <a:lnTo>
                      <a:pt x="0" y="21"/>
                    </a:lnTo>
                    <a:lnTo>
                      <a:pt x="0" y="21"/>
                    </a:lnTo>
                    <a:lnTo>
                      <a:pt x="2" y="21"/>
                    </a:lnTo>
                    <a:lnTo>
                      <a:pt x="2" y="19"/>
                    </a:lnTo>
                    <a:lnTo>
                      <a:pt x="2" y="17"/>
                    </a:lnTo>
                    <a:lnTo>
                      <a:pt x="2" y="17"/>
                    </a:lnTo>
                    <a:lnTo>
                      <a:pt x="2" y="15"/>
                    </a:lnTo>
                    <a:lnTo>
                      <a:pt x="2" y="15"/>
                    </a:lnTo>
                    <a:lnTo>
                      <a:pt x="2" y="13"/>
                    </a:lnTo>
                    <a:lnTo>
                      <a:pt x="2" y="11"/>
                    </a:lnTo>
                    <a:lnTo>
                      <a:pt x="0" y="5"/>
                    </a:lnTo>
                    <a:lnTo>
                      <a:pt x="0" y="4"/>
                    </a:lnTo>
                    <a:lnTo>
                      <a:pt x="0" y="4"/>
                    </a:lnTo>
                    <a:lnTo>
                      <a:pt x="2" y="4"/>
                    </a:lnTo>
                    <a:lnTo>
                      <a:pt x="4" y="2"/>
                    </a:lnTo>
                    <a:lnTo>
                      <a:pt x="4" y="2"/>
                    </a:lnTo>
                    <a:lnTo>
                      <a:pt x="6" y="4"/>
                    </a:lnTo>
                    <a:lnTo>
                      <a:pt x="8" y="4"/>
                    </a:lnTo>
                    <a:lnTo>
                      <a:pt x="10" y="2"/>
                    </a:lnTo>
                    <a:lnTo>
                      <a:pt x="10" y="4"/>
                    </a:lnTo>
                    <a:lnTo>
                      <a:pt x="12" y="5"/>
                    </a:lnTo>
                    <a:lnTo>
                      <a:pt x="10" y="5"/>
                    </a:lnTo>
                    <a:lnTo>
                      <a:pt x="8" y="5"/>
                    </a:lnTo>
                    <a:lnTo>
                      <a:pt x="8" y="5"/>
                    </a:lnTo>
                    <a:lnTo>
                      <a:pt x="8" y="7"/>
                    </a:lnTo>
                    <a:lnTo>
                      <a:pt x="10" y="9"/>
                    </a:lnTo>
                    <a:moveTo>
                      <a:pt x="23" y="50"/>
                    </a:moveTo>
                    <a:lnTo>
                      <a:pt x="21" y="48"/>
                    </a:lnTo>
                    <a:lnTo>
                      <a:pt x="21" y="48"/>
                    </a:lnTo>
                    <a:lnTo>
                      <a:pt x="21" y="48"/>
                    </a:lnTo>
                    <a:lnTo>
                      <a:pt x="21" y="42"/>
                    </a:lnTo>
                    <a:lnTo>
                      <a:pt x="21" y="42"/>
                    </a:lnTo>
                    <a:lnTo>
                      <a:pt x="21" y="40"/>
                    </a:lnTo>
                    <a:lnTo>
                      <a:pt x="21" y="40"/>
                    </a:lnTo>
                    <a:lnTo>
                      <a:pt x="23" y="40"/>
                    </a:lnTo>
                    <a:lnTo>
                      <a:pt x="25" y="38"/>
                    </a:lnTo>
                    <a:lnTo>
                      <a:pt x="25" y="40"/>
                    </a:lnTo>
                    <a:lnTo>
                      <a:pt x="23" y="42"/>
                    </a:lnTo>
                    <a:lnTo>
                      <a:pt x="23" y="42"/>
                    </a:lnTo>
                    <a:lnTo>
                      <a:pt x="21" y="44"/>
                    </a:lnTo>
                    <a:lnTo>
                      <a:pt x="21" y="48"/>
                    </a:lnTo>
                    <a:lnTo>
                      <a:pt x="23" y="50"/>
                    </a:lnTo>
                    <a:moveTo>
                      <a:pt x="14" y="2"/>
                    </a:moveTo>
                    <a:lnTo>
                      <a:pt x="12" y="2"/>
                    </a:lnTo>
                    <a:lnTo>
                      <a:pt x="12" y="2"/>
                    </a:lnTo>
                    <a:lnTo>
                      <a:pt x="12" y="0"/>
                    </a:lnTo>
                    <a:lnTo>
                      <a:pt x="12" y="0"/>
                    </a:lnTo>
                    <a:lnTo>
                      <a:pt x="14" y="0"/>
                    </a:lnTo>
                    <a:lnTo>
                      <a:pt x="14" y="0"/>
                    </a:lnTo>
                    <a:lnTo>
                      <a:pt x="14" y="2"/>
                    </a:lnTo>
                    <a:lnTo>
                      <a:pt x="14" y="2"/>
                    </a:lnTo>
                  </a:path>
                </a:pathLst>
              </a:custGeom>
              <a:grpFill/>
              <a:ln w="3175">
                <a:solidFill>
                  <a:sysClr val="window" lastClr="FFFFFF">
                    <a:lumMod val="75000"/>
                  </a:sys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endParaRPr>
              </a:p>
            </p:txBody>
          </p:sp>
          <p:sp>
            <p:nvSpPr>
              <p:cNvPr id="63" name="Freeform 40">
                <a:extLst>
                  <a:ext uri="{FF2B5EF4-FFF2-40B4-BE49-F238E27FC236}">
                    <a16:creationId xmlns:a16="http://schemas.microsoft.com/office/drawing/2014/main" id="{D2FCA52B-E4DE-4ADA-BE73-719E2BFAB8DC}"/>
                  </a:ext>
                </a:extLst>
              </p:cNvPr>
              <p:cNvSpPr>
                <a:spLocks/>
              </p:cNvSpPr>
              <p:nvPr/>
            </p:nvSpPr>
            <p:spPr bwMode="gray">
              <a:xfrm>
                <a:off x="4588700" y="4155083"/>
                <a:ext cx="94991" cy="177317"/>
              </a:xfrm>
              <a:custGeom>
                <a:avLst/>
                <a:gdLst/>
                <a:ahLst/>
                <a:cxnLst>
                  <a:cxn ang="0">
                    <a:pos x="48" y="104"/>
                  </a:cxn>
                  <a:cxn ang="0">
                    <a:pos x="41" y="110"/>
                  </a:cxn>
                  <a:cxn ang="0">
                    <a:pos x="43" y="106"/>
                  </a:cxn>
                  <a:cxn ang="0">
                    <a:pos x="37" y="104"/>
                  </a:cxn>
                  <a:cxn ang="0">
                    <a:pos x="33" y="106"/>
                  </a:cxn>
                  <a:cxn ang="0">
                    <a:pos x="31" y="110"/>
                  </a:cxn>
                  <a:cxn ang="0">
                    <a:pos x="16" y="110"/>
                  </a:cxn>
                  <a:cxn ang="0">
                    <a:pos x="6" y="98"/>
                  </a:cxn>
                  <a:cxn ang="0">
                    <a:pos x="8" y="94"/>
                  </a:cxn>
                  <a:cxn ang="0">
                    <a:pos x="8" y="87"/>
                  </a:cxn>
                  <a:cxn ang="0">
                    <a:pos x="2" y="71"/>
                  </a:cxn>
                  <a:cxn ang="0">
                    <a:pos x="0" y="68"/>
                  </a:cxn>
                  <a:cxn ang="0">
                    <a:pos x="0" y="50"/>
                  </a:cxn>
                  <a:cxn ang="0">
                    <a:pos x="2" y="45"/>
                  </a:cxn>
                  <a:cxn ang="0">
                    <a:pos x="4" y="48"/>
                  </a:cxn>
                  <a:cxn ang="0">
                    <a:pos x="6" y="46"/>
                  </a:cxn>
                  <a:cxn ang="0">
                    <a:pos x="6" y="39"/>
                  </a:cxn>
                  <a:cxn ang="0">
                    <a:pos x="14" y="39"/>
                  </a:cxn>
                  <a:cxn ang="0">
                    <a:pos x="14" y="37"/>
                  </a:cxn>
                  <a:cxn ang="0">
                    <a:pos x="10" y="35"/>
                  </a:cxn>
                  <a:cxn ang="0">
                    <a:pos x="10" y="29"/>
                  </a:cxn>
                  <a:cxn ang="0">
                    <a:pos x="14" y="23"/>
                  </a:cxn>
                  <a:cxn ang="0">
                    <a:pos x="16" y="23"/>
                  </a:cxn>
                  <a:cxn ang="0">
                    <a:pos x="16" y="23"/>
                  </a:cxn>
                  <a:cxn ang="0">
                    <a:pos x="14" y="20"/>
                  </a:cxn>
                  <a:cxn ang="0">
                    <a:pos x="20" y="8"/>
                  </a:cxn>
                  <a:cxn ang="0">
                    <a:pos x="35" y="0"/>
                  </a:cxn>
                  <a:cxn ang="0">
                    <a:pos x="41" y="2"/>
                  </a:cxn>
                  <a:cxn ang="0">
                    <a:pos x="43" y="8"/>
                  </a:cxn>
                  <a:cxn ang="0">
                    <a:pos x="46" y="14"/>
                  </a:cxn>
                  <a:cxn ang="0">
                    <a:pos x="52" y="14"/>
                  </a:cxn>
                  <a:cxn ang="0">
                    <a:pos x="60" y="25"/>
                  </a:cxn>
                  <a:cxn ang="0">
                    <a:pos x="58" y="31"/>
                  </a:cxn>
                  <a:cxn ang="0">
                    <a:pos x="54" y="37"/>
                  </a:cxn>
                  <a:cxn ang="0">
                    <a:pos x="52" y="39"/>
                  </a:cxn>
                  <a:cxn ang="0">
                    <a:pos x="50" y="45"/>
                  </a:cxn>
                  <a:cxn ang="0">
                    <a:pos x="52" y="48"/>
                  </a:cxn>
                  <a:cxn ang="0">
                    <a:pos x="54" y="54"/>
                  </a:cxn>
                  <a:cxn ang="0">
                    <a:pos x="54" y="60"/>
                  </a:cxn>
                  <a:cxn ang="0">
                    <a:pos x="58" y="60"/>
                  </a:cxn>
                  <a:cxn ang="0">
                    <a:pos x="60" y="64"/>
                  </a:cxn>
                  <a:cxn ang="0">
                    <a:pos x="60" y="68"/>
                  </a:cxn>
                  <a:cxn ang="0">
                    <a:pos x="58" y="85"/>
                  </a:cxn>
                  <a:cxn ang="0">
                    <a:pos x="52" y="91"/>
                  </a:cxn>
                  <a:cxn ang="0">
                    <a:pos x="50" y="96"/>
                  </a:cxn>
                </a:cxnLst>
                <a:rect l="0" t="0" r="r" b="b"/>
                <a:pathLst>
                  <a:path w="60" h="112">
                    <a:moveTo>
                      <a:pt x="50" y="96"/>
                    </a:moveTo>
                    <a:lnTo>
                      <a:pt x="48" y="104"/>
                    </a:lnTo>
                    <a:lnTo>
                      <a:pt x="43" y="110"/>
                    </a:lnTo>
                    <a:lnTo>
                      <a:pt x="41" y="110"/>
                    </a:lnTo>
                    <a:lnTo>
                      <a:pt x="41" y="108"/>
                    </a:lnTo>
                    <a:lnTo>
                      <a:pt x="43" y="106"/>
                    </a:lnTo>
                    <a:lnTo>
                      <a:pt x="41" y="104"/>
                    </a:lnTo>
                    <a:lnTo>
                      <a:pt x="37" y="104"/>
                    </a:lnTo>
                    <a:lnTo>
                      <a:pt x="33" y="106"/>
                    </a:lnTo>
                    <a:lnTo>
                      <a:pt x="33" y="106"/>
                    </a:lnTo>
                    <a:lnTo>
                      <a:pt x="31" y="108"/>
                    </a:lnTo>
                    <a:lnTo>
                      <a:pt x="31" y="110"/>
                    </a:lnTo>
                    <a:lnTo>
                      <a:pt x="25" y="112"/>
                    </a:lnTo>
                    <a:lnTo>
                      <a:pt x="16" y="110"/>
                    </a:lnTo>
                    <a:lnTo>
                      <a:pt x="8" y="102"/>
                    </a:lnTo>
                    <a:lnTo>
                      <a:pt x="6" y="98"/>
                    </a:lnTo>
                    <a:lnTo>
                      <a:pt x="6" y="96"/>
                    </a:lnTo>
                    <a:lnTo>
                      <a:pt x="8" y="94"/>
                    </a:lnTo>
                    <a:lnTo>
                      <a:pt x="8" y="89"/>
                    </a:lnTo>
                    <a:lnTo>
                      <a:pt x="8" y="87"/>
                    </a:lnTo>
                    <a:lnTo>
                      <a:pt x="4" y="75"/>
                    </a:lnTo>
                    <a:lnTo>
                      <a:pt x="2" y="71"/>
                    </a:lnTo>
                    <a:lnTo>
                      <a:pt x="2" y="71"/>
                    </a:lnTo>
                    <a:lnTo>
                      <a:pt x="0" y="68"/>
                    </a:lnTo>
                    <a:lnTo>
                      <a:pt x="0" y="62"/>
                    </a:lnTo>
                    <a:lnTo>
                      <a:pt x="0" y="50"/>
                    </a:lnTo>
                    <a:lnTo>
                      <a:pt x="0" y="45"/>
                    </a:lnTo>
                    <a:lnTo>
                      <a:pt x="2" y="45"/>
                    </a:lnTo>
                    <a:lnTo>
                      <a:pt x="4" y="46"/>
                    </a:lnTo>
                    <a:lnTo>
                      <a:pt x="4" y="48"/>
                    </a:lnTo>
                    <a:lnTo>
                      <a:pt x="6" y="48"/>
                    </a:lnTo>
                    <a:lnTo>
                      <a:pt x="6" y="46"/>
                    </a:lnTo>
                    <a:lnTo>
                      <a:pt x="6" y="41"/>
                    </a:lnTo>
                    <a:lnTo>
                      <a:pt x="6" y="39"/>
                    </a:lnTo>
                    <a:lnTo>
                      <a:pt x="12" y="39"/>
                    </a:lnTo>
                    <a:lnTo>
                      <a:pt x="14" y="39"/>
                    </a:lnTo>
                    <a:lnTo>
                      <a:pt x="16" y="35"/>
                    </a:lnTo>
                    <a:lnTo>
                      <a:pt x="14" y="37"/>
                    </a:lnTo>
                    <a:lnTo>
                      <a:pt x="12" y="37"/>
                    </a:lnTo>
                    <a:lnTo>
                      <a:pt x="10" y="35"/>
                    </a:lnTo>
                    <a:lnTo>
                      <a:pt x="10" y="29"/>
                    </a:lnTo>
                    <a:lnTo>
                      <a:pt x="10" y="29"/>
                    </a:lnTo>
                    <a:lnTo>
                      <a:pt x="10" y="25"/>
                    </a:lnTo>
                    <a:lnTo>
                      <a:pt x="14" y="23"/>
                    </a:lnTo>
                    <a:lnTo>
                      <a:pt x="14" y="25"/>
                    </a:lnTo>
                    <a:lnTo>
                      <a:pt x="16" y="23"/>
                    </a:lnTo>
                    <a:lnTo>
                      <a:pt x="16" y="23"/>
                    </a:lnTo>
                    <a:lnTo>
                      <a:pt x="16" y="23"/>
                    </a:lnTo>
                    <a:lnTo>
                      <a:pt x="14" y="21"/>
                    </a:lnTo>
                    <a:lnTo>
                      <a:pt x="14" y="20"/>
                    </a:lnTo>
                    <a:lnTo>
                      <a:pt x="18" y="12"/>
                    </a:lnTo>
                    <a:lnTo>
                      <a:pt x="20" y="8"/>
                    </a:lnTo>
                    <a:lnTo>
                      <a:pt x="29" y="2"/>
                    </a:lnTo>
                    <a:lnTo>
                      <a:pt x="35" y="0"/>
                    </a:lnTo>
                    <a:lnTo>
                      <a:pt x="39" y="2"/>
                    </a:lnTo>
                    <a:lnTo>
                      <a:pt x="41" y="2"/>
                    </a:lnTo>
                    <a:lnTo>
                      <a:pt x="43" y="4"/>
                    </a:lnTo>
                    <a:lnTo>
                      <a:pt x="43" y="8"/>
                    </a:lnTo>
                    <a:lnTo>
                      <a:pt x="45" y="14"/>
                    </a:lnTo>
                    <a:lnTo>
                      <a:pt x="46" y="14"/>
                    </a:lnTo>
                    <a:lnTo>
                      <a:pt x="50" y="14"/>
                    </a:lnTo>
                    <a:lnTo>
                      <a:pt x="52" y="14"/>
                    </a:lnTo>
                    <a:lnTo>
                      <a:pt x="58" y="18"/>
                    </a:lnTo>
                    <a:lnTo>
                      <a:pt x="60" y="25"/>
                    </a:lnTo>
                    <a:lnTo>
                      <a:pt x="60" y="27"/>
                    </a:lnTo>
                    <a:lnTo>
                      <a:pt x="58" y="31"/>
                    </a:lnTo>
                    <a:lnTo>
                      <a:pt x="56" y="37"/>
                    </a:lnTo>
                    <a:lnTo>
                      <a:pt x="54" y="37"/>
                    </a:lnTo>
                    <a:lnTo>
                      <a:pt x="52" y="37"/>
                    </a:lnTo>
                    <a:lnTo>
                      <a:pt x="52" y="39"/>
                    </a:lnTo>
                    <a:lnTo>
                      <a:pt x="52" y="43"/>
                    </a:lnTo>
                    <a:lnTo>
                      <a:pt x="50" y="45"/>
                    </a:lnTo>
                    <a:lnTo>
                      <a:pt x="52" y="46"/>
                    </a:lnTo>
                    <a:lnTo>
                      <a:pt x="52" y="48"/>
                    </a:lnTo>
                    <a:lnTo>
                      <a:pt x="54" y="50"/>
                    </a:lnTo>
                    <a:lnTo>
                      <a:pt x="54" y="54"/>
                    </a:lnTo>
                    <a:lnTo>
                      <a:pt x="54" y="58"/>
                    </a:lnTo>
                    <a:lnTo>
                      <a:pt x="54" y="60"/>
                    </a:lnTo>
                    <a:lnTo>
                      <a:pt x="54" y="60"/>
                    </a:lnTo>
                    <a:lnTo>
                      <a:pt x="58" y="60"/>
                    </a:lnTo>
                    <a:lnTo>
                      <a:pt x="60" y="62"/>
                    </a:lnTo>
                    <a:lnTo>
                      <a:pt x="60" y="64"/>
                    </a:lnTo>
                    <a:lnTo>
                      <a:pt x="60" y="66"/>
                    </a:lnTo>
                    <a:lnTo>
                      <a:pt x="60" y="68"/>
                    </a:lnTo>
                    <a:lnTo>
                      <a:pt x="60" y="79"/>
                    </a:lnTo>
                    <a:lnTo>
                      <a:pt x="58" y="85"/>
                    </a:lnTo>
                    <a:lnTo>
                      <a:pt x="54" y="89"/>
                    </a:lnTo>
                    <a:lnTo>
                      <a:pt x="52" y="91"/>
                    </a:lnTo>
                    <a:lnTo>
                      <a:pt x="50" y="96"/>
                    </a:lnTo>
                    <a:lnTo>
                      <a:pt x="50" y="96"/>
                    </a:lnTo>
                    <a:close/>
                  </a:path>
                </a:pathLst>
              </a:custGeom>
              <a:grpFill/>
              <a:ln w="3175">
                <a:solidFill>
                  <a:sysClr val="window" lastClr="FFFFFF">
                    <a:lumMod val="7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endParaRPr>
              </a:p>
            </p:txBody>
          </p:sp>
        </p:grpSp>
        <p:sp>
          <p:nvSpPr>
            <p:cNvPr id="23" name="Freeform 95">
              <a:extLst>
                <a:ext uri="{FF2B5EF4-FFF2-40B4-BE49-F238E27FC236}">
                  <a16:creationId xmlns:a16="http://schemas.microsoft.com/office/drawing/2014/main" id="{5C7FD015-C13F-4E22-82C8-0319D20CEB68}"/>
                </a:ext>
              </a:extLst>
            </p:cNvPr>
            <p:cNvSpPr>
              <a:spLocks noEditPoints="1"/>
            </p:cNvSpPr>
            <p:nvPr/>
          </p:nvSpPr>
          <p:spPr bwMode="gray">
            <a:xfrm>
              <a:off x="7014648" y="3590836"/>
              <a:ext cx="255799" cy="214920"/>
            </a:xfrm>
            <a:custGeom>
              <a:avLst/>
              <a:gdLst/>
              <a:ahLst/>
              <a:cxnLst>
                <a:cxn ang="0">
                  <a:pos x="64" y="77"/>
                </a:cxn>
                <a:cxn ang="0">
                  <a:pos x="17" y="71"/>
                </a:cxn>
                <a:cxn ang="0">
                  <a:pos x="0" y="70"/>
                </a:cxn>
                <a:cxn ang="0">
                  <a:pos x="0" y="70"/>
                </a:cxn>
                <a:cxn ang="0">
                  <a:pos x="2" y="68"/>
                </a:cxn>
                <a:cxn ang="0">
                  <a:pos x="6" y="64"/>
                </a:cxn>
                <a:cxn ang="0">
                  <a:pos x="10" y="60"/>
                </a:cxn>
                <a:cxn ang="0">
                  <a:pos x="16" y="52"/>
                </a:cxn>
                <a:cxn ang="0">
                  <a:pos x="21" y="43"/>
                </a:cxn>
                <a:cxn ang="0">
                  <a:pos x="27" y="37"/>
                </a:cxn>
                <a:cxn ang="0">
                  <a:pos x="35" y="22"/>
                </a:cxn>
                <a:cxn ang="0">
                  <a:pos x="39" y="10"/>
                </a:cxn>
                <a:cxn ang="0">
                  <a:pos x="42" y="6"/>
                </a:cxn>
                <a:cxn ang="0">
                  <a:pos x="46" y="4"/>
                </a:cxn>
                <a:cxn ang="0">
                  <a:pos x="60" y="0"/>
                </a:cxn>
                <a:cxn ang="0">
                  <a:pos x="83" y="0"/>
                </a:cxn>
                <a:cxn ang="0">
                  <a:pos x="98" y="6"/>
                </a:cxn>
                <a:cxn ang="0">
                  <a:pos x="100" y="16"/>
                </a:cxn>
                <a:cxn ang="0">
                  <a:pos x="102" y="22"/>
                </a:cxn>
                <a:cxn ang="0">
                  <a:pos x="106" y="25"/>
                </a:cxn>
                <a:cxn ang="0">
                  <a:pos x="112" y="33"/>
                </a:cxn>
                <a:cxn ang="0">
                  <a:pos x="112" y="39"/>
                </a:cxn>
                <a:cxn ang="0">
                  <a:pos x="108" y="37"/>
                </a:cxn>
                <a:cxn ang="0">
                  <a:pos x="100" y="33"/>
                </a:cxn>
                <a:cxn ang="0">
                  <a:pos x="81" y="48"/>
                </a:cxn>
                <a:cxn ang="0">
                  <a:pos x="88" y="54"/>
                </a:cxn>
                <a:cxn ang="0">
                  <a:pos x="92" y="54"/>
                </a:cxn>
                <a:cxn ang="0">
                  <a:pos x="96" y="52"/>
                </a:cxn>
                <a:cxn ang="0">
                  <a:pos x="100" y="48"/>
                </a:cxn>
                <a:cxn ang="0">
                  <a:pos x="102" y="50"/>
                </a:cxn>
                <a:cxn ang="0">
                  <a:pos x="108" y="60"/>
                </a:cxn>
                <a:cxn ang="0">
                  <a:pos x="110" y="70"/>
                </a:cxn>
                <a:cxn ang="0">
                  <a:pos x="113" y="79"/>
                </a:cxn>
                <a:cxn ang="0">
                  <a:pos x="121" y="89"/>
                </a:cxn>
                <a:cxn ang="0">
                  <a:pos x="127" y="96"/>
                </a:cxn>
                <a:cxn ang="0">
                  <a:pos x="127" y="100"/>
                </a:cxn>
                <a:cxn ang="0">
                  <a:pos x="123" y="108"/>
                </a:cxn>
                <a:cxn ang="0">
                  <a:pos x="75" y="104"/>
                </a:cxn>
                <a:cxn ang="0">
                  <a:pos x="71" y="98"/>
                </a:cxn>
                <a:cxn ang="0">
                  <a:pos x="71" y="93"/>
                </a:cxn>
                <a:cxn ang="0">
                  <a:pos x="69" y="87"/>
                </a:cxn>
                <a:cxn ang="0">
                  <a:pos x="64" y="77"/>
                </a:cxn>
                <a:cxn ang="0">
                  <a:pos x="115" y="10"/>
                </a:cxn>
                <a:cxn ang="0">
                  <a:pos x="121" y="16"/>
                </a:cxn>
                <a:cxn ang="0">
                  <a:pos x="125" y="22"/>
                </a:cxn>
                <a:cxn ang="0">
                  <a:pos x="127" y="25"/>
                </a:cxn>
                <a:cxn ang="0">
                  <a:pos x="127" y="27"/>
                </a:cxn>
                <a:cxn ang="0">
                  <a:pos x="125" y="29"/>
                </a:cxn>
                <a:cxn ang="0">
                  <a:pos x="123" y="31"/>
                </a:cxn>
                <a:cxn ang="0">
                  <a:pos x="119" y="33"/>
                </a:cxn>
                <a:cxn ang="0">
                  <a:pos x="117" y="35"/>
                </a:cxn>
                <a:cxn ang="0">
                  <a:pos x="115" y="35"/>
                </a:cxn>
                <a:cxn ang="0">
                  <a:pos x="113" y="35"/>
                </a:cxn>
                <a:cxn ang="0">
                  <a:pos x="113" y="33"/>
                </a:cxn>
                <a:cxn ang="0">
                  <a:pos x="112" y="12"/>
                </a:cxn>
                <a:cxn ang="0">
                  <a:pos x="110" y="8"/>
                </a:cxn>
                <a:cxn ang="0">
                  <a:pos x="113" y="8"/>
                </a:cxn>
              </a:cxnLst>
              <a:rect l="0" t="0" r="r" b="b"/>
              <a:pathLst>
                <a:path w="131" h="110">
                  <a:moveTo>
                    <a:pt x="64" y="77"/>
                  </a:moveTo>
                  <a:lnTo>
                    <a:pt x="64" y="77"/>
                  </a:lnTo>
                  <a:lnTo>
                    <a:pt x="31" y="73"/>
                  </a:lnTo>
                  <a:lnTo>
                    <a:pt x="17" y="71"/>
                  </a:lnTo>
                  <a:lnTo>
                    <a:pt x="2" y="70"/>
                  </a:lnTo>
                  <a:lnTo>
                    <a:pt x="0" y="70"/>
                  </a:lnTo>
                  <a:lnTo>
                    <a:pt x="0" y="70"/>
                  </a:lnTo>
                  <a:lnTo>
                    <a:pt x="0" y="70"/>
                  </a:lnTo>
                  <a:lnTo>
                    <a:pt x="0" y="68"/>
                  </a:lnTo>
                  <a:lnTo>
                    <a:pt x="2" y="68"/>
                  </a:lnTo>
                  <a:lnTo>
                    <a:pt x="4" y="66"/>
                  </a:lnTo>
                  <a:lnTo>
                    <a:pt x="6" y="64"/>
                  </a:lnTo>
                  <a:lnTo>
                    <a:pt x="8" y="64"/>
                  </a:lnTo>
                  <a:lnTo>
                    <a:pt x="10" y="60"/>
                  </a:lnTo>
                  <a:lnTo>
                    <a:pt x="12" y="58"/>
                  </a:lnTo>
                  <a:lnTo>
                    <a:pt x="16" y="52"/>
                  </a:lnTo>
                  <a:lnTo>
                    <a:pt x="19" y="47"/>
                  </a:lnTo>
                  <a:lnTo>
                    <a:pt x="21" y="43"/>
                  </a:lnTo>
                  <a:lnTo>
                    <a:pt x="25" y="39"/>
                  </a:lnTo>
                  <a:lnTo>
                    <a:pt x="27" y="37"/>
                  </a:lnTo>
                  <a:lnTo>
                    <a:pt x="29" y="31"/>
                  </a:lnTo>
                  <a:lnTo>
                    <a:pt x="35" y="22"/>
                  </a:lnTo>
                  <a:lnTo>
                    <a:pt x="39" y="14"/>
                  </a:lnTo>
                  <a:lnTo>
                    <a:pt x="39" y="10"/>
                  </a:lnTo>
                  <a:lnTo>
                    <a:pt x="40" y="8"/>
                  </a:lnTo>
                  <a:lnTo>
                    <a:pt x="42" y="6"/>
                  </a:lnTo>
                  <a:lnTo>
                    <a:pt x="42" y="6"/>
                  </a:lnTo>
                  <a:lnTo>
                    <a:pt x="46" y="4"/>
                  </a:lnTo>
                  <a:lnTo>
                    <a:pt x="56" y="0"/>
                  </a:lnTo>
                  <a:lnTo>
                    <a:pt x="60" y="0"/>
                  </a:lnTo>
                  <a:lnTo>
                    <a:pt x="62" y="0"/>
                  </a:lnTo>
                  <a:lnTo>
                    <a:pt x="83" y="0"/>
                  </a:lnTo>
                  <a:lnTo>
                    <a:pt x="96" y="6"/>
                  </a:lnTo>
                  <a:lnTo>
                    <a:pt x="98" y="6"/>
                  </a:lnTo>
                  <a:lnTo>
                    <a:pt x="98" y="8"/>
                  </a:lnTo>
                  <a:lnTo>
                    <a:pt x="100" y="16"/>
                  </a:lnTo>
                  <a:lnTo>
                    <a:pt x="100" y="18"/>
                  </a:lnTo>
                  <a:lnTo>
                    <a:pt x="102" y="22"/>
                  </a:lnTo>
                  <a:lnTo>
                    <a:pt x="104" y="23"/>
                  </a:lnTo>
                  <a:lnTo>
                    <a:pt x="106" y="25"/>
                  </a:lnTo>
                  <a:lnTo>
                    <a:pt x="108" y="27"/>
                  </a:lnTo>
                  <a:lnTo>
                    <a:pt x="112" y="33"/>
                  </a:lnTo>
                  <a:lnTo>
                    <a:pt x="113" y="37"/>
                  </a:lnTo>
                  <a:lnTo>
                    <a:pt x="112" y="39"/>
                  </a:lnTo>
                  <a:lnTo>
                    <a:pt x="108" y="37"/>
                  </a:lnTo>
                  <a:lnTo>
                    <a:pt x="108" y="37"/>
                  </a:lnTo>
                  <a:lnTo>
                    <a:pt x="102" y="33"/>
                  </a:lnTo>
                  <a:lnTo>
                    <a:pt x="100" y="33"/>
                  </a:lnTo>
                  <a:lnTo>
                    <a:pt x="98" y="33"/>
                  </a:lnTo>
                  <a:lnTo>
                    <a:pt x="81" y="48"/>
                  </a:lnTo>
                  <a:lnTo>
                    <a:pt x="81" y="50"/>
                  </a:lnTo>
                  <a:lnTo>
                    <a:pt x="88" y="54"/>
                  </a:lnTo>
                  <a:lnTo>
                    <a:pt x="90" y="54"/>
                  </a:lnTo>
                  <a:lnTo>
                    <a:pt x="92" y="54"/>
                  </a:lnTo>
                  <a:lnTo>
                    <a:pt x="92" y="52"/>
                  </a:lnTo>
                  <a:lnTo>
                    <a:pt x="96" y="52"/>
                  </a:lnTo>
                  <a:lnTo>
                    <a:pt x="98" y="50"/>
                  </a:lnTo>
                  <a:lnTo>
                    <a:pt x="100" y="48"/>
                  </a:lnTo>
                  <a:lnTo>
                    <a:pt x="100" y="50"/>
                  </a:lnTo>
                  <a:lnTo>
                    <a:pt x="102" y="50"/>
                  </a:lnTo>
                  <a:lnTo>
                    <a:pt x="104" y="52"/>
                  </a:lnTo>
                  <a:lnTo>
                    <a:pt x="108" y="60"/>
                  </a:lnTo>
                  <a:lnTo>
                    <a:pt x="108" y="62"/>
                  </a:lnTo>
                  <a:lnTo>
                    <a:pt x="110" y="70"/>
                  </a:lnTo>
                  <a:lnTo>
                    <a:pt x="112" y="75"/>
                  </a:lnTo>
                  <a:lnTo>
                    <a:pt x="113" y="79"/>
                  </a:lnTo>
                  <a:lnTo>
                    <a:pt x="113" y="79"/>
                  </a:lnTo>
                  <a:lnTo>
                    <a:pt x="121" y="89"/>
                  </a:lnTo>
                  <a:lnTo>
                    <a:pt x="127" y="95"/>
                  </a:lnTo>
                  <a:lnTo>
                    <a:pt x="127" y="96"/>
                  </a:lnTo>
                  <a:lnTo>
                    <a:pt x="129" y="98"/>
                  </a:lnTo>
                  <a:lnTo>
                    <a:pt x="127" y="100"/>
                  </a:lnTo>
                  <a:lnTo>
                    <a:pt x="131" y="108"/>
                  </a:lnTo>
                  <a:lnTo>
                    <a:pt x="123" y="108"/>
                  </a:lnTo>
                  <a:lnTo>
                    <a:pt x="79" y="110"/>
                  </a:lnTo>
                  <a:lnTo>
                    <a:pt x="75" y="104"/>
                  </a:lnTo>
                  <a:lnTo>
                    <a:pt x="73" y="102"/>
                  </a:lnTo>
                  <a:lnTo>
                    <a:pt x="71" y="98"/>
                  </a:lnTo>
                  <a:lnTo>
                    <a:pt x="71" y="96"/>
                  </a:lnTo>
                  <a:lnTo>
                    <a:pt x="71" y="93"/>
                  </a:lnTo>
                  <a:lnTo>
                    <a:pt x="71" y="91"/>
                  </a:lnTo>
                  <a:lnTo>
                    <a:pt x="69" y="87"/>
                  </a:lnTo>
                  <a:lnTo>
                    <a:pt x="67" y="83"/>
                  </a:lnTo>
                  <a:lnTo>
                    <a:pt x="64" y="77"/>
                  </a:lnTo>
                  <a:close/>
                  <a:moveTo>
                    <a:pt x="115" y="8"/>
                  </a:moveTo>
                  <a:lnTo>
                    <a:pt x="115" y="10"/>
                  </a:lnTo>
                  <a:lnTo>
                    <a:pt x="115" y="10"/>
                  </a:lnTo>
                  <a:lnTo>
                    <a:pt x="121" y="16"/>
                  </a:lnTo>
                  <a:lnTo>
                    <a:pt x="125" y="22"/>
                  </a:lnTo>
                  <a:lnTo>
                    <a:pt x="125" y="22"/>
                  </a:lnTo>
                  <a:lnTo>
                    <a:pt x="125" y="23"/>
                  </a:lnTo>
                  <a:lnTo>
                    <a:pt x="127" y="25"/>
                  </a:lnTo>
                  <a:lnTo>
                    <a:pt x="127" y="25"/>
                  </a:lnTo>
                  <a:lnTo>
                    <a:pt x="127" y="27"/>
                  </a:lnTo>
                  <a:lnTo>
                    <a:pt x="125" y="27"/>
                  </a:lnTo>
                  <a:lnTo>
                    <a:pt x="125" y="29"/>
                  </a:lnTo>
                  <a:lnTo>
                    <a:pt x="125" y="29"/>
                  </a:lnTo>
                  <a:lnTo>
                    <a:pt x="123" y="31"/>
                  </a:lnTo>
                  <a:lnTo>
                    <a:pt x="121" y="33"/>
                  </a:lnTo>
                  <a:lnTo>
                    <a:pt x="119" y="33"/>
                  </a:lnTo>
                  <a:lnTo>
                    <a:pt x="119" y="35"/>
                  </a:lnTo>
                  <a:lnTo>
                    <a:pt x="117" y="35"/>
                  </a:lnTo>
                  <a:lnTo>
                    <a:pt x="117" y="35"/>
                  </a:lnTo>
                  <a:lnTo>
                    <a:pt x="115" y="35"/>
                  </a:lnTo>
                  <a:lnTo>
                    <a:pt x="115" y="35"/>
                  </a:lnTo>
                  <a:lnTo>
                    <a:pt x="113" y="35"/>
                  </a:lnTo>
                  <a:lnTo>
                    <a:pt x="113" y="33"/>
                  </a:lnTo>
                  <a:lnTo>
                    <a:pt x="113" y="33"/>
                  </a:lnTo>
                  <a:lnTo>
                    <a:pt x="108" y="23"/>
                  </a:lnTo>
                  <a:lnTo>
                    <a:pt x="112" y="12"/>
                  </a:lnTo>
                  <a:lnTo>
                    <a:pt x="110" y="8"/>
                  </a:lnTo>
                  <a:lnTo>
                    <a:pt x="110" y="8"/>
                  </a:lnTo>
                  <a:lnTo>
                    <a:pt x="112" y="8"/>
                  </a:lnTo>
                  <a:lnTo>
                    <a:pt x="113" y="8"/>
                  </a:lnTo>
                  <a:lnTo>
                    <a:pt x="115" y="8"/>
                  </a:lnTo>
                  <a:close/>
                </a:path>
              </a:pathLst>
            </a:custGeom>
            <a:solidFill>
              <a:sysClr val="window" lastClr="FFFFFF">
                <a:lumMod val="95000"/>
              </a:sysClr>
            </a:solidFill>
            <a:ln w="3175">
              <a:solidFill>
                <a:srgbClr val="B3B3B3"/>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390CDF83-40C1-4190-9072-CDAAB27F7D91}"/>
                </a:ext>
              </a:extLst>
            </p:cNvPr>
            <p:cNvSpPr txBox="1"/>
            <p:nvPr/>
          </p:nvSpPr>
          <p:spPr>
            <a:xfrm>
              <a:off x="8747607" y="3140608"/>
              <a:ext cx="2579478" cy="1188978"/>
            </a:xfrm>
            <a:prstGeom prst="rect">
              <a:avLst/>
            </a:prstGeom>
            <a:noFill/>
          </p:spPr>
          <p:txBody>
            <a:bodyPr wrap="square" lIns="45720" rIns="4572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United Arab Emirates</a:t>
              </a:r>
              <a:b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br>
              <a: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Dubai</a:t>
              </a:r>
              <a:r>
                <a:rPr kumimoji="0" lang="en-US" sz="800" b="0" i="1"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Abu Dhabi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Fujairah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Ras Al-Khaimah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Sharjah</a:t>
              </a:r>
            </a:p>
          </p:txBody>
        </p:sp>
        <p:sp>
          <p:nvSpPr>
            <p:cNvPr id="25" name="TextBox 24">
              <a:extLst>
                <a:ext uri="{FF2B5EF4-FFF2-40B4-BE49-F238E27FC236}">
                  <a16:creationId xmlns:a16="http://schemas.microsoft.com/office/drawing/2014/main" id="{8C2566AB-05C3-4048-AD8C-36F030BD4345}"/>
                </a:ext>
              </a:extLst>
            </p:cNvPr>
            <p:cNvSpPr txBox="1"/>
            <p:nvPr/>
          </p:nvSpPr>
          <p:spPr>
            <a:xfrm>
              <a:off x="8711661" y="3127613"/>
              <a:ext cx="476973" cy="468386"/>
            </a:xfrm>
            <a:prstGeom prst="rect">
              <a:avLst/>
            </a:prstGeom>
            <a:noFill/>
          </p:spPr>
          <p:txBody>
            <a:bodyPr wrap="square" lIns="45720" rIns="45720" rtlCol="0">
              <a:spAutoFit/>
            </a:bodyPr>
            <a:lstStyle/>
            <a:p>
              <a:pPr marL="0" marR="0" lvl="0" indent="0" defTabSz="914400" eaLnBrk="1" fontAlgn="auto" latinLnBrk="0" hangingPunct="1">
                <a:lnSpc>
                  <a:spcPct val="100000"/>
                </a:lnSpc>
                <a:spcBef>
                  <a:spcPts val="40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Qatar</a:t>
              </a:r>
              <a:b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br>
              <a: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Doha</a:t>
              </a:r>
            </a:p>
          </p:txBody>
        </p:sp>
        <p:sp>
          <p:nvSpPr>
            <p:cNvPr id="26" name="TextBox 25">
              <a:extLst>
                <a:ext uri="{FF2B5EF4-FFF2-40B4-BE49-F238E27FC236}">
                  <a16:creationId xmlns:a16="http://schemas.microsoft.com/office/drawing/2014/main" id="{EFF4DEC8-AB52-4E33-88B8-BAA6E02F34D8}"/>
                </a:ext>
              </a:extLst>
            </p:cNvPr>
            <p:cNvSpPr txBox="1"/>
            <p:nvPr/>
          </p:nvSpPr>
          <p:spPr>
            <a:xfrm>
              <a:off x="7495780" y="3455827"/>
              <a:ext cx="1136825" cy="486399"/>
            </a:xfrm>
            <a:prstGeom prst="rect">
              <a:avLst/>
            </a:prstGeom>
            <a:noFill/>
          </p:spPr>
          <p:txBody>
            <a:bodyPr wrap="square" lIns="45720" rIns="45720" rtlCol="0">
              <a:spAutoFit/>
            </a:bodyPr>
            <a:lstStyle/>
            <a:p>
              <a:pPr marL="0" marR="0" lvl="0" indent="0" algn="ctr" defTabSz="914400" eaLnBrk="1" fontAlgn="auto" latinLnBrk="0" hangingPunct="1">
                <a:lnSpc>
                  <a:spcPct val="100000"/>
                </a:lnSpc>
                <a:spcBef>
                  <a:spcPts val="40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Bahrain</a:t>
              </a:r>
              <a:b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br>
              <a: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Manama</a:t>
              </a:r>
            </a:p>
          </p:txBody>
        </p:sp>
        <p:sp>
          <p:nvSpPr>
            <p:cNvPr id="27" name="TextBox 26">
              <a:extLst>
                <a:ext uri="{FF2B5EF4-FFF2-40B4-BE49-F238E27FC236}">
                  <a16:creationId xmlns:a16="http://schemas.microsoft.com/office/drawing/2014/main" id="{6F5F46BA-AE0E-4119-8D76-BA977BF74DDB}"/>
                </a:ext>
              </a:extLst>
            </p:cNvPr>
            <p:cNvSpPr txBox="1"/>
            <p:nvPr/>
          </p:nvSpPr>
          <p:spPr>
            <a:xfrm>
              <a:off x="3692633" y="5455978"/>
              <a:ext cx="1975760" cy="888731"/>
            </a:xfrm>
            <a:prstGeom prst="rect">
              <a:avLst/>
            </a:prstGeom>
            <a:noFill/>
          </p:spPr>
          <p:txBody>
            <a:bodyPr wrap="square" lIns="45720" rIns="45720" rtlCol="0">
              <a:spAutoFit/>
            </a:bodyPr>
            <a:lstStyle/>
            <a:p>
              <a:pPr marL="0" marR="0" lvl="0" indent="0" algn="ctr" defTabSz="914400" eaLnBrk="1" fontAlgn="auto" latinLnBrk="0" hangingPunct="1">
                <a:lnSpc>
                  <a:spcPct val="100000"/>
                </a:lnSpc>
                <a:spcBef>
                  <a:spcPts val="40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Kingdom of Saudi Arabia</a:t>
              </a:r>
            </a:p>
            <a:p>
              <a:pPr marL="0" marR="0" lvl="0" indent="0" algn="ctr" defTabSz="914400"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Riyadh</a:t>
              </a:r>
              <a:br>
                <a:rPr kumimoji="0" lang="en-US" sz="800" b="0" i="1"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br>
              <a: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Jeddah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Al Khobar</a:t>
              </a:r>
              <a:endParaRPr kumimoji="0" lang="en-US" sz="8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87A7A857-D675-4054-BC20-C155A71B5CA4}"/>
                </a:ext>
              </a:extLst>
            </p:cNvPr>
            <p:cNvSpPr txBox="1"/>
            <p:nvPr/>
          </p:nvSpPr>
          <p:spPr>
            <a:xfrm>
              <a:off x="8877682" y="4979631"/>
              <a:ext cx="1092517" cy="486400"/>
            </a:xfrm>
            <a:prstGeom prst="rect">
              <a:avLst/>
            </a:prstGeom>
            <a:noFill/>
          </p:spPr>
          <p:txBody>
            <a:bodyPr wrap="square" lIns="45720" rIns="45720" rtlCol="0">
              <a:spAutoFit/>
            </a:bodyPr>
            <a:lstStyle/>
            <a:p>
              <a:pPr marL="0" marR="0" lvl="0" indent="0" algn="ctr" defTabSz="914400" eaLnBrk="1" fontAlgn="auto" latinLnBrk="0" hangingPunct="1">
                <a:lnSpc>
                  <a:spcPct val="100000"/>
                </a:lnSpc>
                <a:spcBef>
                  <a:spcPts val="40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Oman</a:t>
              </a:r>
              <a:b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br>
              <a: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Muscat</a:t>
              </a:r>
            </a:p>
          </p:txBody>
        </p:sp>
        <p:sp>
          <p:nvSpPr>
            <p:cNvPr id="29" name="TextBox 28">
              <a:extLst>
                <a:ext uri="{FF2B5EF4-FFF2-40B4-BE49-F238E27FC236}">
                  <a16:creationId xmlns:a16="http://schemas.microsoft.com/office/drawing/2014/main" id="{E984163C-448B-4AF8-BC2E-16737DA84627}"/>
                </a:ext>
              </a:extLst>
            </p:cNvPr>
            <p:cNvSpPr txBox="1"/>
            <p:nvPr/>
          </p:nvSpPr>
          <p:spPr>
            <a:xfrm>
              <a:off x="7136575" y="2429883"/>
              <a:ext cx="1029123" cy="486399"/>
            </a:xfrm>
            <a:prstGeom prst="rect">
              <a:avLst/>
            </a:prstGeom>
            <a:noFill/>
          </p:spPr>
          <p:txBody>
            <a:bodyPr wrap="square" lIns="45720" rIns="4572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Kuwait</a:t>
              </a:r>
              <a:b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br>
              <a: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Revitalize City</a:t>
              </a:r>
            </a:p>
          </p:txBody>
        </p:sp>
        <p:sp>
          <p:nvSpPr>
            <p:cNvPr id="30" name="TextBox 29">
              <a:extLst>
                <a:ext uri="{FF2B5EF4-FFF2-40B4-BE49-F238E27FC236}">
                  <a16:creationId xmlns:a16="http://schemas.microsoft.com/office/drawing/2014/main" id="{20907AFB-4C34-426E-AE3C-ED17AFF7FDA3}"/>
                </a:ext>
              </a:extLst>
            </p:cNvPr>
            <p:cNvSpPr txBox="1"/>
            <p:nvPr/>
          </p:nvSpPr>
          <p:spPr>
            <a:xfrm>
              <a:off x="2380872" y="5752450"/>
              <a:ext cx="839353" cy="648534"/>
            </a:xfrm>
            <a:prstGeom prst="rect">
              <a:avLst/>
            </a:prstGeom>
            <a:noFill/>
          </p:spPr>
          <p:txBody>
            <a:bodyPr wrap="square" lIns="45720" rIns="4572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Egypt</a:t>
              </a:r>
              <a:b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br>
              <a: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Cairo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Alexandria</a:t>
              </a:r>
            </a:p>
          </p:txBody>
        </p:sp>
        <p:sp>
          <p:nvSpPr>
            <p:cNvPr id="31" name="TextBox 30">
              <a:extLst>
                <a:ext uri="{FF2B5EF4-FFF2-40B4-BE49-F238E27FC236}">
                  <a16:creationId xmlns:a16="http://schemas.microsoft.com/office/drawing/2014/main" id="{EA335EF0-B47D-436C-A950-9F62A30F258B}"/>
                </a:ext>
              </a:extLst>
            </p:cNvPr>
            <p:cNvSpPr txBox="1"/>
            <p:nvPr/>
          </p:nvSpPr>
          <p:spPr>
            <a:xfrm>
              <a:off x="4480607" y="2224269"/>
              <a:ext cx="673086" cy="468386"/>
            </a:xfrm>
            <a:prstGeom prst="rect">
              <a:avLst/>
            </a:prstGeom>
            <a:noFill/>
          </p:spPr>
          <p:txBody>
            <a:bodyPr wrap="square" lIns="45720" rIns="45720" rtlCol="0">
              <a:spAutoFit/>
            </a:bodyPr>
            <a:lstStyle/>
            <a:p>
              <a:pPr marL="0" marR="0" lvl="0" indent="0" algn="ctr" defTabSz="914400" eaLnBrk="1" fontAlgn="auto" latinLnBrk="0" hangingPunct="1">
                <a:lnSpc>
                  <a:spcPct val="100000"/>
                </a:lnSpc>
                <a:spcBef>
                  <a:spcPts val="40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Lebanon</a:t>
              </a:r>
              <a:b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br>
              <a: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Beirut</a:t>
              </a:r>
            </a:p>
          </p:txBody>
        </p:sp>
        <p:sp>
          <p:nvSpPr>
            <p:cNvPr id="32" name="TextBox 31">
              <a:extLst>
                <a:ext uri="{FF2B5EF4-FFF2-40B4-BE49-F238E27FC236}">
                  <a16:creationId xmlns:a16="http://schemas.microsoft.com/office/drawing/2014/main" id="{9FB0DCBF-7214-463C-AA6C-CF36FF1DFBAD}"/>
                </a:ext>
              </a:extLst>
            </p:cNvPr>
            <p:cNvSpPr txBox="1"/>
            <p:nvPr/>
          </p:nvSpPr>
          <p:spPr>
            <a:xfrm>
              <a:off x="1541994" y="2602969"/>
              <a:ext cx="1204120" cy="468386"/>
            </a:xfrm>
            <a:prstGeom prst="rect">
              <a:avLst/>
            </a:prstGeom>
            <a:noFill/>
          </p:spPr>
          <p:txBody>
            <a:bodyPr wrap="square" lIns="45720" rIns="45720" rtlCol="0">
              <a:spAutoFit/>
            </a:bodyPr>
            <a:lstStyle/>
            <a:p>
              <a:pPr marL="0" marR="0" lvl="0" indent="0" algn="ctr" defTabSz="914400" eaLnBrk="1" fontAlgn="auto" latinLnBrk="0" hangingPunct="1">
                <a:lnSpc>
                  <a:spcPct val="100000"/>
                </a:lnSpc>
                <a:spcBef>
                  <a:spcPts val="40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Jordan</a:t>
              </a:r>
              <a:b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br>
              <a: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Amman</a:t>
              </a:r>
            </a:p>
          </p:txBody>
        </p:sp>
        <p:pic>
          <p:nvPicPr>
            <p:cNvPr id="33" name="Picture 10">
              <a:extLst>
                <a:ext uri="{FF2B5EF4-FFF2-40B4-BE49-F238E27FC236}">
                  <a16:creationId xmlns:a16="http://schemas.microsoft.com/office/drawing/2014/main" id="{338A9E03-0045-448E-856E-49DFAEA4CA68}"/>
                </a:ext>
              </a:extLst>
            </p:cNvPr>
            <p:cNvPicPr>
              <a:picLocks noChangeAspect="1" noChangeArrowheads="1"/>
            </p:cNvPicPr>
            <p:nvPr/>
          </p:nvPicPr>
          <p:blipFill rotWithShape="1">
            <a:blip r:embed="rId11" cstate="email">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3438160" y="1917728"/>
              <a:ext cx="534948" cy="534948"/>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a:extLst>
                <a:ext uri="{FF2B5EF4-FFF2-40B4-BE49-F238E27FC236}">
                  <a16:creationId xmlns:a16="http://schemas.microsoft.com/office/drawing/2014/main" id="{D1985AD6-DDE7-428B-BD24-077D48BF8783}"/>
                </a:ext>
              </a:extLst>
            </p:cNvPr>
            <p:cNvSpPr txBox="1"/>
            <p:nvPr/>
          </p:nvSpPr>
          <p:spPr>
            <a:xfrm>
              <a:off x="3107870" y="2480981"/>
              <a:ext cx="1204120" cy="648534"/>
            </a:xfrm>
            <a:prstGeom prst="rect">
              <a:avLst/>
            </a:prstGeom>
            <a:noFill/>
          </p:spPr>
          <p:txBody>
            <a:bodyPr wrap="square" lIns="45720" rIns="4572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Palestinian Territories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Ramallah</a:t>
              </a:r>
            </a:p>
          </p:txBody>
        </p:sp>
        <p:pic>
          <p:nvPicPr>
            <p:cNvPr id="35" name="Picture 6" descr="Image result for iraq flag circle">
              <a:extLst>
                <a:ext uri="{FF2B5EF4-FFF2-40B4-BE49-F238E27FC236}">
                  <a16:creationId xmlns:a16="http://schemas.microsoft.com/office/drawing/2014/main" id="{BC2E8253-2852-4CF5-871D-0F1FA7181E56}"/>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165699" y="1245217"/>
              <a:ext cx="755903" cy="566928"/>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7C4B4ED6-F65F-43A8-8F42-9E8A7140CA89}"/>
                </a:ext>
              </a:extLst>
            </p:cNvPr>
            <p:cNvSpPr txBox="1"/>
            <p:nvPr/>
          </p:nvSpPr>
          <p:spPr>
            <a:xfrm>
              <a:off x="8279771" y="1841639"/>
              <a:ext cx="976506" cy="648534"/>
            </a:xfrm>
            <a:prstGeom prst="rect">
              <a:avLst/>
            </a:prstGeom>
            <a:noFill/>
          </p:spPr>
          <p:txBody>
            <a:bodyPr wrap="square" lIns="45720" rIns="4572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Iraq</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Erbil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Baghdad</a:t>
              </a:r>
            </a:p>
          </p:txBody>
        </p:sp>
        <p:pic>
          <p:nvPicPr>
            <p:cNvPr id="37" name="Picture 10" descr="Image result for libya flag circle">
              <a:extLst>
                <a:ext uri="{FF2B5EF4-FFF2-40B4-BE49-F238E27FC236}">
                  <a16:creationId xmlns:a16="http://schemas.microsoft.com/office/drawing/2014/main" id="{87B56A3B-DFFF-4EA6-8EE6-CD1316DF4AFE}"/>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020766" y="3352980"/>
              <a:ext cx="548642" cy="54864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0EC52FAA-A409-4C17-A9B1-EC2C74EAA042}"/>
                </a:ext>
              </a:extLst>
            </p:cNvPr>
            <p:cNvSpPr txBox="1"/>
            <p:nvPr/>
          </p:nvSpPr>
          <p:spPr>
            <a:xfrm>
              <a:off x="1031459" y="3969654"/>
              <a:ext cx="508753" cy="528435"/>
            </a:xfrm>
            <a:prstGeom prst="rect">
              <a:avLst/>
            </a:prstGeom>
            <a:noFill/>
          </p:spPr>
          <p:txBody>
            <a:bodyPr wrap="square" lIns="45720" rIns="45720" rtlCol="0">
              <a:spAutoFit/>
            </a:bodyPr>
            <a:lstStyle/>
            <a:p>
              <a:pPr marL="0" marR="0" lvl="0" indent="0" algn="ctr" defTabSz="914400" eaLnBrk="1" fontAlgn="auto" latinLnBrk="0" hangingPunct="1">
                <a:lnSpc>
                  <a:spcPct val="100000"/>
                </a:lnSpc>
                <a:spcBef>
                  <a:spcPts val="40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Libya</a:t>
              </a:r>
            </a:p>
            <a:p>
              <a:pPr marL="0" marR="0" lvl="0" indent="0" algn="ctr" defTabSz="914400"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Tripoli</a:t>
              </a:r>
            </a:p>
          </p:txBody>
        </p:sp>
        <p:pic>
          <p:nvPicPr>
            <p:cNvPr id="39" name="Picture 18" descr="Image result for yemen flag circle">
              <a:extLst>
                <a:ext uri="{FF2B5EF4-FFF2-40B4-BE49-F238E27FC236}">
                  <a16:creationId xmlns:a16="http://schemas.microsoft.com/office/drawing/2014/main" id="{E82F7C54-A82F-4113-9EDC-59DB72D23EA6}"/>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7071478" y="5843019"/>
              <a:ext cx="548640" cy="54864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9E755F37-A0B4-4864-87E9-2CCCEB23FCBD}"/>
                </a:ext>
              </a:extLst>
            </p:cNvPr>
            <p:cNvSpPr txBox="1"/>
            <p:nvPr/>
          </p:nvSpPr>
          <p:spPr>
            <a:xfrm>
              <a:off x="6791212" y="6380827"/>
              <a:ext cx="1145565" cy="486400"/>
            </a:xfrm>
            <a:prstGeom prst="rect">
              <a:avLst/>
            </a:prstGeom>
            <a:noFill/>
          </p:spPr>
          <p:txBody>
            <a:bodyPr wrap="square" lIns="45720" rIns="4572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Yemen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Sanaa</a:t>
              </a:r>
              <a:endParaRPr kumimoji="0" lang="en-US" sz="800" b="0" i="1"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endParaRPr>
            </a:p>
          </p:txBody>
        </p:sp>
        <p:grpSp>
          <p:nvGrpSpPr>
            <p:cNvPr id="41" name="Group 40">
              <a:extLst>
                <a:ext uri="{FF2B5EF4-FFF2-40B4-BE49-F238E27FC236}">
                  <a16:creationId xmlns:a16="http://schemas.microsoft.com/office/drawing/2014/main" id="{5B2AC8F9-B5C4-4FDE-A118-15B93A7DC194}"/>
                </a:ext>
              </a:extLst>
            </p:cNvPr>
            <p:cNvGrpSpPr/>
            <p:nvPr/>
          </p:nvGrpSpPr>
          <p:grpSpPr>
            <a:xfrm>
              <a:off x="9345323" y="5631277"/>
              <a:ext cx="2459744" cy="811950"/>
              <a:chOff x="9423701" y="5502224"/>
              <a:chExt cx="2459744" cy="811950"/>
            </a:xfrm>
          </p:grpSpPr>
          <p:sp>
            <p:nvSpPr>
              <p:cNvPr id="47" name="Rectangle 46">
                <a:extLst>
                  <a:ext uri="{FF2B5EF4-FFF2-40B4-BE49-F238E27FC236}">
                    <a16:creationId xmlns:a16="http://schemas.microsoft.com/office/drawing/2014/main" id="{16C56793-C7FF-4B20-9A27-141D997F942F}"/>
                  </a:ext>
                </a:extLst>
              </p:cNvPr>
              <p:cNvSpPr/>
              <p:nvPr/>
            </p:nvSpPr>
            <p:spPr>
              <a:xfrm>
                <a:off x="10151825" y="5514308"/>
                <a:ext cx="1731620" cy="787786"/>
              </a:xfrm>
              <a:prstGeom prst="rect">
                <a:avLst/>
              </a:prstGeom>
              <a:noFill/>
              <a:ln w="25400" cap="flat" cmpd="sng" algn="ctr">
                <a:noFill/>
                <a:prstDash val="solid"/>
              </a:ln>
              <a:effectLst/>
            </p:spPr>
            <p:txBody>
              <a:bodyPr rtlCol="0" anchor="ct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86BC25"/>
                    </a:solidFill>
                    <a:effectLst/>
                    <a:uLnTx/>
                    <a:uFillTx/>
                    <a:latin typeface="Calibri" panose="020F0502020204030204" pitchFamily="34" charset="0"/>
                    <a:ea typeface="Verdana" panose="020B0604030504040204" pitchFamily="34" charset="0"/>
                    <a:cs typeface="Calibri" panose="020F0502020204030204" pitchFamily="34" charset="0"/>
                  </a:rPr>
                  <a:t>105</a:t>
                </a:r>
              </a:p>
              <a:p>
                <a:pPr marL="0" marR="0" lvl="0" indent="0" defTabSz="121917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86BC25"/>
                    </a:solidFill>
                    <a:effectLst/>
                    <a:uLnTx/>
                    <a:uFillTx/>
                    <a:latin typeface="Calibri" panose="020F0502020204030204" pitchFamily="34" charset="0"/>
                    <a:ea typeface="Verdana" panose="020B0604030504040204" pitchFamily="34" charset="0"/>
                    <a:cs typeface="Calibri" panose="020F0502020204030204" pitchFamily="34" charset="0"/>
                  </a:rPr>
                  <a:t>nationalities</a:t>
                </a:r>
                <a:endParaRPr kumimoji="0" lang="en-US" sz="1200" b="0" i="0" u="none" strike="noStrike" kern="0" cap="none" spc="0" normalizeH="0" baseline="0" noProof="0" dirty="0">
                  <a:ln>
                    <a:noFill/>
                  </a:ln>
                  <a:solidFill>
                    <a:srgbClr val="86BC25"/>
                  </a:solidFill>
                  <a:effectLst/>
                  <a:uLnTx/>
                  <a:uFillTx/>
                  <a:latin typeface="Calibri" panose="020F0502020204030204" pitchFamily="34" charset="0"/>
                  <a:ea typeface="Verdana" panose="020B0604030504040204" pitchFamily="34" charset="0"/>
                  <a:cs typeface="Calibri" panose="020F0502020204030204" pitchFamily="34" charset="0"/>
                </a:endParaRPr>
              </a:p>
            </p:txBody>
          </p:sp>
          <p:pic>
            <p:nvPicPr>
              <p:cNvPr id="48" name="Picture 47">
                <a:extLst>
                  <a:ext uri="{FF2B5EF4-FFF2-40B4-BE49-F238E27FC236}">
                    <a16:creationId xmlns:a16="http://schemas.microsoft.com/office/drawing/2014/main" id="{BCBD6601-EF4A-4327-ABA0-78A92B88914D}"/>
                  </a:ext>
                </a:extLst>
              </p:cNvPr>
              <p:cNvPicPr>
                <a:picLocks noChangeAspect="1"/>
              </p:cNvPicPr>
              <p:nvPr/>
            </p:nvPicPr>
            <p:blipFill>
              <a:blip r:embed="rId15" cstate="email">
                <a:duotone>
                  <a:srgbClr val="86BC25">
                    <a:shade val="45000"/>
                    <a:satMod val="135000"/>
                  </a:srgbClr>
                  <a:prstClr val="white"/>
                </a:duotone>
                <a:extLst>
                  <a:ext uri="{28A0092B-C50C-407E-A947-70E740481C1C}">
                    <a14:useLocalDpi xmlns:a14="http://schemas.microsoft.com/office/drawing/2010/main"/>
                  </a:ext>
                </a:extLst>
              </a:blip>
              <a:stretch>
                <a:fillRect/>
              </a:stretch>
            </p:blipFill>
            <p:spPr>
              <a:xfrm>
                <a:off x="9423701" y="5502224"/>
                <a:ext cx="811950" cy="811950"/>
              </a:xfrm>
              <a:prstGeom prst="rect">
                <a:avLst/>
              </a:prstGeom>
            </p:spPr>
          </p:pic>
        </p:grpSp>
        <p:pic>
          <p:nvPicPr>
            <p:cNvPr id="42" name="Picture 41">
              <a:extLst>
                <a:ext uri="{FF2B5EF4-FFF2-40B4-BE49-F238E27FC236}">
                  <a16:creationId xmlns:a16="http://schemas.microsoft.com/office/drawing/2014/main" id="{39E4E9FA-C168-44ED-BD31-E41E0B5002D0}"/>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130745" y="1306502"/>
              <a:ext cx="557784" cy="557784"/>
            </a:xfrm>
            <a:prstGeom prst="ellipse">
              <a:avLst/>
            </a:prstGeom>
            <a:ln>
              <a:solidFill>
                <a:sysClr val="window" lastClr="FFFFFF">
                  <a:lumMod val="95000"/>
                </a:sysClr>
              </a:solidFill>
            </a:ln>
            <a:effectLst/>
            <a:scene3d>
              <a:camera prst="orthographicFront">
                <a:rot lat="0" lon="0" rev="0"/>
              </a:camera>
              <a:lightRig rig="contrasting" dir="t">
                <a:rot lat="0" lon="0" rev="7800000"/>
              </a:lightRig>
            </a:scene3d>
            <a:sp3d>
              <a:bevelT w="139700" h="139700"/>
            </a:sp3d>
          </p:spPr>
        </p:pic>
        <p:sp>
          <p:nvSpPr>
            <p:cNvPr id="43" name="TextBox 42">
              <a:extLst>
                <a:ext uri="{FF2B5EF4-FFF2-40B4-BE49-F238E27FC236}">
                  <a16:creationId xmlns:a16="http://schemas.microsoft.com/office/drawing/2014/main" id="{D78CA6E2-C0DB-4967-9491-508DBB09405B}"/>
                </a:ext>
              </a:extLst>
            </p:cNvPr>
            <p:cNvSpPr txBox="1"/>
            <p:nvPr/>
          </p:nvSpPr>
          <p:spPr>
            <a:xfrm>
              <a:off x="5828916" y="1881557"/>
              <a:ext cx="1185731" cy="648534"/>
            </a:xfrm>
            <a:prstGeom prst="rect">
              <a:avLst/>
            </a:prstGeom>
            <a:noFill/>
          </p:spPr>
          <p:txBody>
            <a:bodyPr wrap="square" lIns="45720" rIns="4572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Cyprus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Nicosia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Limassol</a:t>
              </a:r>
            </a:p>
          </p:txBody>
        </p:sp>
        <p:pic>
          <p:nvPicPr>
            <p:cNvPr id="44" name="Picture 2" descr="Sudan flag icon - country flags">
              <a:extLst>
                <a:ext uri="{FF2B5EF4-FFF2-40B4-BE49-F238E27FC236}">
                  <a16:creationId xmlns:a16="http://schemas.microsoft.com/office/drawing/2014/main" id="{5BD8CF8D-5C35-4D49-BE71-62FB6A7E289C}"/>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1463580" y="4637015"/>
              <a:ext cx="535436" cy="535436"/>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5B377A58-6C97-46BD-A885-AAC82A3E7DE6}"/>
                </a:ext>
              </a:extLst>
            </p:cNvPr>
            <p:cNvSpPr txBox="1"/>
            <p:nvPr/>
          </p:nvSpPr>
          <p:spPr>
            <a:xfrm>
              <a:off x="1290366" y="5255038"/>
              <a:ext cx="839353" cy="468386"/>
            </a:xfrm>
            <a:prstGeom prst="rect">
              <a:avLst/>
            </a:prstGeom>
            <a:noFill/>
          </p:spPr>
          <p:txBody>
            <a:bodyPr wrap="square" lIns="45720" rIns="45720" rtlCol="0">
              <a:spAutoFit/>
            </a:bodyPr>
            <a:lstStyle/>
            <a:p>
              <a:pPr marL="0" marR="0" lvl="0" indent="0" algn="ctr" defTabSz="914400" eaLnBrk="1" fontAlgn="auto" latinLnBrk="0" hangingPunct="1">
                <a:lnSpc>
                  <a:spcPct val="100000"/>
                </a:lnSpc>
                <a:spcBef>
                  <a:spcPts val="40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Sudan</a:t>
              </a:r>
              <a:b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br>
              <a:r>
                <a:rPr kumimoji="0" lang="en-US" sz="1000" b="0" i="0"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Khartoum</a:t>
              </a:r>
              <a:endParaRPr kumimoji="0" lang="en-US" sz="800" b="0" i="1" u="none" strike="noStrike" kern="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endParaRPr>
            </a:p>
          </p:txBody>
        </p:sp>
        <p:sp>
          <p:nvSpPr>
            <p:cNvPr id="46" name="Freeform 25">
              <a:extLst>
                <a:ext uri="{FF2B5EF4-FFF2-40B4-BE49-F238E27FC236}">
                  <a16:creationId xmlns:a16="http://schemas.microsoft.com/office/drawing/2014/main" id="{EBE52559-AAE8-48FF-B73F-4BB46014472C}"/>
                </a:ext>
              </a:extLst>
            </p:cNvPr>
            <p:cNvSpPr>
              <a:spLocks/>
            </p:cNvSpPr>
            <p:nvPr/>
          </p:nvSpPr>
          <p:spPr bwMode="auto">
            <a:xfrm>
              <a:off x="5176002" y="2783692"/>
              <a:ext cx="182880" cy="182880"/>
            </a:xfrm>
            <a:custGeom>
              <a:avLst/>
              <a:gdLst>
                <a:gd name="T0" fmla="*/ 14 w 34"/>
                <a:gd name="T1" fmla="*/ 14 h 18"/>
                <a:gd name="T2" fmla="*/ 14 w 34"/>
                <a:gd name="T3" fmla="*/ 18 h 18"/>
                <a:gd name="T4" fmla="*/ 10 w 34"/>
                <a:gd name="T5" fmla="*/ 18 h 18"/>
                <a:gd name="T6" fmla="*/ 8 w 34"/>
                <a:gd name="T7" fmla="*/ 18 h 18"/>
                <a:gd name="T8" fmla="*/ 8 w 34"/>
                <a:gd name="T9" fmla="*/ 18 h 18"/>
                <a:gd name="T10" fmla="*/ 4 w 34"/>
                <a:gd name="T11" fmla="*/ 14 h 18"/>
                <a:gd name="T12" fmla="*/ 4 w 34"/>
                <a:gd name="T13" fmla="*/ 14 h 18"/>
                <a:gd name="T14" fmla="*/ 0 w 34"/>
                <a:gd name="T15" fmla="*/ 10 h 18"/>
                <a:gd name="T16" fmla="*/ 4 w 34"/>
                <a:gd name="T17" fmla="*/ 10 h 18"/>
                <a:gd name="T18" fmla="*/ 4 w 34"/>
                <a:gd name="T19" fmla="*/ 10 h 18"/>
                <a:gd name="T20" fmla="*/ 4 w 34"/>
                <a:gd name="T21" fmla="*/ 10 h 18"/>
                <a:gd name="T22" fmla="*/ 4 w 34"/>
                <a:gd name="T23" fmla="*/ 10 h 18"/>
                <a:gd name="T24" fmla="*/ 4 w 34"/>
                <a:gd name="T25" fmla="*/ 8 h 18"/>
                <a:gd name="T26" fmla="*/ 8 w 34"/>
                <a:gd name="T27" fmla="*/ 8 h 18"/>
                <a:gd name="T28" fmla="*/ 8 w 34"/>
                <a:gd name="T29" fmla="*/ 8 h 18"/>
                <a:gd name="T30" fmla="*/ 10 w 34"/>
                <a:gd name="T31" fmla="*/ 8 h 18"/>
                <a:gd name="T32" fmla="*/ 10 w 34"/>
                <a:gd name="T33" fmla="*/ 8 h 18"/>
                <a:gd name="T34" fmla="*/ 10 w 34"/>
                <a:gd name="T35" fmla="*/ 8 h 18"/>
                <a:gd name="T36" fmla="*/ 10 w 34"/>
                <a:gd name="T37" fmla="*/ 8 h 18"/>
                <a:gd name="T38" fmla="*/ 14 w 34"/>
                <a:gd name="T39" fmla="*/ 4 h 18"/>
                <a:gd name="T40" fmla="*/ 18 w 34"/>
                <a:gd name="T41" fmla="*/ 4 h 18"/>
                <a:gd name="T42" fmla="*/ 22 w 34"/>
                <a:gd name="T43" fmla="*/ 4 h 18"/>
                <a:gd name="T44" fmla="*/ 22 w 34"/>
                <a:gd name="T45" fmla="*/ 4 h 18"/>
                <a:gd name="T46" fmla="*/ 22 w 34"/>
                <a:gd name="T47" fmla="*/ 4 h 18"/>
                <a:gd name="T48" fmla="*/ 30 w 34"/>
                <a:gd name="T49" fmla="*/ 0 h 18"/>
                <a:gd name="T50" fmla="*/ 30 w 34"/>
                <a:gd name="T51" fmla="*/ 0 h 18"/>
                <a:gd name="T52" fmla="*/ 34 w 34"/>
                <a:gd name="T53" fmla="*/ 0 h 18"/>
                <a:gd name="T54" fmla="*/ 34 w 34"/>
                <a:gd name="T55" fmla="*/ 0 h 18"/>
                <a:gd name="T56" fmla="*/ 30 w 34"/>
                <a:gd name="T57" fmla="*/ 4 h 18"/>
                <a:gd name="T58" fmla="*/ 26 w 34"/>
                <a:gd name="T59" fmla="*/ 4 h 18"/>
                <a:gd name="T60" fmla="*/ 26 w 34"/>
                <a:gd name="T61" fmla="*/ 8 h 18"/>
                <a:gd name="T62" fmla="*/ 26 w 34"/>
                <a:gd name="T63" fmla="*/ 8 h 18"/>
                <a:gd name="T64" fmla="*/ 26 w 34"/>
                <a:gd name="T65" fmla="*/ 10 h 18"/>
                <a:gd name="T66" fmla="*/ 26 w 34"/>
                <a:gd name="T67" fmla="*/ 10 h 18"/>
                <a:gd name="T68" fmla="*/ 26 w 34"/>
                <a:gd name="T69" fmla="*/ 10 h 18"/>
                <a:gd name="T70" fmla="*/ 26 w 34"/>
                <a:gd name="T71" fmla="*/ 10 h 18"/>
                <a:gd name="T72" fmla="*/ 26 w 34"/>
                <a:gd name="T73" fmla="*/ 10 h 18"/>
                <a:gd name="T74" fmla="*/ 26 w 34"/>
                <a:gd name="T75" fmla="*/ 10 h 18"/>
                <a:gd name="T76" fmla="*/ 22 w 34"/>
                <a:gd name="T77" fmla="*/ 10 h 18"/>
                <a:gd name="T78" fmla="*/ 22 w 34"/>
                <a:gd name="T79" fmla="*/ 10 h 18"/>
                <a:gd name="T80" fmla="*/ 22 w 34"/>
                <a:gd name="T81" fmla="*/ 10 h 18"/>
                <a:gd name="T82" fmla="*/ 22 w 34"/>
                <a:gd name="T83" fmla="*/ 10 h 18"/>
                <a:gd name="T84" fmla="*/ 22 w 34"/>
                <a:gd name="T85" fmla="*/ 14 h 18"/>
                <a:gd name="T86" fmla="*/ 18 w 34"/>
                <a:gd name="T87" fmla="*/ 14 h 18"/>
                <a:gd name="T88" fmla="*/ 14 w 34"/>
                <a:gd name="T8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18">
                  <a:moveTo>
                    <a:pt x="14" y="14"/>
                  </a:moveTo>
                  <a:lnTo>
                    <a:pt x="14" y="18"/>
                  </a:lnTo>
                  <a:lnTo>
                    <a:pt x="14" y="14"/>
                  </a:lnTo>
                  <a:lnTo>
                    <a:pt x="14" y="14"/>
                  </a:lnTo>
                  <a:lnTo>
                    <a:pt x="14" y="18"/>
                  </a:lnTo>
                  <a:lnTo>
                    <a:pt x="14" y="18"/>
                  </a:lnTo>
                  <a:lnTo>
                    <a:pt x="10" y="18"/>
                  </a:lnTo>
                  <a:lnTo>
                    <a:pt x="10" y="18"/>
                  </a:lnTo>
                  <a:lnTo>
                    <a:pt x="10" y="18"/>
                  </a:lnTo>
                  <a:lnTo>
                    <a:pt x="10" y="18"/>
                  </a:lnTo>
                  <a:lnTo>
                    <a:pt x="8" y="18"/>
                  </a:lnTo>
                  <a:lnTo>
                    <a:pt x="8" y="18"/>
                  </a:lnTo>
                  <a:lnTo>
                    <a:pt x="8" y="18"/>
                  </a:lnTo>
                  <a:lnTo>
                    <a:pt x="8" y="18"/>
                  </a:lnTo>
                  <a:lnTo>
                    <a:pt x="8" y="18"/>
                  </a:lnTo>
                  <a:lnTo>
                    <a:pt x="8" y="18"/>
                  </a:lnTo>
                  <a:lnTo>
                    <a:pt x="8" y="18"/>
                  </a:lnTo>
                  <a:lnTo>
                    <a:pt x="4" y="14"/>
                  </a:lnTo>
                  <a:lnTo>
                    <a:pt x="4" y="14"/>
                  </a:lnTo>
                  <a:lnTo>
                    <a:pt x="4" y="14"/>
                  </a:lnTo>
                  <a:lnTo>
                    <a:pt x="4" y="14"/>
                  </a:lnTo>
                  <a:lnTo>
                    <a:pt x="4" y="10"/>
                  </a:lnTo>
                  <a:lnTo>
                    <a:pt x="0" y="10"/>
                  </a:lnTo>
                  <a:lnTo>
                    <a:pt x="0" y="10"/>
                  </a:lnTo>
                  <a:lnTo>
                    <a:pt x="0" y="10"/>
                  </a:lnTo>
                  <a:lnTo>
                    <a:pt x="0" y="10"/>
                  </a:lnTo>
                  <a:lnTo>
                    <a:pt x="4" y="10"/>
                  </a:lnTo>
                  <a:lnTo>
                    <a:pt x="4" y="10"/>
                  </a:lnTo>
                  <a:lnTo>
                    <a:pt x="4" y="10"/>
                  </a:lnTo>
                  <a:lnTo>
                    <a:pt x="4" y="10"/>
                  </a:lnTo>
                  <a:lnTo>
                    <a:pt x="4" y="10"/>
                  </a:lnTo>
                  <a:lnTo>
                    <a:pt x="4" y="10"/>
                  </a:lnTo>
                  <a:lnTo>
                    <a:pt x="4" y="10"/>
                  </a:lnTo>
                  <a:lnTo>
                    <a:pt x="4" y="10"/>
                  </a:lnTo>
                  <a:lnTo>
                    <a:pt x="4" y="10"/>
                  </a:lnTo>
                  <a:lnTo>
                    <a:pt x="4" y="10"/>
                  </a:lnTo>
                  <a:lnTo>
                    <a:pt x="4" y="10"/>
                  </a:lnTo>
                  <a:lnTo>
                    <a:pt x="4" y="10"/>
                  </a:lnTo>
                  <a:lnTo>
                    <a:pt x="4" y="8"/>
                  </a:lnTo>
                  <a:lnTo>
                    <a:pt x="4" y="8"/>
                  </a:lnTo>
                  <a:lnTo>
                    <a:pt x="4" y="8"/>
                  </a:lnTo>
                  <a:lnTo>
                    <a:pt x="8" y="8"/>
                  </a:lnTo>
                  <a:lnTo>
                    <a:pt x="8" y="8"/>
                  </a:lnTo>
                  <a:lnTo>
                    <a:pt x="8" y="8"/>
                  </a:lnTo>
                  <a:lnTo>
                    <a:pt x="8" y="8"/>
                  </a:lnTo>
                  <a:lnTo>
                    <a:pt x="8" y="8"/>
                  </a:lnTo>
                  <a:lnTo>
                    <a:pt x="8" y="8"/>
                  </a:lnTo>
                  <a:lnTo>
                    <a:pt x="10" y="8"/>
                  </a:lnTo>
                  <a:lnTo>
                    <a:pt x="10" y="8"/>
                  </a:lnTo>
                  <a:lnTo>
                    <a:pt x="10" y="8"/>
                  </a:lnTo>
                  <a:lnTo>
                    <a:pt x="10" y="8"/>
                  </a:lnTo>
                  <a:lnTo>
                    <a:pt x="10" y="8"/>
                  </a:lnTo>
                  <a:lnTo>
                    <a:pt x="10" y="8"/>
                  </a:lnTo>
                  <a:lnTo>
                    <a:pt x="10" y="8"/>
                  </a:lnTo>
                  <a:lnTo>
                    <a:pt x="10" y="8"/>
                  </a:lnTo>
                  <a:lnTo>
                    <a:pt x="10" y="8"/>
                  </a:lnTo>
                  <a:lnTo>
                    <a:pt x="10" y="8"/>
                  </a:lnTo>
                  <a:lnTo>
                    <a:pt x="10" y="4"/>
                  </a:lnTo>
                  <a:lnTo>
                    <a:pt x="10" y="4"/>
                  </a:lnTo>
                  <a:lnTo>
                    <a:pt x="14" y="4"/>
                  </a:lnTo>
                  <a:lnTo>
                    <a:pt x="18" y="4"/>
                  </a:lnTo>
                  <a:lnTo>
                    <a:pt x="18" y="4"/>
                  </a:lnTo>
                  <a:lnTo>
                    <a:pt x="18" y="4"/>
                  </a:lnTo>
                  <a:lnTo>
                    <a:pt x="18" y="4"/>
                  </a:lnTo>
                  <a:lnTo>
                    <a:pt x="18" y="4"/>
                  </a:lnTo>
                  <a:lnTo>
                    <a:pt x="22" y="4"/>
                  </a:lnTo>
                  <a:lnTo>
                    <a:pt x="22" y="4"/>
                  </a:lnTo>
                  <a:lnTo>
                    <a:pt x="22" y="4"/>
                  </a:lnTo>
                  <a:lnTo>
                    <a:pt x="22" y="4"/>
                  </a:lnTo>
                  <a:lnTo>
                    <a:pt x="22" y="4"/>
                  </a:lnTo>
                  <a:lnTo>
                    <a:pt x="22" y="4"/>
                  </a:lnTo>
                  <a:lnTo>
                    <a:pt x="22" y="4"/>
                  </a:lnTo>
                  <a:lnTo>
                    <a:pt x="26" y="4"/>
                  </a:lnTo>
                  <a:lnTo>
                    <a:pt x="26" y="4"/>
                  </a:lnTo>
                  <a:lnTo>
                    <a:pt x="30" y="0"/>
                  </a:lnTo>
                  <a:lnTo>
                    <a:pt x="30" y="0"/>
                  </a:lnTo>
                  <a:lnTo>
                    <a:pt x="30" y="0"/>
                  </a:lnTo>
                  <a:lnTo>
                    <a:pt x="30" y="0"/>
                  </a:lnTo>
                  <a:lnTo>
                    <a:pt x="30" y="0"/>
                  </a:lnTo>
                  <a:lnTo>
                    <a:pt x="30" y="0"/>
                  </a:lnTo>
                  <a:lnTo>
                    <a:pt x="34" y="0"/>
                  </a:lnTo>
                  <a:lnTo>
                    <a:pt x="34" y="0"/>
                  </a:lnTo>
                  <a:lnTo>
                    <a:pt x="34" y="0"/>
                  </a:lnTo>
                  <a:lnTo>
                    <a:pt x="34" y="0"/>
                  </a:lnTo>
                  <a:lnTo>
                    <a:pt x="30" y="0"/>
                  </a:lnTo>
                  <a:lnTo>
                    <a:pt x="30" y="4"/>
                  </a:lnTo>
                  <a:lnTo>
                    <a:pt x="30" y="4"/>
                  </a:lnTo>
                  <a:lnTo>
                    <a:pt x="30" y="4"/>
                  </a:lnTo>
                  <a:lnTo>
                    <a:pt x="26" y="4"/>
                  </a:lnTo>
                  <a:lnTo>
                    <a:pt x="26" y="4"/>
                  </a:lnTo>
                  <a:lnTo>
                    <a:pt x="26" y="4"/>
                  </a:lnTo>
                  <a:lnTo>
                    <a:pt x="26" y="4"/>
                  </a:lnTo>
                  <a:lnTo>
                    <a:pt x="26" y="8"/>
                  </a:lnTo>
                  <a:lnTo>
                    <a:pt x="26" y="8"/>
                  </a:lnTo>
                  <a:lnTo>
                    <a:pt x="26" y="8"/>
                  </a:lnTo>
                  <a:lnTo>
                    <a:pt x="26" y="8"/>
                  </a:lnTo>
                  <a:lnTo>
                    <a:pt x="26" y="8"/>
                  </a:lnTo>
                  <a:lnTo>
                    <a:pt x="26" y="8"/>
                  </a:lnTo>
                  <a:lnTo>
                    <a:pt x="26" y="10"/>
                  </a:lnTo>
                  <a:lnTo>
                    <a:pt x="26" y="10"/>
                  </a:lnTo>
                  <a:lnTo>
                    <a:pt x="26" y="10"/>
                  </a:lnTo>
                  <a:lnTo>
                    <a:pt x="26" y="10"/>
                  </a:lnTo>
                  <a:lnTo>
                    <a:pt x="26" y="10"/>
                  </a:lnTo>
                  <a:lnTo>
                    <a:pt x="26" y="10"/>
                  </a:lnTo>
                  <a:lnTo>
                    <a:pt x="26" y="10"/>
                  </a:lnTo>
                  <a:lnTo>
                    <a:pt x="26" y="10"/>
                  </a:lnTo>
                  <a:lnTo>
                    <a:pt x="26" y="10"/>
                  </a:lnTo>
                  <a:lnTo>
                    <a:pt x="26" y="10"/>
                  </a:lnTo>
                  <a:lnTo>
                    <a:pt x="26" y="10"/>
                  </a:lnTo>
                  <a:lnTo>
                    <a:pt x="26" y="10"/>
                  </a:lnTo>
                  <a:lnTo>
                    <a:pt x="26" y="10"/>
                  </a:lnTo>
                  <a:lnTo>
                    <a:pt x="26" y="10"/>
                  </a:lnTo>
                  <a:lnTo>
                    <a:pt x="26" y="10"/>
                  </a:lnTo>
                  <a:lnTo>
                    <a:pt x="26" y="10"/>
                  </a:lnTo>
                  <a:lnTo>
                    <a:pt x="26" y="10"/>
                  </a:lnTo>
                  <a:lnTo>
                    <a:pt x="26" y="10"/>
                  </a:lnTo>
                  <a:lnTo>
                    <a:pt x="22" y="10"/>
                  </a:lnTo>
                  <a:lnTo>
                    <a:pt x="22" y="10"/>
                  </a:lnTo>
                  <a:lnTo>
                    <a:pt x="22" y="10"/>
                  </a:lnTo>
                  <a:lnTo>
                    <a:pt x="22" y="10"/>
                  </a:lnTo>
                  <a:lnTo>
                    <a:pt x="22" y="10"/>
                  </a:lnTo>
                  <a:lnTo>
                    <a:pt x="22" y="10"/>
                  </a:lnTo>
                  <a:lnTo>
                    <a:pt x="22" y="10"/>
                  </a:lnTo>
                  <a:lnTo>
                    <a:pt x="22" y="10"/>
                  </a:lnTo>
                  <a:lnTo>
                    <a:pt x="22" y="10"/>
                  </a:lnTo>
                  <a:lnTo>
                    <a:pt x="22" y="10"/>
                  </a:lnTo>
                  <a:lnTo>
                    <a:pt x="22" y="10"/>
                  </a:lnTo>
                  <a:lnTo>
                    <a:pt x="22" y="14"/>
                  </a:lnTo>
                  <a:lnTo>
                    <a:pt x="22" y="14"/>
                  </a:lnTo>
                  <a:lnTo>
                    <a:pt x="22" y="14"/>
                  </a:lnTo>
                  <a:lnTo>
                    <a:pt x="18" y="14"/>
                  </a:lnTo>
                  <a:lnTo>
                    <a:pt x="18" y="14"/>
                  </a:lnTo>
                  <a:lnTo>
                    <a:pt x="14" y="14"/>
                  </a:lnTo>
                  <a:lnTo>
                    <a:pt x="14" y="14"/>
                  </a:lnTo>
                  <a:lnTo>
                    <a:pt x="14" y="14"/>
                  </a:lnTo>
                  <a:lnTo>
                    <a:pt x="14" y="14"/>
                  </a:lnTo>
                  <a:close/>
                </a:path>
              </a:pathLst>
            </a:custGeom>
            <a:solidFill>
              <a:sysClr val="window" lastClr="FFFFFF">
                <a:lumMod val="95000"/>
              </a:sysClr>
            </a:solidFill>
            <a:ln w="9525">
              <a:solidFill>
                <a:sysClr val="window" lastClr="FFFFFF">
                  <a:lumMod val="65000"/>
                </a:sysClr>
              </a:solidFill>
              <a:round/>
              <a:headEnd/>
              <a:tailEnd/>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4093669770"/>
      </p:ext>
    </p:extLst>
  </p:cSld>
  <p:clrMapOvr>
    <a:masterClrMapping/>
  </p:clrMapOvr>
  <p:transition spd="med">
    <p:pull/>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iangle 28">
            <a:extLst>
              <a:ext uri="{FF2B5EF4-FFF2-40B4-BE49-F238E27FC236}">
                <a16:creationId xmlns:a16="http://schemas.microsoft.com/office/drawing/2014/main" id="{7A9D4386-815B-44E6-9526-0FD6104C187E}"/>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7" name="Rectangle 6">
            <a:extLst>
              <a:ext uri="{FF2B5EF4-FFF2-40B4-BE49-F238E27FC236}">
                <a16:creationId xmlns:a16="http://schemas.microsoft.com/office/drawing/2014/main" id="{98EE3D90-9EC4-4CBE-BE11-ADB7A6947B1B}"/>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
        <p:nvSpPr>
          <p:cNvPr id="5" name="Title 2">
            <a:extLst>
              <a:ext uri="{FF2B5EF4-FFF2-40B4-BE49-F238E27FC236}">
                <a16:creationId xmlns:a16="http://schemas.microsoft.com/office/drawing/2014/main" id="{D480ADD2-0849-4867-8C1A-98785F955844}"/>
              </a:ext>
            </a:extLst>
          </p:cNvPr>
          <p:cNvSpPr txBox="1">
            <a:spLocks/>
          </p:cNvSpPr>
          <p:nvPr/>
        </p:nvSpPr>
        <p:spPr bwMode="gray">
          <a:xfrm>
            <a:off x="448633" y="391642"/>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2400" dirty="0">
                <a:solidFill>
                  <a:prstClr val="black"/>
                </a:solidFill>
                <a:latin typeface="Calibri" panose="020F0502020204030204" pitchFamily="34" charset="0"/>
              </a:rPr>
              <a:t>About Deloitte Global professional services firm</a:t>
            </a:r>
          </a:p>
        </p:txBody>
      </p:sp>
      <p:sp>
        <p:nvSpPr>
          <p:cNvPr id="8" name="Text Placeholder 1">
            <a:extLst>
              <a:ext uri="{FF2B5EF4-FFF2-40B4-BE49-F238E27FC236}">
                <a16:creationId xmlns:a16="http://schemas.microsoft.com/office/drawing/2014/main" id="{94B404E9-82FA-472D-802A-7BC74891A7C6}"/>
              </a:ext>
            </a:extLst>
          </p:cNvPr>
          <p:cNvSpPr txBox="1">
            <a:spLocks/>
          </p:cNvSpPr>
          <p:nvPr/>
        </p:nvSpPr>
        <p:spPr>
          <a:xfrm>
            <a:off x="469899" y="736689"/>
            <a:ext cx="10648963" cy="340271"/>
          </a:xfrm>
          <a:prstGeom prst="rect">
            <a:avLst/>
          </a:prstGeom>
        </p:spPr>
        <p:txBody>
          <a:bodyPr lIns="0" tIns="0" rIns="0" bIns="0"/>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lang="en-US" sz="2400" dirty="0">
                <a:solidFill>
                  <a:srgbClr val="343434"/>
                </a:solidFill>
                <a:latin typeface="Calibri" panose="020F0502020204030204" pitchFamily="34" charset="0"/>
              </a:rPr>
              <a:t>Deloitte Middle East  - Our Regional Presence </a:t>
            </a:r>
          </a:p>
        </p:txBody>
      </p:sp>
      <p:grpSp>
        <p:nvGrpSpPr>
          <p:cNvPr id="9" name="Group 8">
            <a:extLst>
              <a:ext uri="{FF2B5EF4-FFF2-40B4-BE49-F238E27FC236}">
                <a16:creationId xmlns:a16="http://schemas.microsoft.com/office/drawing/2014/main" id="{8DB10850-1E43-4624-8570-EFDF707C66E3}"/>
              </a:ext>
            </a:extLst>
          </p:cNvPr>
          <p:cNvGrpSpPr/>
          <p:nvPr/>
        </p:nvGrpSpPr>
        <p:grpSpPr>
          <a:xfrm>
            <a:off x="498818" y="1245677"/>
            <a:ext cx="10598595" cy="5237331"/>
            <a:chOff x="535515" y="1245677"/>
            <a:chExt cx="10928626" cy="5400417"/>
          </a:xfrm>
        </p:grpSpPr>
        <p:pic>
          <p:nvPicPr>
            <p:cNvPr id="11" name="Picture 10">
              <a:extLst>
                <a:ext uri="{FF2B5EF4-FFF2-40B4-BE49-F238E27FC236}">
                  <a16:creationId xmlns:a16="http://schemas.microsoft.com/office/drawing/2014/main" id="{48313120-EFC5-419F-B48C-2C8811CE09A9}"/>
                </a:ext>
              </a:extLst>
            </p:cNvPr>
            <p:cNvPicPr>
              <a:picLocks noChangeAspect="1"/>
            </p:cNvPicPr>
            <p:nvPr/>
          </p:nvPicPr>
          <p:blipFill rotWithShape="1">
            <a:blip r:embed="rId2" cstate="email">
              <a:duotone>
                <a:srgbClr val="86BC25">
                  <a:shade val="45000"/>
                  <a:satMod val="135000"/>
                </a:srgbClr>
                <a:prstClr val="white"/>
              </a:duotone>
              <a:extLst>
                <a:ext uri="{28A0092B-C50C-407E-A947-70E740481C1C}">
                  <a14:useLocalDpi xmlns:a14="http://schemas.microsoft.com/office/drawing/2010/main"/>
                </a:ext>
              </a:extLst>
            </a:blip>
            <a:srcRect/>
            <a:stretch/>
          </p:blipFill>
          <p:spPr>
            <a:xfrm>
              <a:off x="1473647" y="1245677"/>
              <a:ext cx="6692453" cy="5400417"/>
            </a:xfrm>
            <a:prstGeom prst="rect">
              <a:avLst/>
            </a:prstGeom>
          </p:spPr>
        </p:pic>
        <p:sp>
          <p:nvSpPr>
            <p:cNvPr id="12" name="Content Placeholder 46">
              <a:extLst>
                <a:ext uri="{FF2B5EF4-FFF2-40B4-BE49-F238E27FC236}">
                  <a16:creationId xmlns:a16="http://schemas.microsoft.com/office/drawing/2014/main" id="{74F47AD0-CF52-456E-9AFC-E55F5A8E5166}"/>
                </a:ext>
              </a:extLst>
            </p:cNvPr>
            <p:cNvSpPr txBox="1">
              <a:spLocks/>
            </p:cNvSpPr>
            <p:nvPr/>
          </p:nvSpPr>
          <p:spPr>
            <a:xfrm>
              <a:off x="535516" y="1634896"/>
              <a:ext cx="3348061" cy="1695451"/>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Calibri" panose="020F0502020204030204" pitchFamily="34" charset="0"/>
                  <a:ea typeface="+mn-ea"/>
                  <a:cs typeface="Calibri" panose="020F0502020204030204" pitchFamily="34" charset="0"/>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Calibri" panose="020F0502020204030204" pitchFamily="34" charset="0"/>
                  <a:ea typeface="+mn-ea"/>
                  <a:cs typeface="Calibri" panose="020F0502020204030204" pitchFamily="34" charset="0"/>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Calibri" panose="020F0502020204030204" pitchFamily="34" charset="0"/>
                  <a:ea typeface="+mn-ea"/>
                  <a:cs typeface="Calibri" panose="020F0502020204030204" pitchFamily="34" charset="0"/>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Calibri" panose="020F0502020204030204" pitchFamily="34" charset="0"/>
                  <a:ea typeface="+mn-ea"/>
                  <a:cs typeface="Calibri" panose="020F0502020204030204" pitchFamily="34" charset="0"/>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Calibri" panose="020F0502020204030204" pitchFamily="34" charset="0"/>
                  <a:ea typeface="+mn-ea"/>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600"/>
                </a:spcAft>
                <a:buClrTx/>
                <a:buSzPct val="100000"/>
                <a:buFontTx/>
                <a:buNone/>
                <a:tabLst/>
                <a:defRPr/>
              </a:pPr>
              <a:r>
                <a:rPr kumimoji="0" lang="en-US" sz="1400" b="1" i="0" u="none" strike="noStrike" kern="1200" cap="none" spc="0" normalizeH="0" baseline="0" noProof="0" dirty="0">
                  <a:ln>
                    <a:noFill/>
                  </a:ln>
                  <a:solidFill>
                    <a:srgbClr val="86BC25"/>
                  </a:solidFill>
                  <a:effectLst/>
                  <a:uLnTx/>
                  <a:uFillTx/>
                  <a:latin typeface="Calibri" panose="020F0502020204030204" pitchFamily="34" charset="0"/>
                  <a:ea typeface="Verdana" panose="020B0604030504040204" pitchFamily="34" charset="0"/>
                  <a:cs typeface="Calibri" panose="020F0502020204030204" pitchFamily="34" charset="0"/>
                </a:rPr>
                <a:t>Deloitte at a Glance</a:t>
              </a:r>
            </a:p>
            <a:p>
              <a:pPr marL="0" marR="0" lvl="0" indent="0" algn="l" defTabSz="1219170" rtl="0" eaLnBrk="1" fontAlgn="auto" latinLnBrk="0" hangingPunct="1">
                <a:lnSpc>
                  <a:spcPct val="100000"/>
                </a:lnSpc>
                <a:spcBef>
                  <a:spcPts val="0"/>
                </a:spcBef>
                <a:spcAft>
                  <a:spcPts val="415"/>
                </a:spcAft>
                <a:buClrTx/>
                <a:buSzPct val="100000"/>
                <a:buFontTx/>
                <a:buNone/>
                <a:tabLst/>
                <a:defRPr/>
              </a:pPr>
              <a:r>
                <a:rPr kumimoji="0" lang="en-US" sz="1400" b="0" i="0" u="none" strike="noStrike" kern="1200" cap="none" spc="-3"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Deloitte is established in</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 </a:t>
              </a:r>
              <a:r>
                <a:rPr kumimoji="0" lang="en-US" sz="1400" b="0" i="0" u="none" strike="noStrike" kern="1200" cap="none" spc="-3"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the</a:t>
              </a:r>
              <a:r>
                <a:rPr kumimoji="0" lang="en-US" sz="1400" b="0" i="0" u="none" strike="noStrike" kern="1200" cap="none" spc="3"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 </a:t>
              </a:r>
              <a:r>
                <a:rPr kumimoji="0" lang="en-US" sz="1400" b="0" i="0" u="none" strike="noStrike" kern="1200" cap="none" spc="-3"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Middle East</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 </a:t>
              </a:r>
              <a:r>
                <a:rPr kumimoji="0" lang="en-US" sz="1400" b="0" i="0" u="none" strike="noStrike" kern="1200" cap="none" spc="-3"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region</a:t>
              </a:r>
              <a:r>
                <a:rPr kumimoji="0" lang="en-US" sz="1400" b="0" i="0" u="none" strike="noStrike" kern="1200" cap="none" spc="-1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 </a:t>
              </a:r>
              <a:r>
                <a:rPr kumimoji="0" lang="en-US" sz="1400" b="0" i="0" u="none" strike="noStrike" kern="1200" cap="none" spc="-3"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with</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 </a:t>
              </a:r>
              <a:r>
                <a:rPr kumimoji="0" lang="en-US" sz="1400" b="0" i="0" u="none" strike="noStrike" kern="1200" cap="none" spc="-3"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uninterrupted</a:t>
              </a:r>
              <a:r>
                <a:rPr kumimoji="0" lang="en-US" sz="1400" b="0" i="0" u="none" strike="noStrike" kern="1200" cap="none" spc="3"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 </a:t>
              </a:r>
              <a:r>
                <a:rPr kumimoji="0" lang="en-US" sz="1400" b="0" i="0" u="none" strike="noStrike" kern="1200" cap="none" spc="-3"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presence since</a:t>
              </a:r>
              <a:r>
                <a:rPr kumimoji="0" lang="en-US" sz="1400" b="0" i="0" u="none" strike="noStrike" kern="1200" cap="none" spc="-7"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 </a:t>
              </a:r>
              <a:r>
                <a:rPr kumimoji="0" lang="en-US" sz="1400" b="0" i="0" u="none" strike="noStrike" kern="1200" cap="none" spc="-3"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1926 and is present across</a:t>
              </a:r>
              <a:r>
                <a:rPr kumimoji="0" lang="en-US" sz="1400" b="0" i="0" u="none" strike="noStrike" kern="1200" cap="none" spc="7"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 29 offices in 15 countries with more than </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5,900</a:t>
              </a:r>
              <a:r>
                <a:rPr kumimoji="0" lang="en-US" sz="1400" b="0" i="0" u="none" strike="noStrike" kern="1200" cap="none" spc="7"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 partners, directors and staff. </a:t>
              </a:r>
            </a:p>
            <a:p>
              <a:pPr marL="0" marR="0" lvl="0" indent="0" algn="l" defTabSz="1219170" rtl="0" eaLnBrk="1" fontAlgn="auto" latinLnBrk="0" hangingPunct="1">
                <a:lnSpc>
                  <a:spcPct val="100000"/>
                </a:lnSpc>
                <a:spcBef>
                  <a:spcPts val="0"/>
                </a:spcBef>
                <a:spcAft>
                  <a:spcPts val="1333"/>
                </a:spcAft>
                <a:buClrTx/>
                <a:buSzPct val="100000"/>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endParaRPr>
            </a:p>
          </p:txBody>
        </p:sp>
        <p:sp>
          <p:nvSpPr>
            <p:cNvPr id="13" name="Content Placeholder 45">
              <a:extLst>
                <a:ext uri="{FF2B5EF4-FFF2-40B4-BE49-F238E27FC236}">
                  <a16:creationId xmlns:a16="http://schemas.microsoft.com/office/drawing/2014/main" id="{64ECDDC6-029C-45C1-9F6C-182FFB9773E1}"/>
                </a:ext>
              </a:extLst>
            </p:cNvPr>
            <p:cNvSpPr txBox="1">
              <a:spLocks/>
            </p:cNvSpPr>
            <p:nvPr/>
          </p:nvSpPr>
          <p:spPr>
            <a:xfrm>
              <a:off x="535515" y="3831585"/>
              <a:ext cx="3347201" cy="1695451"/>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Calibri" panose="020F0502020204030204" pitchFamily="34" charset="0"/>
                  <a:ea typeface="+mn-ea"/>
                  <a:cs typeface="Calibri" panose="020F0502020204030204" pitchFamily="34" charset="0"/>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Calibri" panose="020F0502020204030204" pitchFamily="34" charset="0"/>
                  <a:ea typeface="+mn-ea"/>
                  <a:cs typeface="Calibri" panose="020F0502020204030204" pitchFamily="34" charset="0"/>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Calibri" panose="020F0502020204030204" pitchFamily="34" charset="0"/>
                  <a:ea typeface="+mn-ea"/>
                  <a:cs typeface="Calibri" panose="020F0502020204030204" pitchFamily="34" charset="0"/>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Calibri" panose="020F0502020204030204" pitchFamily="34" charset="0"/>
                  <a:ea typeface="+mn-ea"/>
                  <a:cs typeface="Calibri" panose="020F0502020204030204" pitchFamily="34" charset="0"/>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Calibri" panose="020F0502020204030204" pitchFamily="34" charset="0"/>
                  <a:ea typeface="+mn-ea"/>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600"/>
                </a:spcAft>
                <a:buClrTx/>
                <a:buSzPct val="100000"/>
                <a:buFontTx/>
                <a:buNone/>
                <a:tabLst/>
                <a:defRPr/>
              </a:pPr>
              <a:r>
                <a:rPr kumimoji="0" lang="en-US" sz="1400" b="1" i="0" u="none" strike="noStrike" kern="1200" cap="none" spc="0" normalizeH="0" baseline="0" noProof="0" dirty="0">
                  <a:ln>
                    <a:noFill/>
                  </a:ln>
                  <a:solidFill>
                    <a:srgbClr val="86BC25"/>
                  </a:solidFill>
                  <a:effectLst/>
                  <a:uLnTx/>
                  <a:uFillTx/>
                  <a:latin typeface="Calibri" panose="020F0502020204030204" pitchFamily="34" charset="0"/>
                  <a:ea typeface="Verdana" panose="020B0604030504040204" pitchFamily="34" charset="0"/>
                  <a:cs typeface="Calibri" panose="020F0502020204030204" pitchFamily="34" charset="0"/>
                </a:rPr>
                <a:t>Internal Impact</a:t>
              </a:r>
            </a:p>
            <a:p>
              <a:pPr marL="0" marR="0" lvl="0" indent="0" algn="l" defTabSz="1219170" rtl="0" eaLnBrk="1" fontAlgn="auto" latinLnBrk="0" hangingPunct="1">
                <a:lnSpc>
                  <a:spcPct val="100000"/>
                </a:lnSpc>
                <a:spcBef>
                  <a:spcPts val="0"/>
                </a:spcBef>
                <a:spcAft>
                  <a:spcPts val="600"/>
                </a:spcAft>
                <a:buClrTx/>
                <a:buSzPct val="100000"/>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Deloitte makes an impact that matters to its clients, talent and society. Our practices around the Middle East support clients become leaders wherever they choose to compete. We invest in outstanding people of diverse talents and backgrounds and empower them to achieve more than they could elsewhere. Our work combines advice with action and integrity. We believe that when our clients and society are stronger, so are we. </a:t>
              </a:r>
            </a:p>
            <a:p>
              <a:pPr marL="0" marR="0" lvl="0" indent="0" algn="l" defTabSz="1219170" rtl="0" eaLnBrk="1" fontAlgn="auto" latinLnBrk="0" hangingPunct="1">
                <a:lnSpc>
                  <a:spcPct val="100000"/>
                </a:lnSpc>
                <a:spcBef>
                  <a:spcPts val="0"/>
                </a:spcBef>
                <a:spcAft>
                  <a:spcPts val="1333"/>
                </a:spcAft>
                <a:buClrTx/>
                <a:buSzPct val="100000"/>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endParaRPr>
            </a:p>
          </p:txBody>
        </p:sp>
        <p:sp>
          <p:nvSpPr>
            <p:cNvPr id="14" name="Content Placeholder 16">
              <a:extLst>
                <a:ext uri="{FF2B5EF4-FFF2-40B4-BE49-F238E27FC236}">
                  <a16:creationId xmlns:a16="http://schemas.microsoft.com/office/drawing/2014/main" id="{88F964F0-0545-4C23-86EF-EDA6F85A709C}"/>
                </a:ext>
              </a:extLst>
            </p:cNvPr>
            <p:cNvSpPr txBox="1">
              <a:spLocks/>
            </p:cNvSpPr>
            <p:nvPr/>
          </p:nvSpPr>
          <p:spPr>
            <a:xfrm>
              <a:off x="8116938" y="1597181"/>
              <a:ext cx="3347201" cy="2493248"/>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Calibri" panose="020F0502020204030204" pitchFamily="34" charset="0"/>
                  <a:ea typeface="+mn-ea"/>
                  <a:cs typeface="Calibri" panose="020F0502020204030204" pitchFamily="34" charset="0"/>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Calibri" panose="020F0502020204030204" pitchFamily="34" charset="0"/>
                  <a:ea typeface="+mn-ea"/>
                  <a:cs typeface="Calibri" panose="020F0502020204030204" pitchFamily="34" charset="0"/>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Calibri" panose="020F0502020204030204" pitchFamily="34" charset="0"/>
                  <a:ea typeface="+mn-ea"/>
                  <a:cs typeface="Calibri" panose="020F0502020204030204" pitchFamily="34" charset="0"/>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Calibri" panose="020F0502020204030204" pitchFamily="34" charset="0"/>
                  <a:ea typeface="+mn-ea"/>
                  <a:cs typeface="Calibri" panose="020F0502020204030204" pitchFamily="34" charset="0"/>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Calibri" panose="020F0502020204030204" pitchFamily="34" charset="0"/>
                  <a:ea typeface="+mn-ea"/>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600"/>
                </a:spcAft>
                <a:buClrTx/>
                <a:buSzPct val="100000"/>
                <a:buFontTx/>
                <a:buNone/>
                <a:tabLst/>
                <a:defRPr/>
              </a:pPr>
              <a:r>
                <a:rPr kumimoji="0" lang="en-US" sz="1400" b="1" i="0" u="none" strike="noStrike" kern="1200" cap="none" spc="0" normalizeH="0" baseline="0" noProof="0" dirty="0">
                  <a:ln>
                    <a:noFill/>
                  </a:ln>
                  <a:solidFill>
                    <a:srgbClr val="86BC25"/>
                  </a:solidFill>
                  <a:effectLst/>
                  <a:uLnTx/>
                  <a:uFillTx/>
                  <a:latin typeface="Calibri" panose="020F0502020204030204" pitchFamily="34" charset="0"/>
                  <a:ea typeface="Verdana" panose="020B0604030504040204" pitchFamily="34" charset="0"/>
                  <a:cs typeface="Calibri" panose="020F0502020204030204" pitchFamily="34" charset="0"/>
                </a:rPr>
                <a:t>Awards</a:t>
              </a:r>
            </a:p>
            <a:p>
              <a:pPr marL="0" marR="0" lvl="0" indent="0" algn="l" defTabSz="1219170" rtl="0" eaLnBrk="1" fontAlgn="auto" latinLnBrk="0" hangingPunct="1">
                <a:lnSpc>
                  <a:spcPct val="100000"/>
                </a:lnSpc>
                <a:spcBef>
                  <a:spcPts val="0"/>
                </a:spcBef>
                <a:spcAft>
                  <a:spcPts val="600"/>
                </a:spcAft>
                <a:buClrTx/>
                <a:buSzPct val="100000"/>
                <a:buFontTx/>
                <a:buNone/>
                <a:tabLst/>
                <a:defRPr/>
              </a:pPr>
              <a:r>
                <a:rPr kumimoji="0" lang="en-US" sz="1400" b="0" i="0" u="none" strike="noStrike" kern="1200" cap="none" spc="7"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Deloitte Middle East has received numerous awards in the last few years such as Brand Finance’s strongest and most valuable “commercial services” brand in the world (2022), the Great Place to Work® and Best Workplaces ™in the UAE 2022 ), Great Place to Work® and Best Workplaces ™in the KSA ( 2022 ) and World s Most Attractive Employers ” 2022.</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endParaRPr>
            </a:p>
          </p:txBody>
        </p:sp>
        <p:sp>
          <p:nvSpPr>
            <p:cNvPr id="15" name="Content Placeholder 47">
              <a:extLst>
                <a:ext uri="{FF2B5EF4-FFF2-40B4-BE49-F238E27FC236}">
                  <a16:creationId xmlns:a16="http://schemas.microsoft.com/office/drawing/2014/main" id="{6A1425F3-5A1A-4761-A6BF-A7FD47B8D2FA}"/>
                </a:ext>
              </a:extLst>
            </p:cNvPr>
            <p:cNvSpPr txBox="1">
              <a:spLocks/>
            </p:cNvSpPr>
            <p:nvPr/>
          </p:nvSpPr>
          <p:spPr>
            <a:xfrm>
              <a:off x="8116940" y="4010731"/>
              <a:ext cx="3347201" cy="1695451"/>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Calibri" panose="020F0502020204030204" pitchFamily="34" charset="0"/>
                  <a:ea typeface="+mn-ea"/>
                  <a:cs typeface="Calibri" panose="020F0502020204030204" pitchFamily="34" charset="0"/>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Calibri" panose="020F0502020204030204" pitchFamily="34" charset="0"/>
                  <a:ea typeface="+mn-ea"/>
                  <a:cs typeface="Calibri" panose="020F0502020204030204" pitchFamily="34" charset="0"/>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Calibri" panose="020F0502020204030204" pitchFamily="34" charset="0"/>
                  <a:ea typeface="+mn-ea"/>
                  <a:cs typeface="Calibri" panose="020F0502020204030204" pitchFamily="34" charset="0"/>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Calibri" panose="020F0502020204030204" pitchFamily="34" charset="0"/>
                  <a:ea typeface="+mn-ea"/>
                  <a:cs typeface="Calibri" panose="020F0502020204030204" pitchFamily="34" charset="0"/>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Calibri" panose="020F0502020204030204" pitchFamily="34" charset="0"/>
                  <a:ea typeface="+mn-ea"/>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600"/>
                </a:spcAft>
                <a:buClrTx/>
                <a:buSzPct val="100000"/>
                <a:buFontTx/>
                <a:buNone/>
                <a:tabLst/>
                <a:defRPr/>
              </a:pPr>
              <a:r>
                <a:rPr kumimoji="0" lang="en-US" sz="1400" b="1" i="0" u="none" strike="noStrike" kern="1200" cap="none" spc="0" normalizeH="0" baseline="0" noProof="0" dirty="0">
                  <a:ln>
                    <a:noFill/>
                  </a:ln>
                  <a:solidFill>
                    <a:srgbClr val="86BC25"/>
                  </a:solidFill>
                  <a:effectLst/>
                  <a:uLnTx/>
                  <a:uFillTx/>
                  <a:latin typeface="Calibri" panose="020F0502020204030204" pitchFamily="34" charset="0"/>
                  <a:ea typeface="Verdana" panose="020B0604030504040204" pitchFamily="34" charset="0"/>
                  <a:cs typeface="Calibri" panose="020F0502020204030204" pitchFamily="34" charset="0"/>
                </a:rPr>
                <a:t>External Impact</a:t>
              </a:r>
            </a:p>
            <a:p>
              <a:pPr marL="0" marR="0" lvl="0" indent="0" algn="l" defTabSz="1219170" rtl="0" eaLnBrk="1" fontAlgn="auto" latinLnBrk="0" hangingPunct="1">
                <a:lnSpc>
                  <a:spcPct val="100000"/>
                </a:lnSpc>
                <a:spcBef>
                  <a:spcPts val="0"/>
                </a:spcBef>
                <a:spcAft>
                  <a:spcPts val="600"/>
                </a:spcAft>
                <a:buClrTx/>
                <a:buSzPct val="100000"/>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Our organization has grown in scale and diversity providing services across the region— with our shared culture remaining the same. We aim to help clients realize their ambitions; make a positive difference in society; and maximize the success of our people. This drive fuels the commitment and humanity that run deep through our every action.</a:t>
              </a:r>
            </a:p>
            <a:p>
              <a:pPr marL="0" marR="0" lvl="0" indent="0" algn="l" defTabSz="1219170" rtl="0" eaLnBrk="1" fontAlgn="auto" latinLnBrk="0" hangingPunct="1">
                <a:lnSpc>
                  <a:spcPct val="100000"/>
                </a:lnSpc>
                <a:spcBef>
                  <a:spcPts val="0"/>
                </a:spcBef>
                <a:spcAft>
                  <a:spcPts val="1333"/>
                </a:spcAft>
                <a:buClrTx/>
                <a:buSzPct val="100000"/>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endParaRPr>
            </a:p>
          </p:txBody>
        </p:sp>
      </p:grpSp>
    </p:spTree>
    <p:extLst>
      <p:ext uri="{BB962C8B-B14F-4D97-AF65-F5344CB8AC3E}">
        <p14:creationId xmlns:p14="http://schemas.microsoft.com/office/powerpoint/2010/main" val="894287668"/>
      </p:ext>
    </p:extLst>
  </p:cSld>
  <p:clrMapOvr>
    <a:masterClrMapping/>
  </p:clrMapOvr>
  <p:transition spd="med">
    <p:pull/>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iangle 28">
            <a:extLst>
              <a:ext uri="{FF2B5EF4-FFF2-40B4-BE49-F238E27FC236}">
                <a16:creationId xmlns:a16="http://schemas.microsoft.com/office/drawing/2014/main" id="{7A9D4386-815B-44E6-9526-0FD6104C187E}"/>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7" name="Rectangle 6">
            <a:extLst>
              <a:ext uri="{FF2B5EF4-FFF2-40B4-BE49-F238E27FC236}">
                <a16:creationId xmlns:a16="http://schemas.microsoft.com/office/drawing/2014/main" id="{98EE3D90-9EC4-4CBE-BE11-ADB7A6947B1B}"/>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
        <p:nvSpPr>
          <p:cNvPr id="5" name="Rectangle 4">
            <a:extLst>
              <a:ext uri="{FF2B5EF4-FFF2-40B4-BE49-F238E27FC236}">
                <a16:creationId xmlns:a16="http://schemas.microsoft.com/office/drawing/2014/main" id="{054E8B4D-B312-4FBE-BC6B-03F9E3B919D6}"/>
              </a:ext>
            </a:extLst>
          </p:cNvPr>
          <p:cNvSpPr/>
          <p:nvPr/>
        </p:nvSpPr>
        <p:spPr>
          <a:xfrm>
            <a:off x="419100" y="1712679"/>
            <a:ext cx="10185400" cy="338554"/>
          </a:xfrm>
          <a:prstGeom prst="rect">
            <a:avLst/>
          </a:prstGeom>
        </p:spPr>
        <p:txBody>
          <a:bodyPr wrap="square">
            <a:spAutoFit/>
          </a:bodyPr>
          <a:lstStyle/>
          <a:p>
            <a:pPr defTabSz="1219170">
              <a:defRPr/>
            </a:pPr>
            <a:r>
              <a:rPr lang="en-US" sz="1600" b="1" dirty="0">
                <a:solidFill>
                  <a:prstClr val="black"/>
                </a:solidFill>
                <a:latin typeface="Calibri" panose="020F0502020204030204" pitchFamily="34" charset="0"/>
                <a:cs typeface="Calibri" panose="020F0502020204030204" pitchFamily="34" charset="0"/>
              </a:rPr>
              <a:t>Deloitte Middle East is part of NSE</a:t>
            </a:r>
          </a:p>
        </p:txBody>
      </p:sp>
      <p:sp>
        <p:nvSpPr>
          <p:cNvPr id="8" name="TextBox 10">
            <a:extLst>
              <a:ext uri="{FF2B5EF4-FFF2-40B4-BE49-F238E27FC236}">
                <a16:creationId xmlns:a16="http://schemas.microsoft.com/office/drawing/2014/main" id="{3FD6A7DE-01B4-48CB-BC34-E5CD7F76955E}"/>
              </a:ext>
            </a:extLst>
          </p:cNvPr>
          <p:cNvSpPr txBox="1">
            <a:spLocks noChangeArrowheads="1"/>
          </p:cNvSpPr>
          <p:nvPr/>
        </p:nvSpPr>
        <p:spPr bwMode="auto">
          <a:xfrm>
            <a:off x="419100" y="2218189"/>
            <a:ext cx="5193918"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1219170">
              <a:defRPr/>
            </a:pPr>
            <a:r>
              <a:rPr lang="en-IE" sz="1400" dirty="0">
                <a:solidFill>
                  <a:prstClr val="black"/>
                </a:solidFill>
                <a:cs typeface="Calibri" panose="020F0502020204030204" pitchFamily="34" charset="0"/>
              </a:rPr>
              <a:t>Deloitte North and South Europe (NSE) is the second largest member firm in the Deloitte network.</a:t>
            </a:r>
            <a:r>
              <a:rPr lang="en-US" sz="1400" dirty="0">
                <a:solidFill>
                  <a:prstClr val="black"/>
                </a:solidFill>
                <a:cs typeface="Calibri" panose="020F0502020204030204" pitchFamily="34" charset="0"/>
              </a:rPr>
              <a:t> </a:t>
            </a:r>
            <a:r>
              <a:rPr lang="en-US" altLang="en-US" sz="1400" dirty="0">
                <a:solidFill>
                  <a:prstClr val="black"/>
                </a:solidFill>
                <a:cs typeface="Calibri" panose="020F0502020204030204" pitchFamily="34" charset="0"/>
              </a:rPr>
              <a:t>Deloitte NSE combines our unmatched breadth and depth of capabilities in audit &amp; assurance, consulting, financial advisory, risk advisory, and tax &amp; legal. As our clients operate in a more globally connected way than ever before, Deloitte NSE helps us provide a seamless cross-border service. Deloitte NSE brings together 3,000 partners and over 100,000 people, providing us with the scale, and the means, to increase our investment in the innovation our clients need. </a:t>
            </a:r>
            <a:endParaRPr lang="en-GB" altLang="en-US" sz="1400" dirty="0">
              <a:solidFill>
                <a:prstClr val="black"/>
              </a:solidFill>
              <a:cs typeface="Calibri" panose="020F0502020204030204" pitchFamily="34" charset="0"/>
            </a:endParaRPr>
          </a:p>
          <a:p>
            <a:pPr defTabSz="1219170">
              <a:defRPr/>
            </a:pPr>
            <a:r>
              <a:rPr lang="en-US" altLang="en-US" sz="1400" dirty="0">
                <a:solidFill>
                  <a:prstClr val="black"/>
                </a:solidFill>
                <a:cs typeface="Calibri" panose="020F0502020204030204" pitchFamily="34" charset="0"/>
              </a:rPr>
              <a:t> </a:t>
            </a:r>
            <a:endParaRPr lang="en-GB" altLang="en-US" sz="1400" dirty="0">
              <a:solidFill>
                <a:prstClr val="black"/>
              </a:solidFill>
              <a:cs typeface="Calibri" panose="020F0502020204030204" pitchFamily="34" charset="0"/>
            </a:endParaRPr>
          </a:p>
          <a:p>
            <a:pPr defTabSz="1219170">
              <a:defRPr/>
            </a:pPr>
            <a:r>
              <a:rPr lang="en-US" altLang="en-US" sz="1400" dirty="0">
                <a:solidFill>
                  <a:prstClr val="black"/>
                </a:solidFill>
                <a:cs typeface="Calibri" panose="020F0502020204030204" pitchFamily="34" charset="0"/>
              </a:rPr>
              <a:t>It is also creating more opportunity and growth for our people, and playing an important part in helping us to embed quality consistently in all we do. Central to our firm is our commitment to our global purpose: to make an impact that matters for our clients, our people and society. </a:t>
            </a:r>
            <a:endParaRPr lang="en-GB" altLang="en-US" sz="1400" dirty="0">
              <a:solidFill>
                <a:prstClr val="black"/>
              </a:solidFill>
              <a:cs typeface="Calibri" panose="020F0502020204030204" pitchFamily="34" charset="0"/>
            </a:endParaRPr>
          </a:p>
        </p:txBody>
      </p:sp>
      <p:sp>
        <p:nvSpPr>
          <p:cNvPr id="9" name="TextBox 4">
            <a:extLst>
              <a:ext uri="{FF2B5EF4-FFF2-40B4-BE49-F238E27FC236}">
                <a16:creationId xmlns:a16="http://schemas.microsoft.com/office/drawing/2014/main" id="{10E8982A-C24A-4978-9E40-18E00909925A}"/>
              </a:ext>
            </a:extLst>
          </p:cNvPr>
          <p:cNvSpPr txBox="1">
            <a:spLocks noChangeArrowheads="1"/>
          </p:cNvSpPr>
          <p:nvPr/>
        </p:nvSpPr>
        <p:spPr bwMode="auto">
          <a:xfrm>
            <a:off x="6378114" y="3972653"/>
            <a:ext cx="4535875" cy="2246769"/>
          </a:xfrm>
          <a:prstGeom prst="rect">
            <a:avLst/>
          </a:prstGeom>
          <a:solidFill>
            <a:sysClr val="window" lastClr="FFFFFF">
              <a:lumMod val="95000"/>
            </a:sysClr>
          </a:solidFill>
          <a:ln>
            <a:noFill/>
          </a:ln>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altLang="en-US"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Deloitte NSE is the second largest member firm in the Deloitte network</a:t>
            </a:r>
            <a:r>
              <a:rPr kumimoji="0" lang="en-GB" altLang="en-US"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
            </a:r>
          </a:p>
          <a:p>
            <a:pPr marL="0" marR="0" lvl="0" indent="0" defTabSz="1219170" eaLnBrk="1" fontAlgn="auto" latinLnBrk="0" hangingPunct="1">
              <a:lnSpc>
                <a:spcPct val="100000"/>
              </a:lnSpc>
              <a:spcBef>
                <a:spcPts val="0"/>
              </a:spcBef>
              <a:spcAft>
                <a:spcPts val="0"/>
              </a:spcAft>
              <a:buClrTx/>
              <a:buSzTx/>
              <a:buFontTx/>
              <a:buNone/>
              <a:tabLst/>
              <a:defRPr/>
            </a:pPr>
            <a:endParaRPr kumimoji="0" lang="en-GB" altLang="en-US"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a:p>
            <a:pPr marL="0" marR="0" lvl="0" indent="0" defTabSz="1219170" eaLnBrk="1" fontAlgn="auto" latinLnBrk="0" hangingPunct="1">
              <a:lnSpc>
                <a:spcPct val="100000"/>
              </a:lnSpc>
              <a:spcBef>
                <a:spcPts val="0"/>
              </a:spcBef>
              <a:spcAft>
                <a:spcPts val="0"/>
              </a:spcAft>
              <a:buClrTx/>
              <a:buSzTx/>
              <a:buFontTx/>
              <a:buNone/>
              <a:tabLst/>
              <a:defRPr/>
            </a:pPr>
            <a:r>
              <a:rPr kumimoji="0" lang="en-GB" altLang="en-US"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Deloitte Middle East comprises </a:t>
            </a:r>
            <a:r>
              <a:rPr kumimoji="0" lang="en-IE"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Bahrain, Cyprus, Egypt, Iraq, Jordan, Kuwait, Lebanon, Libya, Oman, Palestinian Ruled Territories, Qatar, Saudi Arabia, Republic of the Sudan, United Arab Emirates and Yemen. </a:t>
            </a:r>
          </a:p>
          <a:p>
            <a:pPr marL="0" marR="0" lvl="0" indent="0" defTabSz="1219170" eaLnBrk="1" fontAlgn="auto" latinLnBrk="0" hangingPunct="1">
              <a:lnSpc>
                <a:spcPct val="100000"/>
              </a:lnSpc>
              <a:spcBef>
                <a:spcPts val="0"/>
              </a:spcBef>
              <a:spcAft>
                <a:spcPts val="0"/>
              </a:spcAft>
              <a:buClrTx/>
              <a:buSzTx/>
              <a:buFontTx/>
              <a:buNone/>
              <a:tabLst/>
              <a:defRPr/>
            </a:pPr>
            <a:endParaRPr kumimoji="0" lang="en-GB" altLang="en-US"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a:p>
            <a:pPr marL="0" marR="0" lvl="0" indent="0" defTabSz="1219170" eaLnBrk="1" fontAlgn="auto" latinLnBrk="0" hangingPunct="1">
              <a:lnSpc>
                <a:spcPct val="100000"/>
              </a:lnSpc>
              <a:spcBef>
                <a:spcPts val="0"/>
              </a:spcBef>
              <a:spcAft>
                <a:spcPts val="0"/>
              </a:spcAft>
              <a:buClrTx/>
              <a:buSzTx/>
              <a:buFontTx/>
              <a:buNone/>
              <a:tabLst/>
              <a:defRPr/>
            </a:pPr>
            <a:r>
              <a:rPr kumimoji="0" lang="en-US" altLang="en-US"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hlinkClick r:id="rId2"/>
              </a:rPr>
              <a:t>Read more </a:t>
            </a:r>
            <a:r>
              <a:rPr kumimoji="0" lang="en-US" altLang="en-US"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about how Deloitte NSE makes an impact that matters to clients, people and society. </a:t>
            </a:r>
            <a:endParaRPr kumimoji="0" lang="en-GB" altLang="en-US" sz="14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grpSp>
        <p:nvGrpSpPr>
          <p:cNvPr id="11" name="Group 10">
            <a:extLst>
              <a:ext uri="{FF2B5EF4-FFF2-40B4-BE49-F238E27FC236}">
                <a16:creationId xmlns:a16="http://schemas.microsoft.com/office/drawing/2014/main" id="{AD6DE21A-B810-4E4C-8CA4-665F71D81C62}"/>
              </a:ext>
            </a:extLst>
          </p:cNvPr>
          <p:cNvGrpSpPr/>
          <p:nvPr/>
        </p:nvGrpSpPr>
        <p:grpSpPr>
          <a:xfrm>
            <a:off x="6759585" y="700894"/>
            <a:ext cx="3579697" cy="1603375"/>
            <a:chOff x="6759585" y="700894"/>
            <a:chExt cx="3579697" cy="1603375"/>
          </a:xfrm>
        </p:grpSpPr>
        <p:pic>
          <p:nvPicPr>
            <p:cNvPr id="12" name="Picture 4">
              <a:extLst>
                <a:ext uri="{FF2B5EF4-FFF2-40B4-BE49-F238E27FC236}">
                  <a16:creationId xmlns:a16="http://schemas.microsoft.com/office/drawing/2014/main" id="{B227B7B4-CE00-4587-8B9B-90909DCB08D0}"/>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8885132" y="700894"/>
              <a:ext cx="1454150"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
              <a:extLst>
                <a:ext uri="{FF2B5EF4-FFF2-40B4-BE49-F238E27FC236}">
                  <a16:creationId xmlns:a16="http://schemas.microsoft.com/office/drawing/2014/main" id="{99712DAB-F30C-4908-A026-31B2366F9A2A}"/>
                </a:ext>
              </a:extLst>
            </p:cNvPr>
            <p:cNvSpPr txBox="1">
              <a:spLocks/>
            </p:cNvSpPr>
            <p:nvPr/>
          </p:nvSpPr>
          <p:spPr>
            <a:xfrm>
              <a:off x="6759585" y="1079388"/>
              <a:ext cx="1855470" cy="846386"/>
            </a:xfrm>
            <a:prstGeom prst="rect">
              <a:avLst/>
            </a:prstGeom>
            <a:noFill/>
          </p:spPr>
          <p:txBody>
            <a:bodyPr wrap="square" lIns="91440" tIns="45720" rIns="91440" bIns="45720" rtlCol="0" anchor="t">
              <a:spAutoFit/>
            </a:bodyPr>
            <a:lstStyle/>
            <a:p>
              <a:pPr defTabSz="1219170">
                <a:defRPr/>
              </a:pPr>
              <a:r>
                <a:rPr lang="en-GB" sz="2800" dirty="0">
                  <a:solidFill>
                    <a:srgbClr val="D0D0CE">
                      <a:lumMod val="25000"/>
                    </a:srgbClr>
                  </a:solidFill>
                  <a:latin typeface="Calibri" panose="020F0502020204030204" pitchFamily="34" charset="0"/>
                  <a:ea typeface="Calibri" panose="020F0502020204030204" pitchFamily="34" charset="0"/>
                  <a:cs typeface="Calibri" panose="020F0502020204030204" pitchFamily="34" charset="0"/>
                </a:rPr>
                <a:t>28</a:t>
              </a:r>
              <a:endParaRPr lang="en-GB" sz="1100" dirty="0">
                <a:solidFill>
                  <a:srgbClr val="D0D0CE">
                    <a:lumMod val="25000"/>
                  </a:srgbClr>
                </a:solidFill>
                <a:latin typeface="Calibri" panose="020F0502020204030204" pitchFamily="34" charset="0"/>
                <a:ea typeface="Calibri" panose="020F0502020204030204" pitchFamily="34" charset="0"/>
                <a:cs typeface="Calibri" panose="020F0502020204030204" pitchFamily="34" charset="0"/>
              </a:endParaRPr>
            </a:p>
            <a:p>
              <a:pPr defTabSz="1219170">
                <a:defRPr/>
              </a:pPr>
              <a:r>
                <a:rPr lang="en-GB" sz="1050" dirty="0">
                  <a:solidFill>
                    <a:srgbClr val="D0D0CE">
                      <a:lumMod val="25000"/>
                    </a:srgbClr>
                  </a:solidFill>
                  <a:latin typeface="Calibri" panose="020F0502020204030204" pitchFamily="34" charset="0"/>
                  <a:ea typeface="Calibri" panose="020F0502020204030204" pitchFamily="34" charset="0"/>
                  <a:cs typeface="Calibri" panose="020F0502020204030204" pitchFamily="34" charset="0"/>
                </a:rPr>
                <a:t>countries all part </a:t>
              </a:r>
              <a:endParaRPr lang="en-GB" sz="1100" dirty="0">
                <a:solidFill>
                  <a:srgbClr val="D0D0CE">
                    <a:lumMod val="25000"/>
                  </a:srgbClr>
                </a:solidFill>
                <a:latin typeface="Calibri" panose="020F0502020204030204" pitchFamily="34" charset="0"/>
                <a:ea typeface="Calibri" panose="020F0502020204030204" pitchFamily="34" charset="0"/>
                <a:cs typeface="Calibri" panose="020F0502020204030204" pitchFamily="34" charset="0"/>
              </a:endParaRPr>
            </a:p>
            <a:p>
              <a:pPr defTabSz="1219170">
                <a:defRPr/>
              </a:pPr>
              <a:r>
                <a:rPr lang="en-GB" sz="1050" dirty="0">
                  <a:solidFill>
                    <a:srgbClr val="D0D0CE">
                      <a:lumMod val="25000"/>
                    </a:srgbClr>
                  </a:solidFill>
                  <a:latin typeface="Calibri" panose="020F0502020204030204" pitchFamily="34" charset="0"/>
                  <a:ea typeface="Calibri" panose="020F0502020204030204" pitchFamily="34" charset="0"/>
                  <a:cs typeface="Calibri" panose="020F0502020204030204" pitchFamily="34" charset="0"/>
                </a:rPr>
                <a:t>of one firm</a:t>
              </a:r>
              <a:endParaRPr lang="en-GB" sz="1100" dirty="0">
                <a:solidFill>
                  <a:srgbClr val="D0D0CE">
                    <a:lumMod val="25000"/>
                  </a:srgbClr>
                </a:solidFill>
                <a:latin typeface="Calibri" panose="020F0502020204030204" pitchFamily="34" charset="0"/>
                <a:ea typeface="Calibri" panose="020F0502020204030204" pitchFamily="34" charset="0"/>
                <a:cs typeface="Calibri" panose="020F0502020204030204" pitchFamily="34" charset="0"/>
              </a:endParaRPr>
            </a:p>
          </p:txBody>
        </p:sp>
      </p:grpSp>
      <p:grpSp>
        <p:nvGrpSpPr>
          <p:cNvPr id="14" name="Group 13">
            <a:extLst>
              <a:ext uri="{FF2B5EF4-FFF2-40B4-BE49-F238E27FC236}">
                <a16:creationId xmlns:a16="http://schemas.microsoft.com/office/drawing/2014/main" id="{975F52DD-A6DC-44ED-A221-B7DB03BCFF80}"/>
              </a:ext>
            </a:extLst>
          </p:cNvPr>
          <p:cNvGrpSpPr/>
          <p:nvPr/>
        </p:nvGrpSpPr>
        <p:grpSpPr>
          <a:xfrm>
            <a:off x="6759585" y="2395082"/>
            <a:ext cx="3998797" cy="1376855"/>
            <a:chOff x="6759585" y="2672482"/>
            <a:chExt cx="3998797" cy="1376855"/>
          </a:xfrm>
        </p:grpSpPr>
        <p:pic>
          <p:nvPicPr>
            <p:cNvPr id="15" name="Picture 12">
              <a:extLst>
                <a:ext uri="{FF2B5EF4-FFF2-40B4-BE49-F238E27FC236}">
                  <a16:creationId xmlns:a16="http://schemas.microsoft.com/office/drawing/2014/main" id="{37F93C57-25AC-44FA-B246-E6654A03E3C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auto">
            <a:xfrm>
              <a:off x="8466032" y="2672482"/>
              <a:ext cx="2292350" cy="137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15">
              <a:extLst>
                <a:ext uri="{FF2B5EF4-FFF2-40B4-BE49-F238E27FC236}">
                  <a16:creationId xmlns:a16="http://schemas.microsoft.com/office/drawing/2014/main" id="{61E5A577-221C-4526-B5B9-71B094829B99}"/>
                </a:ext>
              </a:extLst>
            </p:cNvPr>
            <p:cNvGrpSpPr/>
            <p:nvPr/>
          </p:nvGrpSpPr>
          <p:grpSpPr>
            <a:xfrm>
              <a:off x="6759585" y="2901328"/>
              <a:ext cx="1725612" cy="919162"/>
              <a:chOff x="6759585" y="2901328"/>
              <a:chExt cx="1725612" cy="919162"/>
            </a:xfrm>
          </p:grpSpPr>
          <p:pic>
            <p:nvPicPr>
              <p:cNvPr id="17" name="Picture 1">
                <a:extLst>
                  <a:ext uri="{FF2B5EF4-FFF2-40B4-BE49-F238E27FC236}">
                    <a16:creationId xmlns:a16="http://schemas.microsoft.com/office/drawing/2014/main" id="{035C5872-1DA1-4068-9406-F16CDC017D35}"/>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6759585" y="2901328"/>
                <a:ext cx="1725612" cy="91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92EC8403-7577-46DE-B17B-E8100EC9CB25}"/>
                  </a:ext>
                </a:extLst>
              </p:cNvPr>
              <p:cNvSpPr txBox="1"/>
              <p:nvPr/>
            </p:nvSpPr>
            <p:spPr>
              <a:xfrm>
                <a:off x="6810384" y="3116934"/>
                <a:ext cx="1322828" cy="369332"/>
              </a:xfrm>
              <a:prstGeom prst="rect">
                <a:avLst/>
              </a:prstGeom>
              <a:solidFill>
                <a:sysClr val="window" lastClr="FFFFFF"/>
              </a:solidFill>
            </p:spPr>
            <p:txBody>
              <a:bodyPr wrap="square" lIns="0" tIns="0" rIns="0" bIns="0" rtlCol="0">
                <a:sp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pitchFamily="34" charset="0"/>
                    <a:ea typeface="Open Sans" panose="020B0606030504020204" pitchFamily="34" charset="0"/>
                    <a:cs typeface="Calibri" panose="020F0502020204030204" pitchFamily="34" charset="0"/>
                  </a:rPr>
                  <a:t>100,000</a:t>
                </a:r>
              </a:p>
            </p:txBody>
          </p:sp>
        </p:grpSp>
      </p:grpSp>
      <p:sp>
        <p:nvSpPr>
          <p:cNvPr id="19" name="Title 2">
            <a:extLst>
              <a:ext uri="{FF2B5EF4-FFF2-40B4-BE49-F238E27FC236}">
                <a16:creationId xmlns:a16="http://schemas.microsoft.com/office/drawing/2014/main" id="{B86DD720-D603-4C03-B7AD-FEAC27D0D89F}"/>
              </a:ext>
            </a:extLst>
          </p:cNvPr>
          <p:cNvSpPr txBox="1">
            <a:spLocks/>
          </p:cNvSpPr>
          <p:nvPr/>
        </p:nvSpPr>
        <p:spPr bwMode="gray">
          <a:xfrm>
            <a:off x="448635" y="394070"/>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2400" dirty="0">
                <a:solidFill>
                  <a:prstClr val="black"/>
                </a:solidFill>
                <a:latin typeface="Calibri" panose="020F0502020204030204" pitchFamily="34" charset="0"/>
              </a:rPr>
              <a:t>About Deloitte Global professional services firm</a:t>
            </a:r>
          </a:p>
        </p:txBody>
      </p:sp>
      <p:sp>
        <p:nvSpPr>
          <p:cNvPr id="20" name="Text Placeholder 1">
            <a:extLst>
              <a:ext uri="{FF2B5EF4-FFF2-40B4-BE49-F238E27FC236}">
                <a16:creationId xmlns:a16="http://schemas.microsoft.com/office/drawing/2014/main" id="{A1A0F1A4-A949-46C6-88B2-2C1B66D81B37}"/>
              </a:ext>
            </a:extLst>
          </p:cNvPr>
          <p:cNvSpPr txBox="1">
            <a:spLocks/>
          </p:cNvSpPr>
          <p:nvPr/>
        </p:nvSpPr>
        <p:spPr>
          <a:xfrm>
            <a:off x="469901" y="739117"/>
            <a:ext cx="10648963" cy="340271"/>
          </a:xfrm>
          <a:prstGeom prst="rect">
            <a:avLst/>
          </a:prstGeom>
        </p:spPr>
        <p:txBody>
          <a:bodyPr lIns="0" tIns="0" rIns="0" bIns="0"/>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lang="en-US" sz="2400" dirty="0">
                <a:solidFill>
                  <a:srgbClr val="343434"/>
                </a:solidFill>
                <a:latin typeface="Calibri" panose="020F0502020204030204" pitchFamily="34" charset="0"/>
              </a:rPr>
              <a:t>About Deloitte North and South Europe</a:t>
            </a:r>
          </a:p>
        </p:txBody>
      </p:sp>
    </p:spTree>
    <p:extLst>
      <p:ext uri="{BB962C8B-B14F-4D97-AF65-F5344CB8AC3E}">
        <p14:creationId xmlns:p14="http://schemas.microsoft.com/office/powerpoint/2010/main" val="472480129"/>
      </p:ext>
    </p:extLst>
  </p:cSld>
  <p:clrMapOvr>
    <a:masterClrMapping/>
  </p:clrMapOvr>
  <p:transition spd="med">
    <p:pull/>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iangle 28">
            <a:extLst>
              <a:ext uri="{FF2B5EF4-FFF2-40B4-BE49-F238E27FC236}">
                <a16:creationId xmlns:a16="http://schemas.microsoft.com/office/drawing/2014/main" id="{7A9D4386-815B-44E6-9526-0FD6104C187E}"/>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7" name="Rectangle 6">
            <a:extLst>
              <a:ext uri="{FF2B5EF4-FFF2-40B4-BE49-F238E27FC236}">
                <a16:creationId xmlns:a16="http://schemas.microsoft.com/office/drawing/2014/main" id="{98EE3D90-9EC4-4CBE-BE11-ADB7A6947B1B}"/>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
        <p:nvSpPr>
          <p:cNvPr id="5" name="Title 2">
            <a:extLst>
              <a:ext uri="{FF2B5EF4-FFF2-40B4-BE49-F238E27FC236}">
                <a16:creationId xmlns:a16="http://schemas.microsoft.com/office/drawing/2014/main" id="{677233BD-0DFE-4442-8844-28AA0E5D48E5}"/>
              </a:ext>
            </a:extLst>
          </p:cNvPr>
          <p:cNvSpPr txBox="1">
            <a:spLocks/>
          </p:cNvSpPr>
          <p:nvPr/>
        </p:nvSpPr>
        <p:spPr bwMode="gray">
          <a:xfrm>
            <a:off x="448633" y="391642"/>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2400" dirty="0">
                <a:solidFill>
                  <a:prstClr val="black"/>
                </a:solidFill>
                <a:latin typeface="Calibri" panose="020F0502020204030204" pitchFamily="34" charset="0"/>
              </a:rPr>
              <a:t>About Deloitte Global professional services firm</a:t>
            </a:r>
          </a:p>
        </p:txBody>
      </p:sp>
      <p:sp>
        <p:nvSpPr>
          <p:cNvPr id="8" name="Text Placeholder 1">
            <a:extLst>
              <a:ext uri="{FF2B5EF4-FFF2-40B4-BE49-F238E27FC236}">
                <a16:creationId xmlns:a16="http://schemas.microsoft.com/office/drawing/2014/main" id="{7D28FE0B-AE92-4C3D-9431-7C609E978F6E}"/>
              </a:ext>
            </a:extLst>
          </p:cNvPr>
          <p:cNvSpPr txBox="1">
            <a:spLocks/>
          </p:cNvSpPr>
          <p:nvPr/>
        </p:nvSpPr>
        <p:spPr>
          <a:xfrm>
            <a:off x="469899" y="736689"/>
            <a:ext cx="10648963" cy="340271"/>
          </a:xfrm>
          <a:prstGeom prst="rect">
            <a:avLst/>
          </a:prstGeom>
        </p:spPr>
        <p:txBody>
          <a:bodyPr lIns="0" tIns="0" rIns="0" bIns="0"/>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lang="en-US" sz="2400" dirty="0">
                <a:solidFill>
                  <a:srgbClr val="343434"/>
                </a:solidFill>
                <a:latin typeface="Calibri" panose="020F0502020204030204" pitchFamily="34" charset="0"/>
              </a:rPr>
              <a:t>Our Core Services (1/2)</a:t>
            </a:r>
          </a:p>
        </p:txBody>
      </p:sp>
      <p:grpSp>
        <p:nvGrpSpPr>
          <p:cNvPr id="9" name="Group 8">
            <a:extLst>
              <a:ext uri="{FF2B5EF4-FFF2-40B4-BE49-F238E27FC236}">
                <a16:creationId xmlns:a16="http://schemas.microsoft.com/office/drawing/2014/main" id="{0B2D3CA6-E1C4-487F-9F6E-AE73BEC08DEA}"/>
              </a:ext>
            </a:extLst>
          </p:cNvPr>
          <p:cNvGrpSpPr/>
          <p:nvPr/>
        </p:nvGrpSpPr>
        <p:grpSpPr>
          <a:xfrm>
            <a:off x="2158580" y="1663003"/>
            <a:ext cx="7874840" cy="4790594"/>
            <a:chOff x="1856643" y="1193360"/>
            <a:chExt cx="8633558" cy="5252154"/>
          </a:xfrm>
        </p:grpSpPr>
        <p:pic>
          <p:nvPicPr>
            <p:cNvPr id="11" name="Picture 10">
              <a:extLst>
                <a:ext uri="{FF2B5EF4-FFF2-40B4-BE49-F238E27FC236}">
                  <a16:creationId xmlns:a16="http://schemas.microsoft.com/office/drawing/2014/main" id="{C0FF4A34-7AF7-4AA3-9722-57E29DDD360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56643" y="1193360"/>
              <a:ext cx="8633558" cy="5252154"/>
            </a:xfrm>
            <a:prstGeom prst="rect">
              <a:avLst/>
            </a:prstGeom>
          </p:spPr>
        </p:pic>
        <p:grpSp>
          <p:nvGrpSpPr>
            <p:cNvPr id="12" name="Group 11">
              <a:extLst>
                <a:ext uri="{FF2B5EF4-FFF2-40B4-BE49-F238E27FC236}">
                  <a16:creationId xmlns:a16="http://schemas.microsoft.com/office/drawing/2014/main" id="{23A7E1FE-3570-44D9-8978-9812D4230749}"/>
                </a:ext>
              </a:extLst>
            </p:cNvPr>
            <p:cNvGrpSpPr/>
            <p:nvPr/>
          </p:nvGrpSpPr>
          <p:grpSpPr>
            <a:xfrm>
              <a:off x="6513513" y="4731936"/>
              <a:ext cx="1300745" cy="413385"/>
              <a:chOff x="6513513" y="4731936"/>
              <a:chExt cx="1300745" cy="413385"/>
            </a:xfrm>
          </p:grpSpPr>
          <p:pic>
            <p:nvPicPr>
              <p:cNvPr id="13" name="Picture 12">
                <a:extLst>
                  <a:ext uri="{FF2B5EF4-FFF2-40B4-BE49-F238E27FC236}">
                    <a16:creationId xmlns:a16="http://schemas.microsoft.com/office/drawing/2014/main" id="{78C53A88-8180-4404-9EBF-4B48A8FC8BA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06698" y="4731936"/>
                <a:ext cx="714375" cy="371475"/>
              </a:xfrm>
              <a:prstGeom prst="rect">
                <a:avLst/>
              </a:prstGeom>
            </p:spPr>
          </p:pic>
          <p:sp>
            <p:nvSpPr>
              <p:cNvPr id="14" name="Rectangle 13">
                <a:extLst>
                  <a:ext uri="{FF2B5EF4-FFF2-40B4-BE49-F238E27FC236}">
                    <a16:creationId xmlns:a16="http://schemas.microsoft.com/office/drawing/2014/main" id="{A7026D51-4C01-4CC9-A771-41E5AD1EE253}"/>
                  </a:ext>
                </a:extLst>
              </p:cNvPr>
              <p:cNvSpPr/>
              <p:nvPr/>
            </p:nvSpPr>
            <p:spPr bwMode="gray">
              <a:xfrm>
                <a:off x="6513513" y="4806768"/>
                <a:ext cx="304800" cy="308157"/>
              </a:xfrm>
              <a:prstGeom prst="rect">
                <a:avLst/>
              </a:prstGeom>
              <a:solidFill>
                <a:sysClr val="window" lastClr="FFFFFF"/>
              </a:solidFill>
              <a:ln w="19050" algn="ctr">
                <a:solidFill>
                  <a:sysClr val="window" lastClr="FFFFFF"/>
                </a:solidFill>
                <a:miter lim="800000"/>
                <a:headEnd/>
                <a:tailEnd/>
              </a:ln>
            </p:spPr>
            <p:txBody>
              <a:bodyPr wrap="square" lIns="88900" tIns="88900" rIns="88900" bIns="88900"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CA58BBA3-E0F7-421F-9585-E22DCB3D27F3}"/>
                  </a:ext>
                </a:extLst>
              </p:cNvPr>
              <p:cNvSpPr/>
              <p:nvPr/>
            </p:nvSpPr>
            <p:spPr bwMode="gray">
              <a:xfrm>
                <a:off x="7509458" y="4837164"/>
                <a:ext cx="304800" cy="308157"/>
              </a:xfrm>
              <a:prstGeom prst="rect">
                <a:avLst/>
              </a:prstGeom>
              <a:solidFill>
                <a:sysClr val="window" lastClr="FFFFFF"/>
              </a:solidFill>
              <a:ln w="19050" algn="ctr">
                <a:solidFill>
                  <a:sysClr val="window" lastClr="FFFFFF"/>
                </a:solidFill>
                <a:miter lim="800000"/>
                <a:headEnd/>
                <a:tailEnd/>
              </a:ln>
            </p:spPr>
            <p:txBody>
              <a:bodyPr wrap="square" lIns="88900" tIns="88900" rIns="88900" bIns="88900"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grpSp>
      </p:grpSp>
      <p:sp>
        <p:nvSpPr>
          <p:cNvPr id="16" name="Rectangle 15">
            <a:extLst>
              <a:ext uri="{FF2B5EF4-FFF2-40B4-BE49-F238E27FC236}">
                <a16:creationId xmlns:a16="http://schemas.microsoft.com/office/drawing/2014/main" id="{32A7BAAD-7F6D-41AA-9472-409B221DC1F2}"/>
              </a:ext>
            </a:extLst>
          </p:cNvPr>
          <p:cNvSpPr/>
          <p:nvPr/>
        </p:nvSpPr>
        <p:spPr>
          <a:xfrm>
            <a:off x="419100" y="1712679"/>
            <a:ext cx="10185400" cy="338554"/>
          </a:xfrm>
          <a:prstGeom prst="rect">
            <a:avLst/>
          </a:prstGeom>
        </p:spPr>
        <p:txBody>
          <a:bodyPr wrap="square">
            <a:spAutoFit/>
          </a:bodyPr>
          <a:lstStyle/>
          <a:p>
            <a:pPr defTabSz="1219170">
              <a:defRPr/>
            </a:pPr>
            <a:r>
              <a:rPr lang="en-US" sz="1600" b="1" dirty="0">
                <a:solidFill>
                  <a:prstClr val="black"/>
                </a:solidFill>
                <a:latin typeface="Calibri" panose="020F0502020204030204" pitchFamily="34" charset="0"/>
                <a:cs typeface="Calibri" panose="020F0502020204030204" pitchFamily="34" charset="0"/>
              </a:rPr>
              <a:t>Delivering Excellence </a:t>
            </a:r>
          </a:p>
        </p:txBody>
      </p:sp>
    </p:spTree>
    <p:extLst>
      <p:ext uri="{BB962C8B-B14F-4D97-AF65-F5344CB8AC3E}">
        <p14:creationId xmlns:p14="http://schemas.microsoft.com/office/powerpoint/2010/main" val="2131160039"/>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itle 1">
            <a:extLst>
              <a:ext uri="{FF2B5EF4-FFF2-40B4-BE49-F238E27FC236}">
                <a16:creationId xmlns:a16="http://schemas.microsoft.com/office/drawing/2014/main" id="{EED0906B-AAB2-468C-9021-74C9332BCA01}"/>
              </a:ext>
            </a:extLst>
          </p:cNvPr>
          <p:cNvSpPr>
            <a:spLocks noGrp="1"/>
          </p:cNvSpPr>
          <p:nvPr>
            <p:ph type="title"/>
          </p:nvPr>
        </p:nvSpPr>
        <p:spPr>
          <a:xfrm>
            <a:off x="522373" y="430820"/>
            <a:ext cx="11147258" cy="330986"/>
          </a:xfrm>
        </p:spPr>
        <p:txBody>
          <a:bodyPr/>
          <a:lstStyle/>
          <a:p>
            <a:r>
              <a:rPr lang="en-US" sz="2382" dirty="0">
                <a:cs typeface="Calibri" panose="020F0502020204030204" pitchFamily="34" charset="0"/>
              </a:rPr>
              <a:t>Executive Summary</a:t>
            </a:r>
          </a:p>
        </p:txBody>
      </p:sp>
      <p:sp>
        <p:nvSpPr>
          <p:cNvPr id="45" name="Text Placeholder 6">
            <a:extLst>
              <a:ext uri="{FF2B5EF4-FFF2-40B4-BE49-F238E27FC236}">
                <a16:creationId xmlns:a16="http://schemas.microsoft.com/office/drawing/2014/main" id="{EEA9E6B3-FC94-4919-AD0F-0B8973F6AD4A}"/>
              </a:ext>
            </a:extLst>
          </p:cNvPr>
          <p:cNvSpPr>
            <a:spLocks noGrp="1"/>
          </p:cNvSpPr>
          <p:nvPr>
            <p:ph type="body" sz="quarter" idx="13"/>
          </p:nvPr>
        </p:nvSpPr>
        <p:spPr>
          <a:xfrm>
            <a:off x="522373" y="761804"/>
            <a:ext cx="11147258" cy="750193"/>
          </a:xfrm>
        </p:spPr>
        <p:txBody>
          <a:bodyPr/>
          <a:lstStyle/>
          <a:p>
            <a:r>
              <a:rPr lang="en-US" dirty="0">
                <a:solidFill>
                  <a:srgbClr val="575757"/>
                </a:solidFill>
                <a:cs typeface="Calibri" panose="020F0502020204030204" pitchFamily="34" charset="0"/>
              </a:rPr>
              <a:t>Deloitte’s Proposition to stc</a:t>
            </a:r>
          </a:p>
        </p:txBody>
      </p:sp>
      <p:sp>
        <p:nvSpPr>
          <p:cNvPr id="113" name="Text Placeholder 1">
            <a:extLst>
              <a:ext uri="{FF2B5EF4-FFF2-40B4-BE49-F238E27FC236}">
                <a16:creationId xmlns:a16="http://schemas.microsoft.com/office/drawing/2014/main" id="{1D587191-3549-4BCB-BEB1-2455D382EFB1}"/>
              </a:ext>
            </a:extLst>
          </p:cNvPr>
          <p:cNvSpPr txBox="1">
            <a:spLocks/>
          </p:cNvSpPr>
          <p:nvPr/>
        </p:nvSpPr>
        <p:spPr>
          <a:xfrm>
            <a:off x="367183" y="1215295"/>
            <a:ext cx="11013083" cy="676154"/>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51920" marR="441774" algn="just" defTabSz="906203">
              <a:spcAft>
                <a:spcPts val="591"/>
              </a:spcAft>
              <a:tabLst>
                <a:tab pos="116422" algn="l"/>
              </a:tabLst>
              <a:defRPr/>
            </a:pPr>
            <a:r>
              <a:rPr lang="en-US" sz="1091" dirty="0">
                <a:latin typeface="Calibri" panose="020F0502020204030204" pitchFamily="34" charset="0"/>
                <a:ea typeface="Verdana" panose="020B0604030504040204" pitchFamily="34" charset="0"/>
                <a:cs typeface="Calibri" panose="020F0502020204030204" pitchFamily="34" charset="0"/>
              </a:rPr>
              <a:t>Below provides a phased approach mapped to the project requirements, to deliver the desired outcomes for BCMS at stc.</a:t>
            </a:r>
          </a:p>
        </p:txBody>
      </p:sp>
      <p:sp>
        <p:nvSpPr>
          <p:cNvPr id="44" name="Triangle 28">
            <a:extLst>
              <a:ext uri="{FF2B5EF4-FFF2-40B4-BE49-F238E27FC236}">
                <a16:creationId xmlns:a16="http://schemas.microsoft.com/office/drawing/2014/main" id="{C8BC0AD6-9BA1-46D4-A87A-E1251708E295}"/>
              </a:ext>
            </a:extLst>
          </p:cNvPr>
          <p:cNvSpPr/>
          <p:nvPr/>
        </p:nvSpPr>
        <p:spPr>
          <a:xfrm rot="16200000">
            <a:off x="11053748" y="1371995"/>
            <a:ext cx="264966" cy="228419"/>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2" dirty="0">
              <a:latin typeface="Sakkal Majalla" panose="02000000000000000000" pitchFamily="2" charset="-78"/>
              <a:cs typeface="Sakkal Majalla" panose="02000000000000000000" pitchFamily="2" charset="-78"/>
            </a:endParaRPr>
          </a:p>
        </p:txBody>
      </p:sp>
      <p:sp>
        <p:nvSpPr>
          <p:cNvPr id="40" name="Rectangle 39">
            <a:extLst>
              <a:ext uri="{FF2B5EF4-FFF2-40B4-BE49-F238E27FC236}">
                <a16:creationId xmlns:a16="http://schemas.microsoft.com/office/drawing/2014/main" id="{6C34B1CA-EE75-4E51-AFB0-ABA38146439B}"/>
              </a:ext>
            </a:extLst>
          </p:cNvPr>
          <p:cNvSpPr/>
          <p:nvPr/>
        </p:nvSpPr>
        <p:spPr bwMode="gray">
          <a:xfrm>
            <a:off x="1" y="0"/>
            <a:ext cx="165462" cy="6858000"/>
          </a:xfrm>
          <a:prstGeom prst="rect">
            <a:avLst/>
          </a:prstGeom>
          <a:solidFill>
            <a:srgbClr val="7F7F7F"/>
          </a:solidFill>
          <a:ln w="19050" algn="ctr">
            <a:noFill/>
            <a:miter lim="800000"/>
            <a:headEnd/>
            <a:tailEnd/>
          </a:ln>
        </p:spPr>
        <p:txBody>
          <a:bodyPr wrap="square" lIns="88900" tIns="88900" rIns="88900" bIns="88900" rtlCol="0" anchor="b"/>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endParaRPr>
          </a:p>
        </p:txBody>
      </p:sp>
      <p:grpSp>
        <p:nvGrpSpPr>
          <p:cNvPr id="2" name="Group 1">
            <a:extLst>
              <a:ext uri="{FF2B5EF4-FFF2-40B4-BE49-F238E27FC236}">
                <a16:creationId xmlns:a16="http://schemas.microsoft.com/office/drawing/2014/main" id="{E6E288E8-4585-8ABE-6301-8E31C75FDB02}"/>
              </a:ext>
            </a:extLst>
          </p:cNvPr>
          <p:cNvGrpSpPr/>
          <p:nvPr/>
        </p:nvGrpSpPr>
        <p:grpSpPr>
          <a:xfrm>
            <a:off x="592457" y="1822988"/>
            <a:ext cx="9476477" cy="4550379"/>
            <a:chOff x="241113" y="2504011"/>
            <a:chExt cx="7119817" cy="3418768"/>
          </a:xfrm>
        </p:grpSpPr>
        <p:sp>
          <p:nvSpPr>
            <p:cNvPr id="83" name="Teardrop 82">
              <a:extLst>
                <a:ext uri="{FF2B5EF4-FFF2-40B4-BE49-F238E27FC236}">
                  <a16:creationId xmlns:a16="http://schemas.microsoft.com/office/drawing/2014/main" id="{CBCC81D7-50D0-4946-A88B-DDFD15EB9627}"/>
                </a:ext>
              </a:extLst>
            </p:cNvPr>
            <p:cNvSpPr>
              <a:spLocks noChangeAspect="1"/>
            </p:cNvSpPr>
            <p:nvPr/>
          </p:nvSpPr>
          <p:spPr bwMode="gray">
            <a:xfrm rot="2785872">
              <a:off x="5781224" y="3564157"/>
              <a:ext cx="1375726" cy="1375726"/>
            </a:xfrm>
            <a:prstGeom prst="teardrop">
              <a:avLst/>
            </a:prstGeom>
            <a:solidFill>
              <a:srgbClr val="0097A9"/>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941" b="1" dirty="0">
                <a:solidFill>
                  <a:schemeClr val="bg1"/>
                </a:solidFill>
              </a:endParaRPr>
            </a:p>
          </p:txBody>
        </p:sp>
        <p:sp>
          <p:nvSpPr>
            <p:cNvPr id="84" name="Flowchart: Connector 83">
              <a:extLst>
                <a:ext uri="{FF2B5EF4-FFF2-40B4-BE49-F238E27FC236}">
                  <a16:creationId xmlns:a16="http://schemas.microsoft.com/office/drawing/2014/main" id="{6870202D-0B81-45ED-877C-8D86D7814323}"/>
                </a:ext>
              </a:extLst>
            </p:cNvPr>
            <p:cNvSpPr>
              <a:spLocks noChangeAspect="1"/>
            </p:cNvSpPr>
            <p:nvPr/>
          </p:nvSpPr>
          <p:spPr bwMode="gray">
            <a:xfrm>
              <a:off x="5900685" y="3685545"/>
              <a:ext cx="1136804" cy="1132951"/>
            </a:xfrm>
            <a:prstGeom prst="flowChartConnector">
              <a:avLst/>
            </a:prstGeom>
            <a:solidFill>
              <a:schemeClr val="bg1">
                <a:alpha val="79000"/>
              </a:schemeClr>
            </a:solidFill>
            <a:ln w="3175" algn="ctr">
              <a:solidFill>
                <a:schemeClr val="tx1"/>
              </a:solidFill>
              <a:miter lim="800000"/>
              <a:headEnd/>
              <a:tailEnd/>
            </a:ln>
          </p:spPr>
          <p:txBody>
            <a:bodyPr wrap="square" lIns="88071" tIns="88071" rIns="88071" bIns="88071" rtlCol="0" anchor="ctr"/>
            <a:lstStyle/>
            <a:p>
              <a:pPr algn="ctr">
                <a:buFont typeface="Wingdings 2" pitchFamily="18" charset="2"/>
                <a:buNone/>
              </a:pPr>
              <a:endParaRPr lang="en-US" sz="941" b="1" dirty="0">
                <a:solidFill>
                  <a:schemeClr val="bg1"/>
                </a:solidFill>
              </a:endParaRPr>
            </a:p>
          </p:txBody>
        </p:sp>
        <p:grpSp>
          <p:nvGrpSpPr>
            <p:cNvPr id="85" name="Group 84">
              <a:extLst>
                <a:ext uri="{FF2B5EF4-FFF2-40B4-BE49-F238E27FC236}">
                  <a16:creationId xmlns:a16="http://schemas.microsoft.com/office/drawing/2014/main" id="{67E72080-07AE-44D5-8D66-7DDF2C6C1518}"/>
                </a:ext>
              </a:extLst>
            </p:cNvPr>
            <p:cNvGrpSpPr/>
            <p:nvPr/>
          </p:nvGrpSpPr>
          <p:grpSpPr>
            <a:xfrm>
              <a:off x="4254330" y="3564157"/>
              <a:ext cx="1375726" cy="1375726"/>
              <a:chOff x="928587" y="2835465"/>
              <a:chExt cx="1554480" cy="1554480"/>
            </a:xfrm>
          </p:grpSpPr>
          <p:sp>
            <p:nvSpPr>
              <p:cNvPr id="86" name="Teardrop 85">
                <a:extLst>
                  <a:ext uri="{FF2B5EF4-FFF2-40B4-BE49-F238E27FC236}">
                    <a16:creationId xmlns:a16="http://schemas.microsoft.com/office/drawing/2014/main" id="{9EC39570-56DE-4EDD-89A7-17BA1E07D4C1}"/>
                  </a:ext>
                </a:extLst>
              </p:cNvPr>
              <p:cNvSpPr>
                <a:spLocks noChangeAspect="1"/>
              </p:cNvSpPr>
              <p:nvPr/>
            </p:nvSpPr>
            <p:spPr bwMode="gray">
              <a:xfrm rot="2785872">
                <a:off x="928587" y="2835465"/>
                <a:ext cx="1554480" cy="1554480"/>
              </a:xfrm>
              <a:prstGeom prst="teardrop">
                <a:avLst/>
              </a:prstGeom>
              <a:solidFill>
                <a:srgbClr val="00ABAB"/>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941" b="1" dirty="0">
                  <a:solidFill>
                    <a:schemeClr val="bg1"/>
                  </a:solidFill>
                </a:endParaRPr>
              </a:p>
            </p:txBody>
          </p:sp>
          <p:sp>
            <p:nvSpPr>
              <p:cNvPr id="87" name="Flowchart: Connector 86">
                <a:extLst>
                  <a:ext uri="{FF2B5EF4-FFF2-40B4-BE49-F238E27FC236}">
                    <a16:creationId xmlns:a16="http://schemas.microsoft.com/office/drawing/2014/main" id="{E33C1B00-9569-4B0B-91E9-8DF0D0886D44}"/>
                  </a:ext>
                </a:extLst>
              </p:cNvPr>
              <p:cNvSpPr>
                <a:spLocks noChangeAspect="1"/>
              </p:cNvSpPr>
              <p:nvPr/>
            </p:nvSpPr>
            <p:spPr bwMode="gray">
              <a:xfrm>
                <a:off x="1063570" y="2972625"/>
                <a:ext cx="1284514" cy="1280160"/>
              </a:xfrm>
              <a:prstGeom prst="flowChartConnector">
                <a:avLst/>
              </a:prstGeom>
              <a:solidFill>
                <a:schemeClr val="bg1">
                  <a:alpha val="79000"/>
                </a:schemeClr>
              </a:solidFill>
              <a:ln w="3175" algn="ctr">
                <a:solidFill>
                  <a:schemeClr val="tx1"/>
                </a:solid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941" b="1" dirty="0">
                  <a:solidFill>
                    <a:schemeClr val="bg1"/>
                  </a:solidFill>
                </a:endParaRPr>
              </a:p>
            </p:txBody>
          </p:sp>
        </p:grpSp>
        <p:grpSp>
          <p:nvGrpSpPr>
            <p:cNvPr id="88" name="Group 87">
              <a:extLst>
                <a:ext uri="{FF2B5EF4-FFF2-40B4-BE49-F238E27FC236}">
                  <a16:creationId xmlns:a16="http://schemas.microsoft.com/office/drawing/2014/main" id="{36007EA4-425A-40DE-B961-6E356507F3EF}"/>
                </a:ext>
              </a:extLst>
            </p:cNvPr>
            <p:cNvGrpSpPr/>
            <p:nvPr/>
          </p:nvGrpSpPr>
          <p:grpSpPr>
            <a:xfrm>
              <a:off x="2716397" y="3564157"/>
              <a:ext cx="1375726" cy="1375726"/>
              <a:chOff x="928587" y="2835465"/>
              <a:chExt cx="1554480" cy="1554480"/>
            </a:xfrm>
          </p:grpSpPr>
          <p:sp>
            <p:nvSpPr>
              <p:cNvPr id="89" name="Teardrop 88">
                <a:extLst>
                  <a:ext uri="{FF2B5EF4-FFF2-40B4-BE49-F238E27FC236}">
                    <a16:creationId xmlns:a16="http://schemas.microsoft.com/office/drawing/2014/main" id="{C3A4A40D-1C02-4FF5-863D-393CD195E6EA}"/>
                  </a:ext>
                </a:extLst>
              </p:cNvPr>
              <p:cNvSpPr>
                <a:spLocks noChangeAspect="1"/>
              </p:cNvSpPr>
              <p:nvPr/>
            </p:nvSpPr>
            <p:spPr bwMode="gray">
              <a:xfrm rot="2785872">
                <a:off x="928587" y="2835465"/>
                <a:ext cx="1554480" cy="1554480"/>
              </a:xfrm>
              <a:prstGeom prst="teardrop">
                <a:avLst/>
              </a:prstGeom>
              <a:solidFill>
                <a:srgbClr val="00A3E0"/>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941" b="1" dirty="0">
                  <a:solidFill>
                    <a:schemeClr val="bg1"/>
                  </a:solidFill>
                </a:endParaRPr>
              </a:p>
            </p:txBody>
          </p:sp>
          <p:sp>
            <p:nvSpPr>
              <p:cNvPr id="90" name="Flowchart: Connector 89">
                <a:extLst>
                  <a:ext uri="{FF2B5EF4-FFF2-40B4-BE49-F238E27FC236}">
                    <a16:creationId xmlns:a16="http://schemas.microsoft.com/office/drawing/2014/main" id="{14FD9BFD-89C6-4B2F-88D5-7084F474FE59}"/>
                  </a:ext>
                </a:extLst>
              </p:cNvPr>
              <p:cNvSpPr>
                <a:spLocks noChangeAspect="1"/>
              </p:cNvSpPr>
              <p:nvPr/>
            </p:nvSpPr>
            <p:spPr bwMode="gray">
              <a:xfrm>
                <a:off x="1063570" y="2972625"/>
                <a:ext cx="1284514" cy="1280160"/>
              </a:xfrm>
              <a:prstGeom prst="flowChartConnector">
                <a:avLst/>
              </a:prstGeom>
              <a:solidFill>
                <a:schemeClr val="bg1">
                  <a:alpha val="79000"/>
                </a:schemeClr>
              </a:solidFill>
              <a:ln w="3175" algn="ctr">
                <a:solidFill>
                  <a:schemeClr val="tx1"/>
                </a:solid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941" b="1" dirty="0">
                  <a:solidFill>
                    <a:schemeClr val="bg1"/>
                  </a:solidFill>
                </a:endParaRPr>
              </a:p>
            </p:txBody>
          </p:sp>
        </p:grpSp>
        <p:grpSp>
          <p:nvGrpSpPr>
            <p:cNvPr id="91" name="Group 90">
              <a:extLst>
                <a:ext uri="{FF2B5EF4-FFF2-40B4-BE49-F238E27FC236}">
                  <a16:creationId xmlns:a16="http://schemas.microsoft.com/office/drawing/2014/main" id="{E60BA110-FEBB-454F-B7E2-6ADE7D257A9B}"/>
                </a:ext>
              </a:extLst>
            </p:cNvPr>
            <p:cNvGrpSpPr/>
            <p:nvPr/>
          </p:nvGrpSpPr>
          <p:grpSpPr>
            <a:xfrm>
              <a:off x="1167943" y="3564157"/>
              <a:ext cx="1375726" cy="1375726"/>
              <a:chOff x="928587" y="2835465"/>
              <a:chExt cx="1554480" cy="1554480"/>
            </a:xfrm>
          </p:grpSpPr>
          <p:sp>
            <p:nvSpPr>
              <p:cNvPr id="92" name="Teardrop 91">
                <a:extLst>
                  <a:ext uri="{FF2B5EF4-FFF2-40B4-BE49-F238E27FC236}">
                    <a16:creationId xmlns:a16="http://schemas.microsoft.com/office/drawing/2014/main" id="{753E97A5-A389-4FA0-A4FC-F5705AC22BC7}"/>
                  </a:ext>
                </a:extLst>
              </p:cNvPr>
              <p:cNvSpPr>
                <a:spLocks noChangeAspect="1"/>
              </p:cNvSpPr>
              <p:nvPr/>
            </p:nvSpPr>
            <p:spPr bwMode="gray">
              <a:xfrm rot="2785872">
                <a:off x="928587" y="2835465"/>
                <a:ext cx="1554480" cy="1554480"/>
              </a:xfrm>
              <a:prstGeom prst="teardrop">
                <a:avLst/>
              </a:prstGeom>
              <a:solidFill>
                <a:srgbClr val="005560"/>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941" b="1" dirty="0">
                  <a:solidFill>
                    <a:schemeClr val="bg1"/>
                  </a:solidFill>
                </a:endParaRPr>
              </a:p>
            </p:txBody>
          </p:sp>
          <p:sp>
            <p:nvSpPr>
              <p:cNvPr id="93" name="Flowchart: Connector 92">
                <a:extLst>
                  <a:ext uri="{FF2B5EF4-FFF2-40B4-BE49-F238E27FC236}">
                    <a16:creationId xmlns:a16="http://schemas.microsoft.com/office/drawing/2014/main" id="{1080B22C-5CA0-4083-B004-5368395C4733}"/>
                  </a:ext>
                </a:extLst>
              </p:cNvPr>
              <p:cNvSpPr>
                <a:spLocks noChangeAspect="1"/>
              </p:cNvSpPr>
              <p:nvPr/>
            </p:nvSpPr>
            <p:spPr bwMode="gray">
              <a:xfrm>
                <a:off x="1063570" y="2972625"/>
                <a:ext cx="1284514" cy="1280160"/>
              </a:xfrm>
              <a:prstGeom prst="flowChartConnector">
                <a:avLst/>
              </a:prstGeom>
              <a:solidFill>
                <a:schemeClr val="bg1">
                  <a:alpha val="77000"/>
                </a:schemeClr>
              </a:solidFill>
              <a:ln w="3175" algn="ctr">
                <a:solidFill>
                  <a:schemeClr val="tx1"/>
                </a:solid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941" b="1" dirty="0">
                  <a:solidFill>
                    <a:schemeClr val="bg1"/>
                  </a:solidFill>
                </a:endParaRPr>
              </a:p>
            </p:txBody>
          </p:sp>
        </p:grpSp>
        <p:sp>
          <p:nvSpPr>
            <p:cNvPr id="96" name="TextBox 95">
              <a:extLst>
                <a:ext uri="{FF2B5EF4-FFF2-40B4-BE49-F238E27FC236}">
                  <a16:creationId xmlns:a16="http://schemas.microsoft.com/office/drawing/2014/main" id="{87B657B3-656A-4ECC-A197-80F6B6A9C22F}"/>
                </a:ext>
              </a:extLst>
            </p:cNvPr>
            <p:cNvSpPr txBox="1"/>
            <p:nvPr/>
          </p:nvSpPr>
          <p:spPr>
            <a:xfrm>
              <a:off x="1362417" y="4114226"/>
              <a:ext cx="1018865" cy="289566"/>
            </a:xfrm>
            <a:prstGeom prst="rect">
              <a:avLst/>
            </a:prstGeom>
            <a:noFill/>
          </p:spPr>
          <p:txBody>
            <a:bodyPr wrap="square" lIns="0" tIns="0" rIns="0" bIns="0" rtlCol="0" anchor="ctr">
              <a:spAutoFit/>
            </a:bodyPr>
            <a:lstStyle/>
            <a:p>
              <a:pPr algn="ctr">
                <a:defRPr/>
              </a:pPr>
              <a:r>
                <a:rPr lang="en-US" sz="941" b="1" dirty="0">
                  <a:solidFill>
                    <a:srgbClr val="041E42"/>
                  </a:solidFill>
                  <a:latin typeface="Calibri" panose="020F0502020204030204" pitchFamily="34" charset="0"/>
                  <a:ea typeface="Verdana" panose="020B0604030504040204" pitchFamily="34" charset="0"/>
                  <a:cs typeface="Calibri" panose="020F0502020204030204" pitchFamily="34" charset="0"/>
                </a:rPr>
                <a:t>Phase 1:</a:t>
              </a:r>
            </a:p>
            <a:p>
              <a:pPr algn="ctr">
                <a:defRPr/>
              </a:pPr>
              <a:r>
                <a:rPr lang="en-US" sz="941" b="1" dirty="0">
                  <a:solidFill>
                    <a:srgbClr val="041E42"/>
                  </a:solidFill>
                  <a:latin typeface="Calibri" panose="020F0502020204030204" pitchFamily="34" charset="0"/>
                  <a:ea typeface="Verdana" panose="020B0604030504040204" pitchFamily="34" charset="0"/>
                  <a:cs typeface="Calibri" panose="020F0502020204030204" pitchFamily="34" charset="0"/>
                </a:rPr>
                <a:t>BCM Risk Assessment</a:t>
              </a:r>
            </a:p>
          </p:txBody>
        </p:sp>
        <p:sp>
          <p:nvSpPr>
            <p:cNvPr id="97" name="TextBox 96">
              <a:extLst>
                <a:ext uri="{FF2B5EF4-FFF2-40B4-BE49-F238E27FC236}">
                  <a16:creationId xmlns:a16="http://schemas.microsoft.com/office/drawing/2014/main" id="{D6212378-E07D-4FA4-BEFE-0A43839A86B5}"/>
                </a:ext>
              </a:extLst>
            </p:cNvPr>
            <p:cNvSpPr txBox="1"/>
            <p:nvPr/>
          </p:nvSpPr>
          <p:spPr>
            <a:xfrm>
              <a:off x="2899806" y="4041834"/>
              <a:ext cx="1051369" cy="434350"/>
            </a:xfrm>
            <a:prstGeom prst="rect">
              <a:avLst/>
            </a:prstGeom>
            <a:noFill/>
          </p:spPr>
          <p:txBody>
            <a:bodyPr wrap="square" lIns="0" tIns="0" rIns="0" bIns="0" rtlCol="0" anchor="ctr">
              <a:spAutoFit/>
            </a:bodyPr>
            <a:lstStyle/>
            <a:p>
              <a:pPr algn="ctr">
                <a:defRPr/>
              </a:pPr>
              <a:r>
                <a:rPr lang="en-US" sz="941" b="1" dirty="0">
                  <a:solidFill>
                    <a:srgbClr val="041E42"/>
                  </a:solidFill>
                  <a:latin typeface="Calibri" panose="020F0502020204030204" pitchFamily="34" charset="0"/>
                  <a:ea typeface="Verdana" panose="020B0604030504040204" pitchFamily="34" charset="0"/>
                  <a:cs typeface="Calibri" panose="020F0502020204030204" pitchFamily="34" charset="0"/>
                </a:rPr>
                <a:t>Phase 2:</a:t>
              </a:r>
            </a:p>
            <a:p>
              <a:pPr algn="ctr">
                <a:defRPr/>
              </a:pPr>
              <a:r>
                <a:rPr lang="en-US" sz="941" b="1" dirty="0">
                  <a:solidFill>
                    <a:srgbClr val="041E42"/>
                  </a:solidFill>
                  <a:latin typeface="Calibri" panose="020F0502020204030204" pitchFamily="34" charset="0"/>
                  <a:ea typeface="Verdana" panose="020B0604030504040204" pitchFamily="34" charset="0"/>
                  <a:cs typeface="Calibri" panose="020F0502020204030204" pitchFamily="34" charset="0"/>
                </a:rPr>
                <a:t>BCM Strategy and Roadmap</a:t>
              </a:r>
            </a:p>
          </p:txBody>
        </p:sp>
        <p:sp>
          <p:nvSpPr>
            <p:cNvPr id="98" name="TextBox 97">
              <a:extLst>
                <a:ext uri="{FF2B5EF4-FFF2-40B4-BE49-F238E27FC236}">
                  <a16:creationId xmlns:a16="http://schemas.microsoft.com/office/drawing/2014/main" id="{E5BD5462-7035-42B7-B120-E0F1626F2CA6}"/>
                </a:ext>
              </a:extLst>
            </p:cNvPr>
            <p:cNvSpPr txBox="1"/>
            <p:nvPr/>
          </p:nvSpPr>
          <p:spPr>
            <a:xfrm>
              <a:off x="4407531" y="4095842"/>
              <a:ext cx="1070923" cy="326334"/>
            </a:xfrm>
            <a:prstGeom prst="rect">
              <a:avLst/>
            </a:prstGeom>
            <a:noFill/>
          </p:spPr>
          <p:txBody>
            <a:bodyPr wrap="square" lIns="0" tIns="0" rIns="0" bIns="0" rtlCol="0" anchor="ctr">
              <a:spAutoFit/>
            </a:bodyPr>
            <a:lstStyle/>
            <a:p>
              <a:pPr algn="ctr">
                <a:defRPr/>
              </a:pPr>
              <a:r>
                <a:rPr lang="en-US" sz="941" b="1" dirty="0">
                  <a:solidFill>
                    <a:srgbClr val="041E42"/>
                  </a:solidFill>
                  <a:latin typeface="Calibri" panose="020F0502020204030204" pitchFamily="34" charset="0"/>
                  <a:ea typeface="Verdana" panose="020B0604030504040204" pitchFamily="34" charset="0"/>
                  <a:cs typeface="Calibri" panose="020F0502020204030204" pitchFamily="34" charset="0"/>
                </a:rPr>
                <a:t>Phase 3:</a:t>
              </a:r>
            </a:p>
            <a:p>
              <a:pPr algn="ctr">
                <a:defRPr/>
              </a:pPr>
              <a:r>
                <a:rPr lang="en-US" sz="941" b="1" dirty="0">
                  <a:solidFill>
                    <a:srgbClr val="041E42"/>
                  </a:solidFill>
                  <a:latin typeface="Calibri" panose="020F0502020204030204" pitchFamily="34" charset="0"/>
                  <a:ea typeface="Verdana" panose="020B0604030504040204" pitchFamily="34" charset="0"/>
                  <a:cs typeface="Calibri" panose="020F0502020204030204" pitchFamily="34" charset="0"/>
                </a:rPr>
                <a:t>Plans Review and Enhancement</a:t>
              </a:r>
            </a:p>
          </p:txBody>
        </p:sp>
        <p:sp>
          <p:nvSpPr>
            <p:cNvPr id="99" name="TextBox 98">
              <a:extLst>
                <a:ext uri="{FF2B5EF4-FFF2-40B4-BE49-F238E27FC236}">
                  <a16:creationId xmlns:a16="http://schemas.microsoft.com/office/drawing/2014/main" id="{679B885D-EA34-490F-856D-3ACBA8798435}"/>
                </a:ext>
              </a:extLst>
            </p:cNvPr>
            <p:cNvSpPr txBox="1"/>
            <p:nvPr/>
          </p:nvSpPr>
          <p:spPr>
            <a:xfrm>
              <a:off x="5992209" y="4114226"/>
              <a:ext cx="967746" cy="289566"/>
            </a:xfrm>
            <a:prstGeom prst="rect">
              <a:avLst/>
            </a:prstGeom>
            <a:noFill/>
          </p:spPr>
          <p:txBody>
            <a:bodyPr wrap="square" lIns="0" tIns="0" rIns="0" bIns="0" rtlCol="0" anchor="ctr">
              <a:spAutoFit/>
            </a:bodyPr>
            <a:lstStyle/>
            <a:p>
              <a:pPr algn="ctr">
                <a:defRPr/>
              </a:pPr>
              <a:r>
                <a:rPr lang="en-US" sz="941" b="1" dirty="0">
                  <a:solidFill>
                    <a:schemeClr val="tx2">
                      <a:lumMod val="75000"/>
                    </a:schemeClr>
                  </a:solidFill>
                  <a:latin typeface="Calibri" panose="020F0502020204030204" pitchFamily="34" charset="0"/>
                  <a:ea typeface="Verdana" panose="020B0604030504040204" pitchFamily="34" charset="0"/>
                  <a:cs typeface="Calibri" panose="020F0502020204030204" pitchFamily="34" charset="0"/>
                </a:rPr>
                <a:t>Phase 4:</a:t>
              </a:r>
            </a:p>
            <a:p>
              <a:pPr algn="ctr">
                <a:defRPr/>
              </a:pPr>
              <a:r>
                <a:rPr lang="en-US" sz="941" b="1" dirty="0">
                  <a:solidFill>
                    <a:srgbClr val="041E42"/>
                  </a:solidFill>
                  <a:latin typeface="Calibri" panose="020F0502020204030204" pitchFamily="34" charset="0"/>
                  <a:ea typeface="Verdana" panose="020B0604030504040204" pitchFamily="34" charset="0"/>
                  <a:cs typeface="Calibri" panose="020F0502020204030204" pitchFamily="34" charset="0"/>
                </a:rPr>
                <a:t>BCM Exercising</a:t>
              </a:r>
            </a:p>
          </p:txBody>
        </p:sp>
        <p:cxnSp>
          <p:nvCxnSpPr>
            <p:cNvPr id="101" name="Straight Connector 103">
              <a:extLst>
                <a:ext uri="{FF2B5EF4-FFF2-40B4-BE49-F238E27FC236}">
                  <a16:creationId xmlns:a16="http://schemas.microsoft.com/office/drawing/2014/main" id="{74841969-7CA8-4BE5-965F-776B6ABDEAD1}"/>
                </a:ext>
              </a:extLst>
            </p:cNvPr>
            <p:cNvCxnSpPr>
              <a:cxnSpLocks/>
              <a:stCxn id="92" idx="1"/>
              <a:endCxn id="110" idx="0"/>
            </p:cNvCxnSpPr>
            <p:nvPr/>
          </p:nvCxnSpPr>
          <p:spPr>
            <a:xfrm>
              <a:off x="1838625" y="4939668"/>
              <a:ext cx="3130" cy="222546"/>
            </a:xfrm>
            <a:prstGeom prst="line">
              <a:avLst/>
            </a:prstGeom>
            <a:ln w="3175">
              <a:solidFill>
                <a:srgbClr val="00556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891CF2F-9BE6-477D-ACA5-C73FC9E8346F}"/>
                </a:ext>
              </a:extLst>
            </p:cNvPr>
            <p:cNvCxnSpPr>
              <a:cxnSpLocks/>
              <a:stCxn id="103" idx="2"/>
              <a:endCxn id="89" idx="5"/>
            </p:cNvCxnSpPr>
            <p:nvPr/>
          </p:nvCxnSpPr>
          <p:spPr>
            <a:xfrm flipH="1">
              <a:off x="3421440" y="3394239"/>
              <a:ext cx="1082" cy="170133"/>
            </a:xfrm>
            <a:prstGeom prst="line">
              <a:avLst/>
            </a:prstGeom>
            <a:ln w="3175">
              <a:solidFill>
                <a:srgbClr val="00A3E0"/>
              </a:solidFill>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908AD09F-2E91-4C52-B098-C2F966BED120}"/>
                </a:ext>
              </a:extLst>
            </p:cNvPr>
            <p:cNvSpPr/>
            <p:nvPr/>
          </p:nvSpPr>
          <p:spPr>
            <a:xfrm>
              <a:off x="2524120" y="2504011"/>
              <a:ext cx="1796803" cy="890228"/>
            </a:xfrm>
            <a:prstGeom prst="rect">
              <a:avLst/>
            </a:prstGeom>
            <a:solidFill>
              <a:srgbClr val="C9ECF8"/>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135880" tIns="135880" rIns="135880" bIns="135880" rtlCol="0" anchor="ctr"/>
            <a:lstStyle/>
            <a:p>
              <a:pPr algn="ctr">
                <a:defRPr/>
              </a:pPr>
              <a:r>
                <a:rPr lang="en-US" sz="1000" dirty="0">
                  <a:solidFill>
                    <a:srgbClr val="111C4E"/>
                  </a:solidFill>
                  <a:latin typeface="Calibri" panose="020F0502020204030204" pitchFamily="34" charset="0"/>
                  <a:ea typeface="Verdana" panose="020B0604030504040204" pitchFamily="34" charset="0"/>
                  <a:cs typeface="Calibri" panose="020F0502020204030204" pitchFamily="34" charset="0"/>
                </a:rPr>
                <a:t>Review existing BCM Strategy and existing BCM roadmap, refine BCM Strategy in alignment with BIA and RA performed to address gaps in stc’ existing recovery strategy; identify and document list of activities/gap required to refine Recovery Strategy </a:t>
              </a:r>
            </a:p>
          </p:txBody>
        </p:sp>
        <p:cxnSp>
          <p:nvCxnSpPr>
            <p:cNvPr id="104" name="Straight Connector 103">
              <a:extLst>
                <a:ext uri="{FF2B5EF4-FFF2-40B4-BE49-F238E27FC236}">
                  <a16:creationId xmlns:a16="http://schemas.microsoft.com/office/drawing/2014/main" id="{BBB506E9-1D89-4EEF-9BCF-FADBBB88FED9}"/>
                </a:ext>
              </a:extLst>
            </p:cNvPr>
            <p:cNvCxnSpPr>
              <a:cxnSpLocks/>
              <a:stCxn id="105" idx="0"/>
              <a:endCxn id="86" idx="1"/>
            </p:cNvCxnSpPr>
            <p:nvPr/>
          </p:nvCxnSpPr>
          <p:spPr>
            <a:xfrm flipV="1">
              <a:off x="4923281" y="4939668"/>
              <a:ext cx="1731" cy="222546"/>
            </a:xfrm>
            <a:prstGeom prst="line">
              <a:avLst/>
            </a:prstGeom>
            <a:ln w="3175">
              <a:solidFill>
                <a:srgbClr val="00ABAB"/>
              </a:solidFill>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AE92AFC7-F2B7-4E68-86C0-8353325F879E}"/>
                </a:ext>
              </a:extLst>
            </p:cNvPr>
            <p:cNvSpPr/>
            <p:nvPr/>
          </p:nvSpPr>
          <p:spPr>
            <a:xfrm>
              <a:off x="3920076" y="5162215"/>
              <a:ext cx="2006410" cy="760564"/>
            </a:xfrm>
            <a:prstGeom prst="rect">
              <a:avLst/>
            </a:prstGeom>
            <a:solidFill>
              <a:srgbClr val="C9EDED"/>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135880" tIns="135880" rIns="135880" bIns="135880" rtlCol="0" anchor="ctr"/>
            <a:lstStyle/>
            <a:p>
              <a:pPr algn="ctr">
                <a:defRPr/>
              </a:pPr>
              <a:r>
                <a:rPr lang="en-US" sz="1000" dirty="0">
                  <a:solidFill>
                    <a:srgbClr val="111C4E"/>
                  </a:solidFill>
                  <a:latin typeface="Calibri" panose="020F0502020204030204" pitchFamily="34" charset="0"/>
                  <a:ea typeface="Verdana" panose="020B0604030504040204" pitchFamily="34" charset="0"/>
                  <a:cs typeface="Calibri" panose="020F0502020204030204" pitchFamily="34" charset="0"/>
                </a:rPr>
                <a:t>Review the existing BCP template and identify gaps in existing BCP plan in alignment with ISO 22301. Review plans including ER, CM, DR, IM etc., provide recommendations and update the plans. Align IT DR and Telecom DR along with incident management </a:t>
              </a:r>
            </a:p>
          </p:txBody>
        </p:sp>
        <p:cxnSp>
          <p:nvCxnSpPr>
            <p:cNvPr id="106" name="Straight Connector 105">
              <a:extLst>
                <a:ext uri="{FF2B5EF4-FFF2-40B4-BE49-F238E27FC236}">
                  <a16:creationId xmlns:a16="http://schemas.microsoft.com/office/drawing/2014/main" id="{AE0F3D2C-24DC-4D62-A4E9-AC295E321237}"/>
                </a:ext>
              </a:extLst>
            </p:cNvPr>
            <p:cNvCxnSpPr>
              <a:cxnSpLocks/>
              <a:stCxn id="107" idx="2"/>
              <a:endCxn id="83" idx="5"/>
            </p:cNvCxnSpPr>
            <p:nvPr/>
          </p:nvCxnSpPr>
          <p:spPr>
            <a:xfrm>
              <a:off x="6481933" y="3320437"/>
              <a:ext cx="4334" cy="243935"/>
            </a:xfrm>
            <a:prstGeom prst="line">
              <a:avLst/>
            </a:prstGeom>
            <a:ln w="3175">
              <a:solidFill>
                <a:srgbClr val="0097A9"/>
              </a:solidFill>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7A051625-F03F-4159-B6E0-1A436AE3DCB2}"/>
                </a:ext>
              </a:extLst>
            </p:cNvPr>
            <p:cNvSpPr/>
            <p:nvPr/>
          </p:nvSpPr>
          <p:spPr>
            <a:xfrm>
              <a:off x="5602935" y="2581260"/>
              <a:ext cx="1757995" cy="739177"/>
            </a:xfrm>
            <a:prstGeom prst="rect">
              <a:avLst/>
            </a:prstGeom>
            <a:solidFill>
              <a:srgbClr val="C9E9ED"/>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135880" tIns="135880" rIns="135880" bIns="135880" rtlCol="0" anchor="ctr"/>
            <a:lstStyle/>
            <a:p>
              <a:pPr algn="ctr">
                <a:defRPr/>
              </a:pPr>
              <a:r>
                <a:rPr lang="en-US" sz="1000" dirty="0">
                  <a:solidFill>
                    <a:srgbClr val="111C4E"/>
                  </a:solidFill>
                  <a:latin typeface="Calibri" panose="020F0502020204030204" pitchFamily="34" charset="0"/>
                  <a:ea typeface="Verdana" panose="020B0604030504040204" pitchFamily="34" charset="0"/>
                  <a:cs typeface="Calibri" panose="020F0502020204030204" pitchFamily="34" charset="0"/>
                </a:rPr>
                <a:t>Develop BCM exercising program and exercise plans, develop different test scenarios, conduct tabletop exercises and crisis simulations with different teams and stakeholders.</a:t>
              </a:r>
            </a:p>
          </p:txBody>
        </p:sp>
        <p:sp>
          <p:nvSpPr>
            <p:cNvPr id="110" name="Rectangle 109">
              <a:extLst>
                <a:ext uri="{FF2B5EF4-FFF2-40B4-BE49-F238E27FC236}">
                  <a16:creationId xmlns:a16="http://schemas.microsoft.com/office/drawing/2014/main" id="{5DBEAD0E-4EB0-40E5-89B8-38B2449B0C9D}"/>
                </a:ext>
              </a:extLst>
            </p:cNvPr>
            <p:cNvSpPr/>
            <p:nvPr/>
          </p:nvSpPr>
          <p:spPr>
            <a:xfrm>
              <a:off x="1016858" y="5162215"/>
              <a:ext cx="1649794" cy="760564"/>
            </a:xfrm>
            <a:prstGeom prst="rect">
              <a:avLst/>
            </a:prstGeom>
            <a:solidFill>
              <a:srgbClr val="C4D8DA"/>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135880" tIns="135880" rIns="135880" bIns="135880" rtlCol="0" anchor="ctr"/>
            <a:lstStyle/>
            <a:p>
              <a:pPr algn="ctr"/>
              <a:r>
                <a:rPr lang="en-US" sz="1000" dirty="0">
                  <a:solidFill>
                    <a:srgbClr val="111C4E"/>
                  </a:solidFill>
                  <a:latin typeface="Calibri" panose="020F0502020204030204" pitchFamily="34" charset="0"/>
                  <a:ea typeface="Verdana" panose="020B0604030504040204" pitchFamily="34" charset="0"/>
                  <a:cs typeface="Calibri" panose="020F0502020204030204" pitchFamily="34" charset="0"/>
                </a:rPr>
                <a:t>Identify threats and risks to stc processes, services and products, perform risk assessment, identify existing controls and propose mitigations. Update risk registers and develop risk assessment report</a:t>
              </a:r>
            </a:p>
          </p:txBody>
        </p:sp>
        <p:sp>
          <p:nvSpPr>
            <p:cNvPr id="3" name="Arrow: Right 2">
              <a:extLst>
                <a:ext uri="{FF2B5EF4-FFF2-40B4-BE49-F238E27FC236}">
                  <a16:creationId xmlns:a16="http://schemas.microsoft.com/office/drawing/2014/main" id="{412F27DB-BA37-9113-4002-DE2FA716FD7D}"/>
                </a:ext>
              </a:extLst>
            </p:cNvPr>
            <p:cNvSpPr/>
            <p:nvPr/>
          </p:nvSpPr>
          <p:spPr bwMode="gray">
            <a:xfrm>
              <a:off x="263867" y="4048605"/>
              <a:ext cx="877188" cy="434350"/>
            </a:xfrm>
            <a:prstGeom prst="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4" name="TextBox 3">
              <a:extLst>
                <a:ext uri="{FF2B5EF4-FFF2-40B4-BE49-F238E27FC236}">
                  <a16:creationId xmlns:a16="http://schemas.microsoft.com/office/drawing/2014/main" id="{21CFFACD-0675-2238-FD1D-80C068A08740}"/>
                </a:ext>
              </a:extLst>
            </p:cNvPr>
            <p:cNvSpPr txBox="1"/>
            <p:nvPr/>
          </p:nvSpPr>
          <p:spPr>
            <a:xfrm>
              <a:off x="241113" y="3869637"/>
              <a:ext cx="842037" cy="289566"/>
            </a:xfrm>
            <a:prstGeom prst="rect">
              <a:avLst/>
            </a:prstGeom>
            <a:noFill/>
          </p:spPr>
          <p:txBody>
            <a:bodyPr wrap="square" lIns="0" tIns="0" rIns="0" bIns="0" rtlCol="0" anchor="ctr">
              <a:spAutoFit/>
            </a:bodyPr>
            <a:lstStyle/>
            <a:p>
              <a:pPr algn="ctr">
                <a:defRPr/>
              </a:pPr>
              <a:r>
                <a:rPr lang="en-US" sz="941" b="1" dirty="0">
                  <a:solidFill>
                    <a:srgbClr val="041E42"/>
                  </a:solidFill>
                  <a:latin typeface="Calibri" panose="020F0502020204030204" pitchFamily="34" charset="0"/>
                  <a:ea typeface="Verdana" panose="020B0604030504040204" pitchFamily="34" charset="0"/>
                  <a:cs typeface="Calibri" panose="020F0502020204030204" pitchFamily="34" charset="0"/>
                </a:rPr>
                <a:t>Project Initiation Activities</a:t>
              </a:r>
            </a:p>
          </p:txBody>
        </p:sp>
      </p:grpSp>
    </p:spTree>
    <p:extLst>
      <p:ext uri="{BB962C8B-B14F-4D97-AF65-F5344CB8AC3E}">
        <p14:creationId xmlns:p14="http://schemas.microsoft.com/office/powerpoint/2010/main" val="73251074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iangle 28">
            <a:extLst>
              <a:ext uri="{FF2B5EF4-FFF2-40B4-BE49-F238E27FC236}">
                <a16:creationId xmlns:a16="http://schemas.microsoft.com/office/drawing/2014/main" id="{7A9D4386-815B-44E6-9526-0FD6104C187E}"/>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7" name="Rectangle 6">
            <a:extLst>
              <a:ext uri="{FF2B5EF4-FFF2-40B4-BE49-F238E27FC236}">
                <a16:creationId xmlns:a16="http://schemas.microsoft.com/office/drawing/2014/main" id="{98EE3D90-9EC4-4CBE-BE11-ADB7A6947B1B}"/>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
        <p:nvSpPr>
          <p:cNvPr id="5" name="Title 2">
            <a:extLst>
              <a:ext uri="{FF2B5EF4-FFF2-40B4-BE49-F238E27FC236}">
                <a16:creationId xmlns:a16="http://schemas.microsoft.com/office/drawing/2014/main" id="{56E19CA1-77E6-453A-9054-CF2FF4742284}"/>
              </a:ext>
            </a:extLst>
          </p:cNvPr>
          <p:cNvSpPr txBox="1">
            <a:spLocks/>
          </p:cNvSpPr>
          <p:nvPr/>
        </p:nvSpPr>
        <p:spPr bwMode="gray">
          <a:xfrm>
            <a:off x="448633" y="391642"/>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2400" dirty="0">
                <a:solidFill>
                  <a:prstClr val="black"/>
                </a:solidFill>
                <a:latin typeface="Calibri" panose="020F0502020204030204" pitchFamily="34" charset="0"/>
              </a:rPr>
              <a:t>About Deloitte Global professional services firm</a:t>
            </a:r>
          </a:p>
        </p:txBody>
      </p:sp>
      <p:sp>
        <p:nvSpPr>
          <p:cNvPr id="8" name="Text Placeholder 1">
            <a:extLst>
              <a:ext uri="{FF2B5EF4-FFF2-40B4-BE49-F238E27FC236}">
                <a16:creationId xmlns:a16="http://schemas.microsoft.com/office/drawing/2014/main" id="{A8678250-95CD-479B-B20E-A351C0B2DCD7}"/>
              </a:ext>
            </a:extLst>
          </p:cNvPr>
          <p:cNvSpPr txBox="1">
            <a:spLocks/>
          </p:cNvSpPr>
          <p:nvPr/>
        </p:nvSpPr>
        <p:spPr>
          <a:xfrm>
            <a:off x="469899" y="736689"/>
            <a:ext cx="10648963" cy="340271"/>
          </a:xfrm>
          <a:prstGeom prst="rect">
            <a:avLst/>
          </a:prstGeom>
        </p:spPr>
        <p:txBody>
          <a:bodyPr lIns="0" tIns="0" rIns="0" bIns="0"/>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lang="en-US" sz="2400" dirty="0">
                <a:solidFill>
                  <a:srgbClr val="343434"/>
                </a:solidFill>
                <a:latin typeface="Calibri" panose="020F0502020204030204" pitchFamily="34" charset="0"/>
              </a:rPr>
              <a:t>Our Core Services (2/2)</a:t>
            </a:r>
          </a:p>
        </p:txBody>
      </p:sp>
      <p:sp>
        <p:nvSpPr>
          <p:cNvPr id="9" name="Content Placeholder 3">
            <a:extLst>
              <a:ext uri="{FF2B5EF4-FFF2-40B4-BE49-F238E27FC236}">
                <a16:creationId xmlns:a16="http://schemas.microsoft.com/office/drawing/2014/main" id="{739EF699-886E-42E2-9353-C0971FC825C1}"/>
              </a:ext>
            </a:extLst>
          </p:cNvPr>
          <p:cNvSpPr txBox="1">
            <a:spLocks/>
          </p:cNvSpPr>
          <p:nvPr/>
        </p:nvSpPr>
        <p:spPr>
          <a:xfrm>
            <a:off x="498819" y="1329559"/>
            <a:ext cx="10399916" cy="647471"/>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spcBef>
                <a:spcPts val="0"/>
              </a:spcBef>
              <a:spcAft>
                <a:spcPts val="1000"/>
              </a:spcAft>
              <a:buClrTx/>
              <a:buSzPct val="100000"/>
              <a:buFont typeface="Arial"/>
              <a:buNone/>
              <a:defRPr lang="en-US" sz="1300" b="1" kern="1200" dirty="0" smtClean="0">
                <a:solidFill>
                  <a:schemeClr val="tx1"/>
                </a:solidFill>
                <a:latin typeface="+mj-lt"/>
                <a:ea typeface="+mn-ea"/>
                <a:cs typeface="Calibri Light" panose="020F03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defRPr/>
            </a:pPr>
            <a:r>
              <a:rPr lang="en-US" sz="1400" b="1" dirty="0">
                <a:solidFill>
                  <a:prstClr val="black"/>
                </a:solidFill>
                <a:latin typeface="Calibri"/>
                <a:cs typeface="Calibri" panose="020F0502020204030204" pitchFamily="34" charset="0"/>
              </a:rPr>
              <a:t>Solving complex problems is our passion. We’ve built our world-class businesses to affect change that matters and deliver transformational impact for clients and the communities in which we work.  </a:t>
            </a:r>
            <a:r>
              <a:rPr lang="en-US" sz="1400" dirty="0">
                <a:solidFill>
                  <a:prstClr val="black"/>
                </a:solidFill>
                <a:latin typeface="Calibri"/>
                <a:cs typeface="Calibri" panose="020F0502020204030204" pitchFamily="34" charset="0"/>
              </a:rPr>
              <a:t>Our operating model allows our businesses to work better together and enables sustained enhancement and innovations to service capability and cross-border delivery as well as talent development and deployment.</a:t>
            </a:r>
          </a:p>
        </p:txBody>
      </p:sp>
      <p:sp>
        <p:nvSpPr>
          <p:cNvPr id="11" name="object 4">
            <a:extLst>
              <a:ext uri="{FF2B5EF4-FFF2-40B4-BE49-F238E27FC236}">
                <a16:creationId xmlns:a16="http://schemas.microsoft.com/office/drawing/2014/main" id="{9079C17A-9B60-4046-9EFE-CFE9E64AFEC5}"/>
              </a:ext>
            </a:extLst>
          </p:cNvPr>
          <p:cNvSpPr txBox="1"/>
          <p:nvPr/>
        </p:nvSpPr>
        <p:spPr>
          <a:xfrm>
            <a:off x="435245" y="3678400"/>
            <a:ext cx="3403988" cy="677108"/>
          </a:xfrm>
          <a:prstGeom prst="rect">
            <a:avLst/>
          </a:prstGeom>
        </p:spPr>
        <p:txBody>
          <a:bodyPr vert="horz" wrap="square" lIns="0" tIns="0" rIns="0" bIns="0" rtlCol="0">
            <a:spAutoFit/>
          </a:bodyPr>
          <a:lstStyle/>
          <a:p>
            <a:pPr marL="285750" indent="-115888" defTabSz="457197">
              <a:buFont typeface="Arial" panose="020B0604020202020204" pitchFamily="34" charset="0"/>
              <a:buChar char="•"/>
              <a:defRPr/>
            </a:pPr>
            <a:r>
              <a:rPr lang="en-US" sz="1100" dirty="0">
                <a:solidFill>
                  <a:prstClr val="black"/>
                </a:solidFill>
                <a:latin typeface="Calibri"/>
                <a:ea typeface="Verdana" panose="020B0604030504040204" pitchFamily="34" charset="0"/>
                <a:cs typeface="Calibri" panose="020F0502020204030204" pitchFamily="34" charset="0"/>
              </a:rPr>
              <a:t>Financial statements Audit</a:t>
            </a:r>
          </a:p>
          <a:p>
            <a:pPr marL="285750" indent="-115888" defTabSz="457197">
              <a:buFont typeface="Arial"/>
              <a:buChar char="•"/>
              <a:defRPr/>
            </a:pPr>
            <a:r>
              <a:rPr lang="en-US" sz="1100" dirty="0">
                <a:solidFill>
                  <a:prstClr val="black"/>
                </a:solidFill>
                <a:latin typeface="Calibri"/>
                <a:ea typeface="Verdana" panose="020B0604030504040204" pitchFamily="34" charset="0"/>
                <a:cs typeface="Calibri" panose="020F0502020204030204" pitchFamily="34" charset="0"/>
              </a:rPr>
              <a:t>Accounting Advisory</a:t>
            </a:r>
          </a:p>
          <a:p>
            <a:pPr marL="285750" indent="-115888" defTabSz="457197">
              <a:buFont typeface="Arial"/>
              <a:buChar char="•"/>
              <a:defRPr/>
            </a:pPr>
            <a:r>
              <a:rPr lang="en-US" sz="1100" dirty="0">
                <a:solidFill>
                  <a:prstClr val="black"/>
                </a:solidFill>
                <a:latin typeface="Calibri"/>
                <a:ea typeface="Verdana" panose="020B0604030504040204" pitchFamily="34" charset="0"/>
                <a:cs typeface="Calibri" panose="020F0502020204030204" pitchFamily="34" charset="0"/>
              </a:rPr>
              <a:t>Assurance Services</a:t>
            </a:r>
          </a:p>
          <a:p>
            <a:pPr marL="285750" indent="-115888" defTabSz="457197">
              <a:buFont typeface="Arial"/>
              <a:buChar char="•"/>
              <a:defRPr/>
            </a:pPr>
            <a:r>
              <a:rPr lang="en-US" sz="1100" dirty="0">
                <a:solidFill>
                  <a:prstClr val="black"/>
                </a:solidFill>
                <a:latin typeface="Calibri"/>
                <a:ea typeface="Verdana" panose="020B0604030504040204" pitchFamily="34" charset="0"/>
                <a:cs typeface="Calibri" panose="020F0502020204030204" pitchFamily="34" charset="0"/>
              </a:rPr>
              <a:t>Integrated Services</a:t>
            </a:r>
          </a:p>
        </p:txBody>
      </p:sp>
      <p:sp>
        <p:nvSpPr>
          <p:cNvPr id="12" name="Rectangle 11">
            <a:extLst>
              <a:ext uri="{FF2B5EF4-FFF2-40B4-BE49-F238E27FC236}">
                <a16:creationId xmlns:a16="http://schemas.microsoft.com/office/drawing/2014/main" id="{4BF22103-BD60-4B3A-B3C1-D7E8B78458F7}"/>
              </a:ext>
            </a:extLst>
          </p:cNvPr>
          <p:cNvSpPr/>
          <p:nvPr/>
        </p:nvSpPr>
        <p:spPr>
          <a:xfrm>
            <a:off x="435245" y="2489180"/>
            <a:ext cx="3401568" cy="91440"/>
          </a:xfrm>
          <a:prstGeom prst="rect">
            <a:avLst/>
          </a:prstGeom>
          <a:solidFill>
            <a:srgbClr val="86BC25"/>
          </a:solidFill>
          <a:ln w="25400" cap="flat" cmpd="sng" algn="ctr">
            <a:noFill/>
            <a:prstDash val="solid"/>
          </a:ln>
          <a:effectLst/>
        </p:spPr>
        <p:txBody>
          <a:bodyPr rtlCol="0" anchor="t"/>
          <a:lstStyle/>
          <a:p>
            <a:pPr algn="ctr">
              <a:spcAft>
                <a:spcPts val="1003"/>
              </a:spcAft>
              <a:defRPr/>
            </a:pPr>
            <a:endParaRPr lang="en-US" sz="1100" kern="0" dirty="0">
              <a:solidFill>
                <a:prstClr val="black"/>
              </a:solidFill>
              <a:ea typeface="Verdana" panose="020B060403050404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6193D09D-9380-409B-B8E9-361C71F51E23}"/>
              </a:ext>
            </a:extLst>
          </p:cNvPr>
          <p:cNvSpPr/>
          <p:nvPr/>
        </p:nvSpPr>
        <p:spPr>
          <a:xfrm>
            <a:off x="1158190" y="2082502"/>
            <a:ext cx="2154756" cy="400110"/>
          </a:xfrm>
          <a:prstGeom prst="rect">
            <a:avLst/>
          </a:prstGeom>
        </p:spPr>
        <p:txBody>
          <a:bodyPr wrap="none">
            <a:spAutoFit/>
          </a:bodyPr>
          <a:lstStyle/>
          <a:p>
            <a:pPr algn="ctr" defTabSz="916686" eaLnBrk="0" hangingPunct="0">
              <a:spcBef>
                <a:spcPts val="400"/>
              </a:spcBef>
              <a:defRPr/>
            </a:pPr>
            <a:r>
              <a:rPr lang="en-US" sz="2000" b="1" kern="0" dirty="0">
                <a:solidFill>
                  <a:prstClr val="black"/>
                </a:solidFill>
                <a:latin typeface="Calibri"/>
                <a:cs typeface="Calibri" panose="020F0502020204030204" pitchFamily="34" charset="0"/>
              </a:rPr>
              <a:t>Audit &amp; Assurance</a:t>
            </a:r>
          </a:p>
        </p:txBody>
      </p:sp>
      <p:sp>
        <p:nvSpPr>
          <p:cNvPr id="14" name="Rectangle 13">
            <a:extLst>
              <a:ext uri="{FF2B5EF4-FFF2-40B4-BE49-F238E27FC236}">
                <a16:creationId xmlns:a16="http://schemas.microsoft.com/office/drawing/2014/main" id="{191BD190-4031-4844-BBEE-6C47A1A71A14}"/>
              </a:ext>
            </a:extLst>
          </p:cNvPr>
          <p:cNvSpPr/>
          <p:nvPr/>
        </p:nvSpPr>
        <p:spPr>
          <a:xfrm>
            <a:off x="435245" y="2719956"/>
            <a:ext cx="3503797" cy="938719"/>
          </a:xfrm>
          <a:prstGeom prst="rect">
            <a:avLst/>
          </a:prstGeom>
        </p:spPr>
        <p:txBody>
          <a:bodyPr wrap="square">
            <a:spAutoFit/>
          </a:bodyPr>
          <a:lstStyle/>
          <a:p>
            <a:pPr defTabSz="1219170">
              <a:defRPr/>
            </a:pPr>
            <a:r>
              <a:rPr lang="en-US" sz="1100" dirty="0">
                <a:solidFill>
                  <a:prstClr val="black"/>
                </a:solidFill>
                <a:latin typeface="Calibri"/>
                <a:ea typeface="Verdana" panose="020B0604030504040204" pitchFamily="34" charset="0"/>
                <a:cs typeface="Calibri" panose="020F0502020204030204" pitchFamily="34" charset="0"/>
              </a:rPr>
              <a:t>Audit &amp; Assurance is about much more than just the numbers. It’s about attesting to accomplishments and challenges, and helping to assure strong foundations for future aspirations. Deloitte illuminates the what, how, and why of change so you’re always ready to act ahead.</a:t>
            </a:r>
          </a:p>
        </p:txBody>
      </p:sp>
      <p:sp>
        <p:nvSpPr>
          <p:cNvPr id="15" name="Rectangle 14">
            <a:extLst>
              <a:ext uri="{FF2B5EF4-FFF2-40B4-BE49-F238E27FC236}">
                <a16:creationId xmlns:a16="http://schemas.microsoft.com/office/drawing/2014/main" id="{1E90E96E-D4F0-4B27-9CA7-D3A40A224627}"/>
              </a:ext>
            </a:extLst>
          </p:cNvPr>
          <p:cNvSpPr/>
          <p:nvPr/>
        </p:nvSpPr>
        <p:spPr>
          <a:xfrm>
            <a:off x="3878607" y="2489180"/>
            <a:ext cx="3403988" cy="91440"/>
          </a:xfrm>
          <a:prstGeom prst="rect">
            <a:avLst/>
          </a:prstGeom>
          <a:solidFill>
            <a:srgbClr val="43B02A"/>
          </a:solidFill>
          <a:ln w="25400" cap="flat" cmpd="sng" algn="ctr">
            <a:noFill/>
            <a:prstDash val="solid"/>
          </a:ln>
          <a:effectLst/>
        </p:spPr>
        <p:txBody>
          <a:bodyPr rtlCol="0" anchor="t"/>
          <a:lstStyle/>
          <a:p>
            <a:pPr algn="ctr">
              <a:spcAft>
                <a:spcPts val="1003"/>
              </a:spcAft>
              <a:defRPr/>
            </a:pPr>
            <a:endParaRPr lang="en-US" sz="1100" kern="0" dirty="0">
              <a:solidFill>
                <a:prstClr val="black"/>
              </a:solidFill>
              <a:ea typeface="Verdana" panose="020B060403050404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D94E0DE7-4112-44FC-BA7E-F47F92008155}"/>
              </a:ext>
            </a:extLst>
          </p:cNvPr>
          <p:cNvSpPr/>
          <p:nvPr/>
        </p:nvSpPr>
        <p:spPr>
          <a:xfrm>
            <a:off x="4896760" y="2082502"/>
            <a:ext cx="1367682" cy="400110"/>
          </a:xfrm>
          <a:prstGeom prst="rect">
            <a:avLst/>
          </a:prstGeom>
        </p:spPr>
        <p:txBody>
          <a:bodyPr wrap="none">
            <a:spAutoFit/>
          </a:bodyPr>
          <a:lstStyle/>
          <a:p>
            <a:pPr algn="ctr" defTabSz="916686" eaLnBrk="0" hangingPunct="0">
              <a:spcBef>
                <a:spcPts val="400"/>
              </a:spcBef>
              <a:defRPr/>
            </a:pPr>
            <a:r>
              <a:rPr lang="en-US" sz="2000" b="1" kern="0" dirty="0">
                <a:solidFill>
                  <a:prstClr val="black"/>
                </a:solidFill>
                <a:latin typeface="Calibri"/>
                <a:cs typeface="Calibri" panose="020F0502020204030204" pitchFamily="34" charset="0"/>
              </a:rPr>
              <a:t>Consulting </a:t>
            </a:r>
          </a:p>
        </p:txBody>
      </p:sp>
      <p:sp>
        <p:nvSpPr>
          <p:cNvPr id="17" name="Rectangle 16">
            <a:extLst>
              <a:ext uri="{FF2B5EF4-FFF2-40B4-BE49-F238E27FC236}">
                <a16:creationId xmlns:a16="http://schemas.microsoft.com/office/drawing/2014/main" id="{4659BEC2-27DF-4291-AA75-1FD9EC1B526E}"/>
              </a:ext>
            </a:extLst>
          </p:cNvPr>
          <p:cNvSpPr/>
          <p:nvPr/>
        </p:nvSpPr>
        <p:spPr>
          <a:xfrm>
            <a:off x="3878607" y="3554175"/>
            <a:ext cx="3809896" cy="938719"/>
          </a:xfrm>
          <a:prstGeom prst="rect">
            <a:avLst/>
          </a:prstGeom>
        </p:spPr>
        <p:txBody>
          <a:bodyPr wrap="square">
            <a:spAutoFit/>
          </a:bodyPr>
          <a:lstStyle/>
          <a:p>
            <a:pPr marL="285750" indent="-115888" defTabSz="457197">
              <a:buFont typeface="Arial"/>
              <a:buChar char="•"/>
              <a:defRPr/>
            </a:pPr>
            <a:r>
              <a:rPr lang="en-US" sz="1100" dirty="0">
                <a:solidFill>
                  <a:prstClr val="black"/>
                </a:solidFill>
                <a:latin typeface="Calibri"/>
                <a:ea typeface="Verdana" panose="020B0604030504040204" pitchFamily="34" charset="0"/>
                <a:cs typeface="Calibri" panose="020F0502020204030204" pitchFamily="34" charset="0"/>
              </a:rPr>
              <a:t>Strategy, Analytics and Mergers &amp; Acquisitions</a:t>
            </a:r>
          </a:p>
          <a:p>
            <a:pPr marL="285750" indent="-115888" defTabSz="457197">
              <a:buFont typeface="Arial"/>
              <a:buChar char="•"/>
              <a:defRPr/>
            </a:pPr>
            <a:r>
              <a:rPr lang="en-US" sz="1100" dirty="0">
                <a:solidFill>
                  <a:prstClr val="black"/>
                </a:solidFill>
                <a:latin typeface="Calibri"/>
                <a:ea typeface="Verdana" panose="020B0604030504040204" pitchFamily="34" charset="0"/>
                <a:cs typeface="Calibri" panose="020F0502020204030204" pitchFamily="34" charset="0"/>
              </a:rPr>
              <a:t>Customer &amp; Marketing</a:t>
            </a:r>
          </a:p>
          <a:p>
            <a:pPr marL="285750" indent="-115888" defTabSz="457197">
              <a:buFont typeface="Arial"/>
              <a:buChar char="•"/>
              <a:defRPr/>
            </a:pPr>
            <a:r>
              <a:rPr lang="en-US" sz="1100" dirty="0">
                <a:solidFill>
                  <a:prstClr val="black"/>
                </a:solidFill>
                <a:latin typeface="Calibri"/>
                <a:ea typeface="Verdana" panose="020B0604030504040204" pitchFamily="34" charset="0"/>
                <a:cs typeface="Calibri" panose="020F0502020204030204" pitchFamily="34" charset="0"/>
              </a:rPr>
              <a:t>Business Operations</a:t>
            </a:r>
          </a:p>
          <a:p>
            <a:pPr marL="285750" indent="-115888" defTabSz="457197">
              <a:buFont typeface="Arial"/>
              <a:buChar char="•"/>
              <a:defRPr/>
            </a:pPr>
            <a:r>
              <a:rPr lang="en-US" sz="1100" dirty="0">
                <a:solidFill>
                  <a:prstClr val="black"/>
                </a:solidFill>
                <a:latin typeface="Calibri"/>
                <a:ea typeface="Verdana" panose="020B0604030504040204" pitchFamily="34" charset="0"/>
                <a:cs typeface="Calibri" panose="020F0502020204030204" pitchFamily="34" charset="0"/>
              </a:rPr>
              <a:t>Human Capital</a:t>
            </a:r>
          </a:p>
          <a:p>
            <a:pPr marL="285750" indent="-115888" defTabSz="457197">
              <a:buFont typeface="Arial"/>
              <a:buChar char="•"/>
              <a:defRPr/>
            </a:pPr>
            <a:r>
              <a:rPr lang="en-US" sz="1100" dirty="0">
                <a:solidFill>
                  <a:prstClr val="black"/>
                </a:solidFill>
                <a:latin typeface="Calibri"/>
                <a:ea typeface="Verdana" panose="020B0604030504040204" pitchFamily="34" charset="0"/>
                <a:cs typeface="Calibri" panose="020F0502020204030204" pitchFamily="34" charset="0"/>
              </a:rPr>
              <a:t>Enterprise Technology &amp; Performance</a:t>
            </a:r>
          </a:p>
        </p:txBody>
      </p:sp>
      <p:sp>
        <p:nvSpPr>
          <p:cNvPr id="18" name="Rectangle 17">
            <a:extLst>
              <a:ext uri="{FF2B5EF4-FFF2-40B4-BE49-F238E27FC236}">
                <a16:creationId xmlns:a16="http://schemas.microsoft.com/office/drawing/2014/main" id="{06BB89DE-C9EC-44A7-82A3-95ED929B3B19}"/>
              </a:ext>
            </a:extLst>
          </p:cNvPr>
          <p:cNvSpPr/>
          <p:nvPr/>
        </p:nvSpPr>
        <p:spPr>
          <a:xfrm>
            <a:off x="3878607" y="2651723"/>
            <a:ext cx="3425902" cy="938719"/>
          </a:xfrm>
          <a:prstGeom prst="rect">
            <a:avLst/>
          </a:prstGeom>
        </p:spPr>
        <p:txBody>
          <a:bodyPr wrap="square">
            <a:spAutoFit/>
          </a:bodyPr>
          <a:lstStyle/>
          <a:p>
            <a:pPr defTabSz="1219170">
              <a:spcBef>
                <a:spcPts val="600"/>
              </a:spcBef>
              <a:spcAft>
                <a:spcPts val="600"/>
              </a:spcAft>
              <a:defRPr/>
            </a:pPr>
            <a:r>
              <a:rPr lang="en-US" sz="1100" dirty="0">
                <a:solidFill>
                  <a:prstClr val="black"/>
                </a:solidFill>
                <a:latin typeface="Calibri"/>
                <a:ea typeface="Verdana" panose="020B0604030504040204" pitchFamily="34" charset="0"/>
                <a:cs typeface="Calibri" panose="020F0502020204030204" pitchFamily="34" charset="0"/>
              </a:rPr>
              <a:t>Innovation, transformation and leadership occur in many ways. Deloitte helps solve clients’ most complex issues is distinct. The team delivers strategy and implementation, from a business and technology view, to help clients lead in the markets where they compete.</a:t>
            </a:r>
            <a:endParaRPr lang="en-US" sz="1100" b="1" dirty="0">
              <a:solidFill>
                <a:prstClr val="black"/>
              </a:solidFill>
              <a:latin typeface="Calibri"/>
              <a:ea typeface="Verdana" panose="020B060403050404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BDBAB406-35BC-4644-9F91-1A1F12B78554}"/>
              </a:ext>
            </a:extLst>
          </p:cNvPr>
          <p:cNvSpPr/>
          <p:nvPr/>
        </p:nvSpPr>
        <p:spPr>
          <a:xfrm>
            <a:off x="3878607" y="4913940"/>
            <a:ext cx="3401568" cy="91440"/>
          </a:xfrm>
          <a:prstGeom prst="rect">
            <a:avLst/>
          </a:prstGeom>
          <a:solidFill>
            <a:srgbClr val="43B02A"/>
          </a:solidFill>
          <a:ln w="25400" cap="flat" cmpd="sng" algn="ctr">
            <a:noFill/>
            <a:prstDash val="solid"/>
          </a:ln>
          <a:effectLst/>
        </p:spPr>
        <p:txBody>
          <a:bodyPr rtlCol="0" anchor="t"/>
          <a:lstStyle/>
          <a:p>
            <a:pPr algn="ctr">
              <a:spcAft>
                <a:spcPts val="1003"/>
              </a:spcAft>
              <a:defRPr/>
            </a:pPr>
            <a:endParaRPr lang="en-US" sz="1100" kern="0" dirty="0">
              <a:solidFill>
                <a:prstClr val="black"/>
              </a:solidFill>
              <a:ea typeface="Verdana" panose="020B060403050404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4EF98222-E9C8-49B7-8372-FB3CAEE6C8D6}"/>
              </a:ext>
            </a:extLst>
          </p:cNvPr>
          <p:cNvSpPr/>
          <p:nvPr/>
        </p:nvSpPr>
        <p:spPr>
          <a:xfrm>
            <a:off x="3878607" y="5847151"/>
            <a:ext cx="3461775" cy="769441"/>
          </a:xfrm>
          <a:prstGeom prst="rect">
            <a:avLst/>
          </a:prstGeom>
        </p:spPr>
        <p:txBody>
          <a:bodyPr wrap="square">
            <a:spAutoFit/>
          </a:bodyPr>
          <a:lstStyle/>
          <a:p>
            <a:pPr marL="285750" indent="-115888" defTabSz="457197">
              <a:buFont typeface="Arial" panose="020B0604020202020204" pitchFamily="34" charset="0"/>
              <a:buChar char="•"/>
              <a:defRPr/>
            </a:pPr>
            <a:r>
              <a:rPr lang="en-US" sz="1100" dirty="0">
                <a:solidFill>
                  <a:prstClr val="black"/>
                </a:solidFill>
                <a:latin typeface="Calibri"/>
                <a:ea typeface="Verdana" panose="020B0604030504040204" pitchFamily="34" charset="0"/>
                <a:cs typeface="Calibri" panose="020F0502020204030204" pitchFamily="34" charset="0"/>
              </a:rPr>
              <a:t>Mergers &amp; Acquisitions </a:t>
            </a:r>
          </a:p>
          <a:p>
            <a:pPr marL="285750" indent="-115888" defTabSz="457197">
              <a:buFont typeface="Arial" panose="020B0604020202020204" pitchFamily="34" charset="0"/>
              <a:buChar char="•"/>
              <a:defRPr/>
            </a:pPr>
            <a:r>
              <a:rPr lang="en-US" sz="1100" dirty="0">
                <a:solidFill>
                  <a:prstClr val="black"/>
                </a:solidFill>
                <a:latin typeface="Calibri"/>
                <a:ea typeface="Verdana" panose="020B0604030504040204" pitchFamily="34" charset="0"/>
                <a:cs typeface="Calibri" panose="020F0502020204030204" pitchFamily="34" charset="0"/>
              </a:rPr>
              <a:t>Forensics</a:t>
            </a:r>
          </a:p>
          <a:p>
            <a:pPr marL="285750" indent="-115888" defTabSz="457197">
              <a:buFont typeface="Arial" panose="020B0604020202020204" pitchFamily="34" charset="0"/>
              <a:buChar char="•"/>
              <a:defRPr/>
            </a:pPr>
            <a:r>
              <a:rPr lang="en-US" sz="1100" dirty="0">
                <a:solidFill>
                  <a:prstClr val="black"/>
                </a:solidFill>
                <a:latin typeface="Calibri"/>
                <a:ea typeface="Verdana" panose="020B0604030504040204" pitchFamily="34" charset="0"/>
                <a:cs typeface="Calibri" panose="020F0502020204030204" pitchFamily="34" charset="0"/>
              </a:rPr>
              <a:t>Real Estate</a:t>
            </a:r>
          </a:p>
          <a:p>
            <a:pPr marL="285750" indent="-115888" defTabSz="457197">
              <a:buFont typeface="Arial" panose="020B0604020202020204" pitchFamily="34" charset="0"/>
              <a:buChar char="•"/>
              <a:defRPr/>
            </a:pPr>
            <a:r>
              <a:rPr lang="en-US" sz="1100" dirty="0">
                <a:solidFill>
                  <a:prstClr val="black"/>
                </a:solidFill>
                <a:latin typeface="Calibri"/>
                <a:ea typeface="Verdana" panose="020B0604030504040204" pitchFamily="34" charset="0"/>
                <a:cs typeface="Calibri" panose="020F0502020204030204" pitchFamily="34" charset="0"/>
              </a:rPr>
              <a:t>Restructuring Services</a:t>
            </a:r>
          </a:p>
        </p:txBody>
      </p:sp>
      <p:sp>
        <p:nvSpPr>
          <p:cNvPr id="21" name="Rectangle 20">
            <a:extLst>
              <a:ext uri="{FF2B5EF4-FFF2-40B4-BE49-F238E27FC236}">
                <a16:creationId xmlns:a16="http://schemas.microsoft.com/office/drawing/2014/main" id="{3241B557-687A-4C2B-957E-61C8EFE5595C}"/>
              </a:ext>
            </a:extLst>
          </p:cNvPr>
          <p:cNvSpPr/>
          <p:nvPr/>
        </p:nvSpPr>
        <p:spPr>
          <a:xfrm>
            <a:off x="4361645" y="4542281"/>
            <a:ext cx="2435492" cy="400110"/>
          </a:xfrm>
          <a:prstGeom prst="rect">
            <a:avLst/>
          </a:prstGeom>
        </p:spPr>
        <p:txBody>
          <a:bodyPr wrap="square">
            <a:spAutoFit/>
          </a:bodyPr>
          <a:lstStyle/>
          <a:p>
            <a:pPr marL="174623" algn="ctr" defTabSz="916686" eaLnBrk="0" hangingPunct="0">
              <a:spcBef>
                <a:spcPts val="400"/>
              </a:spcBef>
              <a:defRPr/>
            </a:pPr>
            <a:r>
              <a:rPr lang="en-US" sz="2000" b="1" kern="0" dirty="0">
                <a:solidFill>
                  <a:prstClr val="black"/>
                </a:solidFill>
                <a:latin typeface="Calibri"/>
                <a:cs typeface="Calibri" panose="020F0502020204030204" pitchFamily="34" charset="0"/>
              </a:rPr>
              <a:t>Financial Advisory</a:t>
            </a:r>
          </a:p>
        </p:txBody>
      </p:sp>
      <p:sp>
        <p:nvSpPr>
          <p:cNvPr id="22" name="Rectangle 21">
            <a:extLst>
              <a:ext uri="{FF2B5EF4-FFF2-40B4-BE49-F238E27FC236}">
                <a16:creationId xmlns:a16="http://schemas.microsoft.com/office/drawing/2014/main" id="{7E889B11-196B-4102-AB67-8B5E679A3A32}"/>
              </a:ext>
            </a:extLst>
          </p:cNvPr>
          <p:cNvSpPr/>
          <p:nvPr/>
        </p:nvSpPr>
        <p:spPr>
          <a:xfrm>
            <a:off x="3878607" y="4979527"/>
            <a:ext cx="3727630" cy="938719"/>
          </a:xfrm>
          <a:prstGeom prst="rect">
            <a:avLst/>
          </a:prstGeom>
        </p:spPr>
        <p:txBody>
          <a:bodyPr wrap="square">
            <a:spAutoFit/>
          </a:bodyPr>
          <a:lstStyle/>
          <a:p>
            <a:pPr defTabSz="1219170">
              <a:defRPr/>
            </a:pPr>
            <a:r>
              <a:rPr lang="en-US" sz="1100" dirty="0">
                <a:solidFill>
                  <a:prstClr val="black"/>
                </a:solidFill>
                <a:latin typeface="Calibri"/>
                <a:ea typeface="Verdana" panose="020B0604030504040204" pitchFamily="34" charset="0"/>
                <a:cs typeface="Calibri" panose="020F0502020204030204" pitchFamily="34" charset="0"/>
              </a:rPr>
              <a:t>Deloitte provides services around M&amp;A, restructurings, raising capital, and forensic investigations. Multi-situational capabilities are offered and those include business modeling, public private partnerships, and infrastructure advisory and valuations.</a:t>
            </a:r>
          </a:p>
        </p:txBody>
      </p:sp>
      <p:sp>
        <p:nvSpPr>
          <p:cNvPr id="23" name="Rectangle 22">
            <a:extLst>
              <a:ext uri="{FF2B5EF4-FFF2-40B4-BE49-F238E27FC236}">
                <a16:creationId xmlns:a16="http://schemas.microsoft.com/office/drawing/2014/main" id="{6DDFE379-D05C-4145-B881-DC659BF92AF7}"/>
              </a:ext>
            </a:extLst>
          </p:cNvPr>
          <p:cNvSpPr/>
          <p:nvPr/>
        </p:nvSpPr>
        <p:spPr>
          <a:xfrm>
            <a:off x="464781" y="4913940"/>
            <a:ext cx="3401568" cy="91440"/>
          </a:xfrm>
          <a:prstGeom prst="rect">
            <a:avLst/>
          </a:prstGeom>
          <a:solidFill>
            <a:srgbClr val="86BC25"/>
          </a:solidFill>
          <a:ln w="25400" cap="flat" cmpd="sng" algn="ctr">
            <a:noFill/>
            <a:prstDash val="solid"/>
          </a:ln>
          <a:effectLst/>
        </p:spPr>
        <p:txBody>
          <a:bodyPr rtlCol="0" anchor="t"/>
          <a:lstStyle/>
          <a:p>
            <a:pPr algn="ctr">
              <a:spcAft>
                <a:spcPts val="1003"/>
              </a:spcAft>
              <a:defRPr/>
            </a:pPr>
            <a:endParaRPr lang="en-US" sz="1100" kern="0" dirty="0">
              <a:solidFill>
                <a:prstClr val="black"/>
              </a:solidFill>
              <a:ea typeface="Verdana" panose="020B0604030504040204" pitchFamily="34" charset="0"/>
              <a:cs typeface="Calibri" panose="020F0502020204030204" pitchFamily="34" charset="0"/>
            </a:endParaRPr>
          </a:p>
        </p:txBody>
      </p:sp>
      <p:sp>
        <p:nvSpPr>
          <p:cNvPr id="24" name="Rectangle 23">
            <a:extLst>
              <a:ext uri="{FF2B5EF4-FFF2-40B4-BE49-F238E27FC236}">
                <a16:creationId xmlns:a16="http://schemas.microsoft.com/office/drawing/2014/main" id="{9EEBB458-7BFC-48C9-95AA-C1601D5B9F13}"/>
              </a:ext>
            </a:extLst>
          </p:cNvPr>
          <p:cNvSpPr/>
          <p:nvPr/>
        </p:nvSpPr>
        <p:spPr>
          <a:xfrm>
            <a:off x="1432304" y="4542281"/>
            <a:ext cx="1606529" cy="400110"/>
          </a:xfrm>
          <a:prstGeom prst="rect">
            <a:avLst/>
          </a:prstGeom>
        </p:spPr>
        <p:txBody>
          <a:bodyPr wrap="none">
            <a:spAutoFit/>
          </a:bodyPr>
          <a:lstStyle/>
          <a:p>
            <a:pPr algn="ctr" defTabSz="916686" eaLnBrk="0" hangingPunct="0">
              <a:spcBef>
                <a:spcPts val="400"/>
              </a:spcBef>
              <a:defRPr/>
            </a:pPr>
            <a:r>
              <a:rPr lang="en-US" sz="2000" b="1" kern="0" dirty="0">
                <a:solidFill>
                  <a:prstClr val="black"/>
                </a:solidFill>
                <a:latin typeface="Calibri"/>
                <a:cs typeface="Calibri" panose="020F0502020204030204" pitchFamily="34" charset="0"/>
              </a:rPr>
              <a:t>Risk Advisory</a:t>
            </a:r>
          </a:p>
        </p:txBody>
      </p:sp>
      <p:sp>
        <p:nvSpPr>
          <p:cNvPr id="25" name="Rectangle 24">
            <a:extLst>
              <a:ext uri="{FF2B5EF4-FFF2-40B4-BE49-F238E27FC236}">
                <a16:creationId xmlns:a16="http://schemas.microsoft.com/office/drawing/2014/main" id="{4100E80C-72DF-48AF-841C-8FE3E063EB53}"/>
              </a:ext>
            </a:extLst>
          </p:cNvPr>
          <p:cNvSpPr/>
          <p:nvPr/>
        </p:nvSpPr>
        <p:spPr>
          <a:xfrm>
            <a:off x="7281070" y="2489180"/>
            <a:ext cx="3401568" cy="91440"/>
          </a:xfrm>
          <a:prstGeom prst="rect">
            <a:avLst/>
          </a:prstGeom>
          <a:solidFill>
            <a:srgbClr val="26890D"/>
          </a:solidFill>
          <a:ln w="25400" cap="flat" cmpd="sng" algn="ctr">
            <a:noFill/>
            <a:prstDash val="solid"/>
          </a:ln>
          <a:effectLst/>
        </p:spPr>
        <p:txBody>
          <a:bodyPr rtlCol="0" anchor="t"/>
          <a:lstStyle/>
          <a:p>
            <a:pPr algn="ctr">
              <a:spcAft>
                <a:spcPts val="1003"/>
              </a:spcAft>
              <a:defRPr/>
            </a:pPr>
            <a:endParaRPr lang="en-US" sz="1100" kern="0" dirty="0">
              <a:solidFill>
                <a:prstClr val="black"/>
              </a:solidFill>
              <a:ea typeface="Verdana" panose="020B060403050404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59C35955-AF46-499A-A49C-F502F649C1A1}"/>
              </a:ext>
            </a:extLst>
          </p:cNvPr>
          <p:cNvSpPr/>
          <p:nvPr/>
        </p:nvSpPr>
        <p:spPr>
          <a:xfrm>
            <a:off x="7281070" y="3382021"/>
            <a:ext cx="2947319" cy="1446550"/>
          </a:xfrm>
          <a:prstGeom prst="rect">
            <a:avLst/>
          </a:prstGeom>
        </p:spPr>
        <p:txBody>
          <a:bodyPr wrap="square" numCol="1">
            <a:spAutoFit/>
          </a:bodyPr>
          <a:lstStyle/>
          <a:p>
            <a:pPr marL="285750" indent="-115888" defTabSz="457197">
              <a:buFont typeface="Arial"/>
              <a:buChar char="•"/>
              <a:defRPr/>
            </a:pPr>
            <a:r>
              <a:rPr lang="en-US" sz="1100" dirty="0">
                <a:solidFill>
                  <a:prstClr val="black"/>
                </a:solidFill>
                <a:latin typeface="Calibri"/>
                <a:ea typeface="Verdana" panose="020B0604030504040204" pitchFamily="34" charset="0"/>
                <a:cs typeface="Calibri" panose="020F0502020204030204" pitchFamily="34" charset="0"/>
              </a:rPr>
              <a:t>Business Tax</a:t>
            </a:r>
          </a:p>
          <a:p>
            <a:pPr marL="285750" indent="-115888" defTabSz="457197">
              <a:buFont typeface="Arial"/>
              <a:buChar char="•"/>
              <a:defRPr/>
            </a:pPr>
            <a:r>
              <a:rPr lang="en-US" sz="1100" dirty="0">
                <a:solidFill>
                  <a:prstClr val="black"/>
                </a:solidFill>
                <a:latin typeface="Calibri"/>
                <a:ea typeface="Verdana" panose="020B0604030504040204" pitchFamily="34" charset="0"/>
                <a:cs typeface="Calibri" panose="020F0502020204030204" pitchFamily="34" charset="0"/>
              </a:rPr>
              <a:t>Global Family Solutions </a:t>
            </a:r>
          </a:p>
          <a:p>
            <a:pPr marL="285750" indent="-115888" defTabSz="457197">
              <a:buFont typeface="Arial"/>
              <a:buChar char="•"/>
              <a:defRPr/>
            </a:pPr>
            <a:r>
              <a:rPr lang="en-US" sz="1100" dirty="0">
                <a:solidFill>
                  <a:prstClr val="black"/>
                </a:solidFill>
                <a:latin typeface="Calibri"/>
                <a:ea typeface="Verdana" panose="020B0604030504040204" pitchFamily="34" charset="0"/>
                <a:cs typeface="Calibri" panose="020F0502020204030204" pitchFamily="34" charset="0"/>
              </a:rPr>
              <a:t>Indirect Tax</a:t>
            </a:r>
          </a:p>
          <a:p>
            <a:pPr marL="285750" indent="-115888" defTabSz="457197">
              <a:buFont typeface="Arial"/>
              <a:buChar char="•"/>
              <a:defRPr/>
            </a:pPr>
            <a:r>
              <a:rPr lang="en-US" sz="1100" dirty="0">
                <a:solidFill>
                  <a:prstClr val="black"/>
                </a:solidFill>
                <a:latin typeface="Calibri"/>
                <a:ea typeface="Verdana" panose="020B0604030504040204" pitchFamily="34" charset="0"/>
                <a:cs typeface="Calibri" panose="020F0502020204030204" pitchFamily="34" charset="0"/>
              </a:rPr>
              <a:t>International and M&amp;A Tax</a:t>
            </a:r>
          </a:p>
          <a:p>
            <a:pPr marL="285750" indent="-115888" defTabSz="457197">
              <a:buFont typeface="Arial"/>
              <a:buChar char="•"/>
              <a:defRPr/>
            </a:pPr>
            <a:r>
              <a:rPr lang="en-US" sz="1100" dirty="0">
                <a:solidFill>
                  <a:prstClr val="black"/>
                </a:solidFill>
                <a:latin typeface="Calibri"/>
                <a:ea typeface="Verdana" panose="020B0604030504040204" pitchFamily="34" charset="0"/>
                <a:cs typeface="Calibri" panose="020F0502020204030204" pitchFamily="34" charset="0"/>
              </a:rPr>
              <a:t>Transfer Pricing </a:t>
            </a:r>
          </a:p>
          <a:p>
            <a:pPr marL="285750" indent="-115888" defTabSz="457197">
              <a:buFont typeface="Arial"/>
              <a:buChar char="•"/>
              <a:defRPr/>
            </a:pPr>
            <a:r>
              <a:rPr lang="en-US" sz="1100" dirty="0">
                <a:solidFill>
                  <a:prstClr val="black"/>
                </a:solidFill>
                <a:latin typeface="Calibri"/>
                <a:ea typeface="Verdana" panose="020B0604030504040204" pitchFamily="34" charset="0"/>
                <a:cs typeface="Calibri" panose="020F0502020204030204" pitchFamily="34" charset="0"/>
              </a:rPr>
              <a:t>Global Employer Services </a:t>
            </a:r>
          </a:p>
          <a:p>
            <a:pPr marL="285750" indent="-115888" defTabSz="457197">
              <a:buFont typeface="Arial"/>
              <a:buChar char="•"/>
              <a:defRPr/>
            </a:pPr>
            <a:r>
              <a:rPr lang="en-US" sz="1100" dirty="0">
                <a:solidFill>
                  <a:prstClr val="black"/>
                </a:solidFill>
                <a:latin typeface="Calibri"/>
                <a:ea typeface="Verdana" panose="020B0604030504040204" pitchFamily="34" charset="0"/>
                <a:cs typeface="Calibri" panose="020F0502020204030204" pitchFamily="34" charset="0"/>
              </a:rPr>
              <a:t>Business Process Solutions </a:t>
            </a:r>
          </a:p>
          <a:p>
            <a:pPr marL="285750" indent="-115888" defTabSz="457197">
              <a:buFont typeface="Arial"/>
              <a:buChar char="•"/>
              <a:defRPr/>
            </a:pPr>
            <a:r>
              <a:rPr lang="en-US" sz="1100" dirty="0">
                <a:solidFill>
                  <a:prstClr val="black"/>
                </a:solidFill>
                <a:latin typeface="Calibri"/>
                <a:ea typeface="Verdana" panose="020B0604030504040204" pitchFamily="34" charset="0"/>
                <a:cs typeface="Calibri" panose="020F0502020204030204" pitchFamily="34" charset="0"/>
              </a:rPr>
              <a:t>Tax Management Consulting </a:t>
            </a:r>
          </a:p>
        </p:txBody>
      </p:sp>
      <p:sp>
        <p:nvSpPr>
          <p:cNvPr id="27" name="Rectangle 26">
            <a:extLst>
              <a:ext uri="{FF2B5EF4-FFF2-40B4-BE49-F238E27FC236}">
                <a16:creationId xmlns:a16="http://schemas.microsoft.com/office/drawing/2014/main" id="{1D6AE322-296E-4DC7-B846-79CAF41C3906}"/>
              </a:ext>
            </a:extLst>
          </p:cNvPr>
          <p:cNvSpPr/>
          <p:nvPr/>
        </p:nvSpPr>
        <p:spPr>
          <a:xfrm>
            <a:off x="8192215" y="2082502"/>
            <a:ext cx="1579279" cy="400110"/>
          </a:xfrm>
          <a:prstGeom prst="rect">
            <a:avLst/>
          </a:prstGeom>
        </p:spPr>
        <p:txBody>
          <a:bodyPr wrap="none">
            <a:spAutoFit/>
          </a:bodyPr>
          <a:lstStyle/>
          <a:p>
            <a:pPr marL="174623" algn="ctr" defTabSz="916686" eaLnBrk="0" hangingPunct="0">
              <a:spcBef>
                <a:spcPts val="400"/>
              </a:spcBef>
              <a:defRPr/>
            </a:pPr>
            <a:r>
              <a:rPr lang="en-US" sz="2000" b="1" kern="0" dirty="0">
                <a:solidFill>
                  <a:prstClr val="black"/>
                </a:solidFill>
                <a:latin typeface="Calibri"/>
                <a:cs typeface="Calibri" panose="020F0502020204030204" pitchFamily="34" charset="0"/>
              </a:rPr>
              <a:t>Tax &amp; Legal</a:t>
            </a:r>
          </a:p>
        </p:txBody>
      </p:sp>
      <p:sp>
        <p:nvSpPr>
          <p:cNvPr id="28" name="Rectangle 27">
            <a:extLst>
              <a:ext uri="{FF2B5EF4-FFF2-40B4-BE49-F238E27FC236}">
                <a16:creationId xmlns:a16="http://schemas.microsoft.com/office/drawing/2014/main" id="{1C47560C-A34C-4F80-9501-1D49F9CDA022}"/>
              </a:ext>
            </a:extLst>
          </p:cNvPr>
          <p:cNvSpPr/>
          <p:nvPr/>
        </p:nvSpPr>
        <p:spPr>
          <a:xfrm>
            <a:off x="7281070" y="2701413"/>
            <a:ext cx="3622247" cy="738664"/>
          </a:xfrm>
          <a:prstGeom prst="rect">
            <a:avLst/>
          </a:prstGeom>
        </p:spPr>
        <p:txBody>
          <a:bodyPr wrap="square">
            <a:spAutoFit/>
          </a:bodyPr>
          <a:lstStyle/>
          <a:p>
            <a:pPr defTabSz="1219170">
              <a:defRPr/>
            </a:pPr>
            <a:r>
              <a:rPr lang="en-US" sz="1050" dirty="0">
                <a:solidFill>
                  <a:prstClr val="black"/>
                </a:solidFill>
                <a:latin typeface="Calibri"/>
                <a:ea typeface="Verdana" panose="020B0604030504040204" pitchFamily="34" charset="0"/>
                <a:cs typeface="Calibri" panose="020F0502020204030204" pitchFamily="34" charset="0"/>
              </a:rPr>
              <a:t>Today’s rapidly shifting global Tax environment is creating unprecedented change in the market. In the midst of uncertainty, Deloitte helps clients see opportunities and lead with confidence.</a:t>
            </a:r>
          </a:p>
        </p:txBody>
      </p:sp>
      <p:sp>
        <p:nvSpPr>
          <p:cNvPr id="29" name="Rectangle 28">
            <a:extLst>
              <a:ext uri="{FF2B5EF4-FFF2-40B4-BE49-F238E27FC236}">
                <a16:creationId xmlns:a16="http://schemas.microsoft.com/office/drawing/2014/main" id="{9D908FCF-318F-4C70-B64B-F3AA5CC03D6A}"/>
              </a:ext>
            </a:extLst>
          </p:cNvPr>
          <p:cNvSpPr/>
          <p:nvPr/>
        </p:nvSpPr>
        <p:spPr>
          <a:xfrm>
            <a:off x="464781" y="5709369"/>
            <a:ext cx="2351926" cy="600164"/>
          </a:xfrm>
          <a:prstGeom prst="rect">
            <a:avLst/>
          </a:prstGeom>
        </p:spPr>
        <p:txBody>
          <a:bodyPr wrap="none">
            <a:spAutoFit/>
          </a:bodyPr>
          <a:lstStyle/>
          <a:p>
            <a:pPr marL="285750" indent="-115888" defTabSz="457197">
              <a:buFont typeface="Arial" panose="020B0604020202020204" pitchFamily="34" charset="0"/>
              <a:buChar char="•"/>
              <a:defRPr/>
            </a:pPr>
            <a:r>
              <a:rPr lang="en-GB" sz="1100" dirty="0">
                <a:solidFill>
                  <a:prstClr val="black"/>
                </a:solidFill>
                <a:latin typeface="Calibri"/>
                <a:ea typeface="Verdana" panose="020B0604030504040204" pitchFamily="34" charset="0"/>
                <a:cs typeface="Calibri" panose="020F0502020204030204" pitchFamily="34" charset="0"/>
              </a:rPr>
              <a:t>Accounting and Internal Controls</a:t>
            </a:r>
          </a:p>
          <a:p>
            <a:pPr marL="285750" indent="-115888" defTabSz="457197">
              <a:buFont typeface="Arial" panose="020B0604020202020204" pitchFamily="34" charset="0"/>
              <a:buChar char="•"/>
              <a:defRPr/>
            </a:pPr>
            <a:r>
              <a:rPr lang="en-GB" sz="1100" dirty="0">
                <a:solidFill>
                  <a:prstClr val="black"/>
                </a:solidFill>
                <a:latin typeface="Calibri"/>
                <a:ea typeface="Verdana" panose="020B0604030504040204" pitchFamily="34" charset="0"/>
                <a:cs typeface="Calibri" panose="020F0502020204030204" pitchFamily="34" charset="0"/>
              </a:rPr>
              <a:t>Cyber Risk </a:t>
            </a:r>
          </a:p>
          <a:p>
            <a:pPr marL="285750" indent="-115888" defTabSz="457197">
              <a:buFont typeface="Arial" panose="020B0604020202020204" pitchFamily="34" charset="0"/>
              <a:buChar char="•"/>
              <a:defRPr/>
            </a:pPr>
            <a:r>
              <a:rPr lang="en-GB" sz="1100" dirty="0">
                <a:solidFill>
                  <a:prstClr val="black"/>
                </a:solidFill>
                <a:latin typeface="Calibri"/>
                <a:ea typeface="Verdana" panose="020B0604030504040204" pitchFamily="34" charset="0"/>
                <a:cs typeface="Calibri" panose="020F0502020204030204" pitchFamily="34" charset="0"/>
              </a:rPr>
              <a:t>Financial and Regulatory Risk</a:t>
            </a:r>
          </a:p>
        </p:txBody>
      </p:sp>
      <p:sp>
        <p:nvSpPr>
          <p:cNvPr id="30" name="Rectangle 29">
            <a:extLst>
              <a:ext uri="{FF2B5EF4-FFF2-40B4-BE49-F238E27FC236}">
                <a16:creationId xmlns:a16="http://schemas.microsoft.com/office/drawing/2014/main" id="{78E6BDAD-AAA7-4E98-8412-FBD833011407}"/>
              </a:ext>
            </a:extLst>
          </p:cNvPr>
          <p:cNvSpPr/>
          <p:nvPr/>
        </p:nvSpPr>
        <p:spPr>
          <a:xfrm>
            <a:off x="464781" y="5007858"/>
            <a:ext cx="3471571" cy="738664"/>
          </a:xfrm>
          <a:prstGeom prst="rect">
            <a:avLst/>
          </a:prstGeom>
        </p:spPr>
        <p:txBody>
          <a:bodyPr wrap="square">
            <a:spAutoFit/>
          </a:bodyPr>
          <a:lstStyle/>
          <a:p>
            <a:pPr defTabSz="1219170">
              <a:defRPr/>
            </a:pPr>
            <a:r>
              <a:rPr lang="en-US" sz="1050" dirty="0">
                <a:solidFill>
                  <a:prstClr val="black"/>
                </a:solidFill>
                <a:latin typeface="Calibri"/>
                <a:ea typeface="Verdana" panose="020B0604030504040204" pitchFamily="34" charset="0"/>
                <a:cs typeface="Calibri" panose="020F0502020204030204" pitchFamily="34" charset="0"/>
              </a:rPr>
              <a:t>Leading organizations understand that risk is a source of competitive advantage. By managing risk more effectively these organizations unleash their full potential, creating and protecting value for all of their stakeholders.</a:t>
            </a:r>
          </a:p>
        </p:txBody>
      </p:sp>
    </p:spTree>
    <p:extLst>
      <p:ext uri="{BB962C8B-B14F-4D97-AF65-F5344CB8AC3E}">
        <p14:creationId xmlns:p14="http://schemas.microsoft.com/office/powerpoint/2010/main" val="4000303135"/>
      </p:ext>
    </p:extLst>
  </p:cSld>
  <p:clrMapOvr>
    <a:masterClrMapping/>
  </p:clrMapOvr>
  <p:transition spd="med">
    <p:pull/>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iangle 28">
            <a:extLst>
              <a:ext uri="{FF2B5EF4-FFF2-40B4-BE49-F238E27FC236}">
                <a16:creationId xmlns:a16="http://schemas.microsoft.com/office/drawing/2014/main" id="{7A9D4386-815B-44E6-9526-0FD6104C187E}"/>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7" name="Rectangle 6">
            <a:extLst>
              <a:ext uri="{FF2B5EF4-FFF2-40B4-BE49-F238E27FC236}">
                <a16:creationId xmlns:a16="http://schemas.microsoft.com/office/drawing/2014/main" id="{98EE3D90-9EC4-4CBE-BE11-ADB7A6947B1B}"/>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
        <p:nvSpPr>
          <p:cNvPr id="31" name="Title 2">
            <a:extLst>
              <a:ext uri="{FF2B5EF4-FFF2-40B4-BE49-F238E27FC236}">
                <a16:creationId xmlns:a16="http://schemas.microsoft.com/office/drawing/2014/main" id="{53F02041-4325-4C97-A72F-C739D056711E}"/>
              </a:ext>
            </a:extLst>
          </p:cNvPr>
          <p:cNvSpPr txBox="1">
            <a:spLocks/>
          </p:cNvSpPr>
          <p:nvPr/>
        </p:nvSpPr>
        <p:spPr bwMode="gray">
          <a:xfrm>
            <a:off x="448633" y="391642"/>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2400" dirty="0">
                <a:solidFill>
                  <a:prstClr val="black"/>
                </a:solidFill>
                <a:latin typeface="Calibri" panose="020F0502020204030204" pitchFamily="34" charset="0"/>
              </a:rPr>
              <a:t>About Deloitte Global professional services firm</a:t>
            </a:r>
          </a:p>
        </p:txBody>
      </p:sp>
      <p:sp>
        <p:nvSpPr>
          <p:cNvPr id="32" name="Text Placeholder 1">
            <a:extLst>
              <a:ext uri="{FF2B5EF4-FFF2-40B4-BE49-F238E27FC236}">
                <a16:creationId xmlns:a16="http://schemas.microsoft.com/office/drawing/2014/main" id="{CBFB5402-1065-4D2B-A13B-5873E700611F}"/>
              </a:ext>
            </a:extLst>
          </p:cNvPr>
          <p:cNvSpPr txBox="1">
            <a:spLocks/>
          </p:cNvSpPr>
          <p:nvPr/>
        </p:nvSpPr>
        <p:spPr>
          <a:xfrm>
            <a:off x="469899" y="736689"/>
            <a:ext cx="10648963" cy="340271"/>
          </a:xfrm>
          <a:prstGeom prst="rect">
            <a:avLst/>
          </a:prstGeom>
        </p:spPr>
        <p:txBody>
          <a:bodyPr lIns="0" tIns="0" rIns="0" bIns="0"/>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lang="en-US" sz="2400" dirty="0">
                <a:solidFill>
                  <a:srgbClr val="343434"/>
                </a:solidFill>
                <a:latin typeface="Calibri" panose="020F0502020204030204" pitchFamily="34" charset="0"/>
              </a:rPr>
              <a:t>Our Industries</a:t>
            </a:r>
          </a:p>
        </p:txBody>
      </p:sp>
      <p:grpSp>
        <p:nvGrpSpPr>
          <p:cNvPr id="33" name="Group 32">
            <a:extLst>
              <a:ext uri="{FF2B5EF4-FFF2-40B4-BE49-F238E27FC236}">
                <a16:creationId xmlns:a16="http://schemas.microsoft.com/office/drawing/2014/main" id="{0EFCBEFD-CF2A-49B6-8E52-8FB2E71890B9}"/>
              </a:ext>
            </a:extLst>
          </p:cNvPr>
          <p:cNvGrpSpPr/>
          <p:nvPr/>
        </p:nvGrpSpPr>
        <p:grpSpPr>
          <a:xfrm>
            <a:off x="426448" y="2054256"/>
            <a:ext cx="2921626" cy="1420686"/>
            <a:chOff x="426448" y="2054256"/>
            <a:chExt cx="2921626" cy="1420686"/>
          </a:xfrm>
        </p:grpSpPr>
        <p:sp>
          <p:nvSpPr>
            <p:cNvPr id="34" name="Rectangle 33">
              <a:extLst>
                <a:ext uri="{FF2B5EF4-FFF2-40B4-BE49-F238E27FC236}">
                  <a16:creationId xmlns:a16="http://schemas.microsoft.com/office/drawing/2014/main" id="{93F079E9-EAA2-4F1B-A7F2-E7D837ED6208}"/>
                </a:ext>
              </a:extLst>
            </p:cNvPr>
            <p:cNvSpPr/>
            <p:nvPr/>
          </p:nvSpPr>
          <p:spPr>
            <a:xfrm>
              <a:off x="426448" y="2054256"/>
              <a:ext cx="2243290" cy="338554"/>
            </a:xfrm>
            <a:prstGeom prst="rect">
              <a:avLst/>
            </a:prstGeom>
          </p:spPr>
          <p:txBody>
            <a:bodyPr wrap="square">
              <a:spAutoFit/>
            </a:bodyPr>
            <a:lstStyle/>
            <a:p>
              <a:pPr defTabSz="1219170">
                <a:defRPr/>
              </a:pPr>
              <a:r>
                <a:rPr lang="en-US" sz="1600" b="1" kern="0" dirty="0">
                  <a:solidFill>
                    <a:srgbClr val="86BC25"/>
                  </a:solidFill>
                  <a:latin typeface="Calibri"/>
                  <a:cs typeface="Calibri" panose="020F0502020204030204" pitchFamily="34" charset="0"/>
                </a:rPr>
                <a:t>Consumer </a:t>
              </a:r>
            </a:p>
          </p:txBody>
        </p:sp>
        <p:sp>
          <p:nvSpPr>
            <p:cNvPr id="35" name="Rectangle 34">
              <a:extLst>
                <a:ext uri="{FF2B5EF4-FFF2-40B4-BE49-F238E27FC236}">
                  <a16:creationId xmlns:a16="http://schemas.microsoft.com/office/drawing/2014/main" id="{A548DB30-8E88-4350-86CF-6A8183EFCD30}"/>
                </a:ext>
              </a:extLst>
            </p:cNvPr>
            <p:cNvSpPr/>
            <p:nvPr/>
          </p:nvSpPr>
          <p:spPr>
            <a:xfrm>
              <a:off x="426448" y="2305391"/>
              <a:ext cx="2921626" cy="1169551"/>
            </a:xfrm>
            <a:prstGeom prst="rect">
              <a:avLst/>
            </a:prstGeom>
          </p:spPr>
          <p:txBody>
            <a:bodyPr wrap="square">
              <a:spAutoFit/>
            </a:bodyPr>
            <a:lstStyle/>
            <a:p>
              <a:pPr marL="114300" indent="-114300" defTabSz="1219170">
                <a:buFont typeface="Arial" panose="020B0604020202020204" pitchFamily="34" charset="0"/>
                <a:buChar char="•"/>
                <a:defRPr/>
              </a:pPr>
              <a:r>
                <a:rPr lang="en-US" sz="1400" dirty="0">
                  <a:solidFill>
                    <a:prstClr val="black"/>
                  </a:solidFill>
                  <a:latin typeface="Calibri"/>
                  <a:cs typeface="Calibri" panose="020F0502020204030204" pitchFamily="34" charset="0"/>
                </a:rPr>
                <a:t>Automotive</a:t>
              </a:r>
            </a:p>
            <a:p>
              <a:pPr marL="114300" indent="-114300" defTabSz="1219170">
                <a:buFont typeface="Arial" panose="020B0604020202020204" pitchFamily="34" charset="0"/>
                <a:buChar char="•"/>
                <a:defRPr/>
              </a:pPr>
              <a:r>
                <a:rPr lang="en-US" sz="1400" dirty="0">
                  <a:solidFill>
                    <a:prstClr val="black"/>
                  </a:solidFill>
                  <a:latin typeface="Calibri"/>
                  <a:cs typeface="Calibri" panose="020F0502020204030204" pitchFamily="34" charset="0"/>
                </a:rPr>
                <a:t>Consumer Products</a:t>
              </a:r>
            </a:p>
            <a:p>
              <a:pPr marL="114300" indent="-114300" defTabSz="1219170">
                <a:buFont typeface="Arial" panose="020B0604020202020204" pitchFamily="34" charset="0"/>
                <a:buChar char="•"/>
                <a:defRPr/>
              </a:pPr>
              <a:r>
                <a:rPr lang="en-US" sz="1400" dirty="0">
                  <a:solidFill>
                    <a:prstClr val="black"/>
                  </a:solidFill>
                  <a:latin typeface="Calibri"/>
                  <a:cs typeface="Calibri" panose="020F0502020204030204" pitchFamily="34" charset="0"/>
                </a:rPr>
                <a:t>Retail, Wholesale &amp; Distribution</a:t>
              </a:r>
            </a:p>
            <a:p>
              <a:pPr marL="114300" indent="-114300" defTabSz="1219170">
                <a:buFont typeface="Arial" panose="020B0604020202020204" pitchFamily="34" charset="0"/>
                <a:buChar char="•"/>
                <a:defRPr/>
              </a:pPr>
              <a:r>
                <a:rPr lang="en-US" sz="1400" dirty="0">
                  <a:solidFill>
                    <a:prstClr val="black"/>
                  </a:solidFill>
                  <a:latin typeface="Calibri"/>
                  <a:cs typeface="Calibri" panose="020F0502020204030204" pitchFamily="34" charset="0"/>
                </a:rPr>
                <a:t>Transportation, Hospitality, and Services</a:t>
              </a:r>
            </a:p>
          </p:txBody>
        </p:sp>
      </p:grpSp>
      <p:grpSp>
        <p:nvGrpSpPr>
          <p:cNvPr id="36" name="Group 35">
            <a:extLst>
              <a:ext uri="{FF2B5EF4-FFF2-40B4-BE49-F238E27FC236}">
                <a16:creationId xmlns:a16="http://schemas.microsoft.com/office/drawing/2014/main" id="{D26291BB-75AE-437E-9FE4-55FF27161E4A}"/>
              </a:ext>
            </a:extLst>
          </p:cNvPr>
          <p:cNvGrpSpPr/>
          <p:nvPr/>
        </p:nvGrpSpPr>
        <p:grpSpPr>
          <a:xfrm>
            <a:off x="8066502" y="2054256"/>
            <a:ext cx="3151594" cy="1205242"/>
            <a:chOff x="7737731" y="2054256"/>
            <a:chExt cx="3151594" cy="1205242"/>
          </a:xfrm>
        </p:grpSpPr>
        <p:sp>
          <p:nvSpPr>
            <p:cNvPr id="37" name="Rectangle 36">
              <a:extLst>
                <a:ext uri="{FF2B5EF4-FFF2-40B4-BE49-F238E27FC236}">
                  <a16:creationId xmlns:a16="http://schemas.microsoft.com/office/drawing/2014/main" id="{1719FEF1-491D-46B9-B33F-D963EC54907C}"/>
                </a:ext>
              </a:extLst>
            </p:cNvPr>
            <p:cNvSpPr/>
            <p:nvPr/>
          </p:nvSpPr>
          <p:spPr>
            <a:xfrm>
              <a:off x="7737731" y="2054256"/>
              <a:ext cx="3151594" cy="338554"/>
            </a:xfrm>
            <a:prstGeom prst="rect">
              <a:avLst/>
            </a:prstGeom>
          </p:spPr>
          <p:txBody>
            <a:bodyPr wrap="square">
              <a:spAutoFit/>
            </a:bodyPr>
            <a:lstStyle/>
            <a:p>
              <a:pPr defTabSz="1219170">
                <a:defRPr/>
              </a:pPr>
              <a:r>
                <a:rPr lang="en-US" sz="1600" b="1" kern="0" dirty="0">
                  <a:solidFill>
                    <a:srgbClr val="046A38"/>
                  </a:solidFill>
                  <a:latin typeface="Calibri"/>
                  <a:cs typeface="Calibri" panose="020F0502020204030204" pitchFamily="34" charset="0"/>
                </a:rPr>
                <a:t>Energy, Resources and Industrials</a:t>
              </a:r>
            </a:p>
          </p:txBody>
        </p:sp>
        <p:sp>
          <p:nvSpPr>
            <p:cNvPr id="38" name="Rectangle 37">
              <a:extLst>
                <a:ext uri="{FF2B5EF4-FFF2-40B4-BE49-F238E27FC236}">
                  <a16:creationId xmlns:a16="http://schemas.microsoft.com/office/drawing/2014/main" id="{FF0F5BB3-E2E5-4631-845A-68B9DF7E014E}"/>
                </a:ext>
              </a:extLst>
            </p:cNvPr>
            <p:cNvSpPr/>
            <p:nvPr/>
          </p:nvSpPr>
          <p:spPr>
            <a:xfrm>
              <a:off x="7737731" y="2305391"/>
              <a:ext cx="3026339" cy="954107"/>
            </a:xfrm>
            <a:prstGeom prst="rect">
              <a:avLst/>
            </a:prstGeom>
          </p:spPr>
          <p:txBody>
            <a:bodyPr wrap="square">
              <a:spAutoFit/>
            </a:bodyPr>
            <a:lstStyle/>
            <a:p>
              <a:pPr marL="114300" indent="-114300" defTabSz="1219170">
                <a:buFont typeface="Arial" panose="020B0604020202020204" pitchFamily="34" charset="0"/>
                <a:buChar char="•"/>
                <a:defRPr/>
              </a:pPr>
              <a:r>
                <a:rPr lang="en-US" sz="1400" dirty="0">
                  <a:solidFill>
                    <a:prstClr val="black"/>
                  </a:solidFill>
                  <a:latin typeface="Calibri"/>
                  <a:cs typeface="Calibri" panose="020F0502020204030204" pitchFamily="34" charset="0"/>
                </a:rPr>
                <a:t>Industrial Products &amp; Construction</a:t>
              </a:r>
            </a:p>
            <a:p>
              <a:pPr marL="114300" indent="-114300" defTabSz="1219170">
                <a:buFont typeface="Arial" panose="020B0604020202020204" pitchFamily="34" charset="0"/>
                <a:buChar char="•"/>
                <a:defRPr/>
              </a:pPr>
              <a:r>
                <a:rPr lang="en-US" sz="1400" dirty="0">
                  <a:solidFill>
                    <a:prstClr val="black"/>
                  </a:solidFill>
                  <a:latin typeface="Calibri"/>
                  <a:cs typeface="Calibri" panose="020F0502020204030204" pitchFamily="34" charset="0"/>
                </a:rPr>
                <a:t>Mining &amp; Metals</a:t>
              </a:r>
            </a:p>
            <a:p>
              <a:pPr marL="114300" indent="-114300" defTabSz="1219170">
                <a:buFont typeface="Arial" panose="020B0604020202020204" pitchFamily="34" charset="0"/>
                <a:buChar char="•"/>
                <a:defRPr/>
              </a:pPr>
              <a:r>
                <a:rPr lang="en-US" sz="1400" dirty="0">
                  <a:solidFill>
                    <a:prstClr val="black"/>
                  </a:solidFill>
                  <a:latin typeface="Calibri"/>
                  <a:cs typeface="Calibri" panose="020F0502020204030204" pitchFamily="34" charset="0"/>
                </a:rPr>
                <a:t>Oil, Gas &amp; Chemicals</a:t>
              </a:r>
            </a:p>
            <a:p>
              <a:pPr marL="114300" indent="-114300" defTabSz="1219170">
                <a:buFont typeface="Arial" panose="020B0604020202020204" pitchFamily="34" charset="0"/>
                <a:buChar char="•"/>
                <a:defRPr/>
              </a:pPr>
              <a:r>
                <a:rPr lang="en-US" sz="1400" dirty="0">
                  <a:solidFill>
                    <a:prstClr val="black"/>
                  </a:solidFill>
                  <a:latin typeface="Calibri"/>
                  <a:cs typeface="Calibri" panose="020F0502020204030204" pitchFamily="34" charset="0"/>
                </a:rPr>
                <a:t>Power, Utilities &amp; Renewables </a:t>
              </a:r>
            </a:p>
          </p:txBody>
        </p:sp>
      </p:grpSp>
      <p:grpSp>
        <p:nvGrpSpPr>
          <p:cNvPr id="39" name="Group 38">
            <a:extLst>
              <a:ext uri="{FF2B5EF4-FFF2-40B4-BE49-F238E27FC236}">
                <a16:creationId xmlns:a16="http://schemas.microsoft.com/office/drawing/2014/main" id="{0B7C19F3-3DD9-4C84-BF8E-F940C7E8E96E}"/>
              </a:ext>
            </a:extLst>
          </p:cNvPr>
          <p:cNvGrpSpPr/>
          <p:nvPr/>
        </p:nvGrpSpPr>
        <p:grpSpPr>
          <a:xfrm>
            <a:off x="8066502" y="3730668"/>
            <a:ext cx="2885464" cy="1221202"/>
            <a:chOff x="7737731" y="3705403"/>
            <a:chExt cx="2885464" cy="1221202"/>
          </a:xfrm>
        </p:grpSpPr>
        <p:sp>
          <p:nvSpPr>
            <p:cNvPr id="40" name="Rectangle 39">
              <a:extLst>
                <a:ext uri="{FF2B5EF4-FFF2-40B4-BE49-F238E27FC236}">
                  <a16:creationId xmlns:a16="http://schemas.microsoft.com/office/drawing/2014/main" id="{7034684D-E730-4B49-A180-0F0C2A4BF511}"/>
                </a:ext>
              </a:extLst>
            </p:cNvPr>
            <p:cNvSpPr/>
            <p:nvPr/>
          </p:nvSpPr>
          <p:spPr>
            <a:xfrm>
              <a:off x="7737731" y="3705403"/>
              <a:ext cx="2243290" cy="338554"/>
            </a:xfrm>
            <a:prstGeom prst="rect">
              <a:avLst/>
            </a:prstGeom>
          </p:spPr>
          <p:txBody>
            <a:bodyPr wrap="square">
              <a:spAutoFit/>
            </a:bodyPr>
            <a:lstStyle/>
            <a:p>
              <a:pPr defTabSz="1219170">
                <a:defRPr/>
              </a:pPr>
              <a:r>
                <a:rPr lang="en-US" sz="1600" b="1" kern="0" dirty="0">
                  <a:solidFill>
                    <a:srgbClr val="86BC25"/>
                  </a:solidFill>
                  <a:latin typeface="Calibri"/>
                  <a:cs typeface="Calibri" panose="020F0502020204030204" pitchFamily="34" charset="0"/>
                </a:rPr>
                <a:t>Financial Services</a:t>
              </a:r>
            </a:p>
          </p:txBody>
        </p:sp>
        <p:sp>
          <p:nvSpPr>
            <p:cNvPr id="41" name="Rectangle 40">
              <a:extLst>
                <a:ext uri="{FF2B5EF4-FFF2-40B4-BE49-F238E27FC236}">
                  <a16:creationId xmlns:a16="http://schemas.microsoft.com/office/drawing/2014/main" id="{61D2C156-5ED5-4644-A61A-A3919AAB3627}"/>
                </a:ext>
              </a:extLst>
            </p:cNvPr>
            <p:cNvSpPr/>
            <p:nvPr/>
          </p:nvSpPr>
          <p:spPr>
            <a:xfrm>
              <a:off x="7737731" y="3972498"/>
              <a:ext cx="2885464" cy="954107"/>
            </a:xfrm>
            <a:prstGeom prst="rect">
              <a:avLst/>
            </a:prstGeom>
          </p:spPr>
          <p:txBody>
            <a:bodyPr wrap="square">
              <a:spAutoFit/>
            </a:bodyPr>
            <a:lstStyle/>
            <a:p>
              <a:pPr marL="114300" indent="-114300" defTabSz="1219170">
                <a:buFont typeface="Arial" panose="020B0604020202020204" pitchFamily="34" charset="0"/>
                <a:buChar char="•"/>
                <a:defRPr/>
              </a:pPr>
              <a:r>
                <a:rPr lang="en-US" sz="1400" dirty="0">
                  <a:solidFill>
                    <a:prstClr val="black"/>
                  </a:solidFill>
                  <a:latin typeface="Calibri"/>
                  <a:cs typeface="Calibri" panose="020F0502020204030204" pitchFamily="34" charset="0"/>
                </a:rPr>
                <a:t>Banking &amp; Capital Markets</a:t>
              </a:r>
            </a:p>
            <a:p>
              <a:pPr marL="114300" indent="-114300" defTabSz="1219170">
                <a:buFont typeface="Arial" panose="020B0604020202020204" pitchFamily="34" charset="0"/>
                <a:buChar char="•"/>
                <a:defRPr/>
              </a:pPr>
              <a:r>
                <a:rPr lang="en-US" sz="1400" dirty="0">
                  <a:solidFill>
                    <a:prstClr val="black"/>
                  </a:solidFill>
                  <a:latin typeface="Calibri"/>
                  <a:cs typeface="Calibri" panose="020F0502020204030204" pitchFamily="34" charset="0"/>
                </a:rPr>
                <a:t>Insurance</a:t>
              </a:r>
            </a:p>
            <a:p>
              <a:pPr marL="114300" indent="-114300" defTabSz="1219170">
                <a:buFont typeface="Arial" panose="020B0604020202020204" pitchFamily="34" charset="0"/>
                <a:buChar char="•"/>
                <a:defRPr/>
              </a:pPr>
              <a:r>
                <a:rPr lang="en-US" sz="1400" dirty="0">
                  <a:solidFill>
                    <a:prstClr val="black"/>
                  </a:solidFill>
                  <a:latin typeface="Calibri"/>
                  <a:cs typeface="Calibri" panose="020F0502020204030204" pitchFamily="34" charset="0"/>
                </a:rPr>
                <a:t>Investment Management</a:t>
              </a:r>
            </a:p>
            <a:p>
              <a:pPr marL="114300" indent="-114300" defTabSz="1219170">
                <a:buFont typeface="Arial" panose="020B0604020202020204" pitchFamily="34" charset="0"/>
                <a:buChar char="•"/>
                <a:defRPr/>
              </a:pPr>
              <a:r>
                <a:rPr lang="en-US" sz="1400" dirty="0">
                  <a:solidFill>
                    <a:prstClr val="black"/>
                  </a:solidFill>
                  <a:latin typeface="Calibri"/>
                  <a:cs typeface="Calibri" panose="020F0502020204030204" pitchFamily="34" charset="0"/>
                </a:rPr>
                <a:t>Real Estate</a:t>
              </a:r>
            </a:p>
          </p:txBody>
        </p:sp>
      </p:grpSp>
      <p:grpSp>
        <p:nvGrpSpPr>
          <p:cNvPr id="42" name="Group 41">
            <a:extLst>
              <a:ext uri="{FF2B5EF4-FFF2-40B4-BE49-F238E27FC236}">
                <a16:creationId xmlns:a16="http://schemas.microsoft.com/office/drawing/2014/main" id="{551957D8-8FD5-4659-AEEA-F0A7F00B7DD4}"/>
              </a:ext>
            </a:extLst>
          </p:cNvPr>
          <p:cNvGrpSpPr/>
          <p:nvPr/>
        </p:nvGrpSpPr>
        <p:grpSpPr>
          <a:xfrm>
            <a:off x="426448" y="5638483"/>
            <a:ext cx="2819353" cy="830137"/>
            <a:chOff x="426448" y="5638483"/>
            <a:chExt cx="2819353" cy="830137"/>
          </a:xfrm>
        </p:grpSpPr>
        <p:sp>
          <p:nvSpPr>
            <p:cNvPr id="43" name="Rectangle 42">
              <a:extLst>
                <a:ext uri="{FF2B5EF4-FFF2-40B4-BE49-F238E27FC236}">
                  <a16:creationId xmlns:a16="http://schemas.microsoft.com/office/drawing/2014/main" id="{16D3C0D0-6F89-41B0-AD0E-1E62441D5FC5}"/>
                </a:ext>
              </a:extLst>
            </p:cNvPr>
            <p:cNvSpPr/>
            <p:nvPr/>
          </p:nvSpPr>
          <p:spPr>
            <a:xfrm>
              <a:off x="426448" y="5638483"/>
              <a:ext cx="2819353" cy="338554"/>
            </a:xfrm>
            <a:prstGeom prst="rect">
              <a:avLst/>
            </a:prstGeom>
          </p:spPr>
          <p:txBody>
            <a:bodyPr wrap="square">
              <a:spAutoFit/>
            </a:bodyPr>
            <a:lstStyle/>
            <a:p>
              <a:pPr defTabSz="1219170">
                <a:defRPr/>
              </a:pPr>
              <a:r>
                <a:rPr lang="en-US" sz="1600" b="1" kern="0" dirty="0">
                  <a:solidFill>
                    <a:srgbClr val="86BC25"/>
                  </a:solidFill>
                  <a:latin typeface="Calibri"/>
                  <a:cs typeface="Calibri" panose="020F0502020204030204" pitchFamily="34" charset="0"/>
                </a:rPr>
                <a:t>Life Sciences and Health Care</a:t>
              </a:r>
            </a:p>
          </p:txBody>
        </p:sp>
        <p:sp>
          <p:nvSpPr>
            <p:cNvPr id="44" name="Rectangle 43">
              <a:extLst>
                <a:ext uri="{FF2B5EF4-FFF2-40B4-BE49-F238E27FC236}">
                  <a16:creationId xmlns:a16="http://schemas.microsoft.com/office/drawing/2014/main" id="{936F94C7-A461-40F6-888C-1791EBBD615C}"/>
                </a:ext>
              </a:extLst>
            </p:cNvPr>
            <p:cNvSpPr/>
            <p:nvPr/>
          </p:nvSpPr>
          <p:spPr>
            <a:xfrm>
              <a:off x="426448" y="5945400"/>
              <a:ext cx="2238843" cy="523220"/>
            </a:xfrm>
            <a:prstGeom prst="rect">
              <a:avLst/>
            </a:prstGeom>
          </p:spPr>
          <p:txBody>
            <a:bodyPr wrap="square">
              <a:spAutoFit/>
            </a:bodyPr>
            <a:lstStyle/>
            <a:p>
              <a:pPr marL="114300" indent="-114300" defTabSz="1219170">
                <a:buFont typeface="Arial" panose="020B0604020202020204" pitchFamily="34" charset="0"/>
                <a:buChar char="•"/>
                <a:defRPr/>
              </a:pPr>
              <a:r>
                <a:rPr lang="en-US" sz="1400" dirty="0">
                  <a:solidFill>
                    <a:prstClr val="black"/>
                  </a:solidFill>
                  <a:latin typeface="Calibri"/>
                  <a:cs typeface="Calibri" panose="020F0502020204030204" pitchFamily="34" charset="0"/>
                </a:rPr>
                <a:t>Health Care</a:t>
              </a:r>
            </a:p>
            <a:p>
              <a:pPr marL="114300" indent="-114300" defTabSz="1219170">
                <a:buFont typeface="Arial" panose="020B0604020202020204" pitchFamily="34" charset="0"/>
                <a:buChar char="•"/>
                <a:defRPr/>
              </a:pPr>
              <a:r>
                <a:rPr lang="en-US" sz="1400" dirty="0">
                  <a:solidFill>
                    <a:prstClr val="black"/>
                  </a:solidFill>
                  <a:latin typeface="Calibri"/>
                  <a:cs typeface="Calibri" panose="020F0502020204030204" pitchFamily="34" charset="0"/>
                </a:rPr>
                <a:t>Life Sciences</a:t>
              </a:r>
            </a:p>
          </p:txBody>
        </p:sp>
      </p:grpSp>
      <p:grpSp>
        <p:nvGrpSpPr>
          <p:cNvPr id="45" name="Group 44">
            <a:extLst>
              <a:ext uri="{FF2B5EF4-FFF2-40B4-BE49-F238E27FC236}">
                <a16:creationId xmlns:a16="http://schemas.microsoft.com/office/drawing/2014/main" id="{6D46F82E-422F-41E7-84AF-4044074893C3}"/>
              </a:ext>
            </a:extLst>
          </p:cNvPr>
          <p:cNvGrpSpPr/>
          <p:nvPr/>
        </p:nvGrpSpPr>
        <p:grpSpPr>
          <a:xfrm>
            <a:off x="426448" y="3730668"/>
            <a:ext cx="3115294" cy="1652090"/>
            <a:chOff x="426448" y="3705403"/>
            <a:chExt cx="3115294" cy="1652090"/>
          </a:xfrm>
        </p:grpSpPr>
        <p:sp>
          <p:nvSpPr>
            <p:cNvPr id="46" name="Rectangle 45">
              <a:extLst>
                <a:ext uri="{FF2B5EF4-FFF2-40B4-BE49-F238E27FC236}">
                  <a16:creationId xmlns:a16="http://schemas.microsoft.com/office/drawing/2014/main" id="{927BDC3F-C68B-4008-8942-BC19D26D717F}"/>
                </a:ext>
              </a:extLst>
            </p:cNvPr>
            <p:cNvSpPr/>
            <p:nvPr/>
          </p:nvSpPr>
          <p:spPr>
            <a:xfrm>
              <a:off x="426448" y="3705403"/>
              <a:ext cx="3115294" cy="584775"/>
            </a:xfrm>
            <a:prstGeom prst="rect">
              <a:avLst/>
            </a:prstGeom>
          </p:spPr>
          <p:txBody>
            <a:bodyPr wrap="square">
              <a:spAutoFit/>
            </a:bodyPr>
            <a:lstStyle/>
            <a:p>
              <a:pPr defTabSz="1219170">
                <a:defRPr/>
              </a:pPr>
              <a:r>
                <a:rPr lang="en-US" sz="1600" b="1" kern="0" dirty="0">
                  <a:solidFill>
                    <a:srgbClr val="046A38"/>
                  </a:solidFill>
                  <a:latin typeface="Calibri"/>
                  <a:cs typeface="Calibri" panose="020F0502020204030204" pitchFamily="34" charset="0"/>
                </a:rPr>
                <a:t>Government and Public Services </a:t>
              </a:r>
              <a:br>
                <a:rPr lang="en-US" sz="1600" b="1" kern="0" dirty="0">
                  <a:solidFill>
                    <a:srgbClr val="046A38"/>
                  </a:solidFill>
                  <a:latin typeface="Calibri"/>
                  <a:cs typeface="Calibri" panose="020F0502020204030204" pitchFamily="34" charset="0"/>
                </a:rPr>
              </a:br>
              <a:endParaRPr lang="en-US" sz="1600" b="1" kern="0" dirty="0">
                <a:solidFill>
                  <a:srgbClr val="046A38"/>
                </a:solidFill>
                <a:latin typeface="Calibri"/>
                <a:cs typeface="Calibri" panose="020F0502020204030204" pitchFamily="34" charset="0"/>
              </a:endParaRPr>
            </a:p>
          </p:txBody>
        </p:sp>
        <p:sp>
          <p:nvSpPr>
            <p:cNvPr id="47" name="Rectangle 46">
              <a:extLst>
                <a:ext uri="{FF2B5EF4-FFF2-40B4-BE49-F238E27FC236}">
                  <a16:creationId xmlns:a16="http://schemas.microsoft.com/office/drawing/2014/main" id="{1C1C280D-1A7D-433E-A242-D6A1F37B9708}"/>
                </a:ext>
              </a:extLst>
            </p:cNvPr>
            <p:cNvSpPr/>
            <p:nvPr/>
          </p:nvSpPr>
          <p:spPr>
            <a:xfrm>
              <a:off x="426448" y="3972498"/>
              <a:ext cx="2721445" cy="1384995"/>
            </a:xfrm>
            <a:prstGeom prst="rect">
              <a:avLst/>
            </a:prstGeom>
          </p:spPr>
          <p:txBody>
            <a:bodyPr wrap="square">
              <a:spAutoFit/>
            </a:bodyPr>
            <a:lstStyle/>
            <a:p>
              <a:pPr marL="114300" indent="-114300" defTabSz="1219170">
                <a:buFont typeface="Arial" panose="020B0604020202020204" pitchFamily="34" charset="0"/>
                <a:buChar char="•"/>
                <a:defRPr/>
              </a:pPr>
              <a:r>
                <a:rPr lang="en-US" sz="1400" dirty="0">
                  <a:solidFill>
                    <a:prstClr val="black"/>
                  </a:solidFill>
                  <a:latin typeface="Calibri"/>
                  <a:cs typeface="Calibri" panose="020F0502020204030204" pitchFamily="34" charset="0"/>
                </a:rPr>
                <a:t>Civil Government </a:t>
              </a:r>
            </a:p>
            <a:p>
              <a:pPr marL="114300" indent="-114300" defTabSz="1219170">
                <a:buFont typeface="Arial" panose="020B0604020202020204" pitchFamily="34" charset="0"/>
                <a:buChar char="•"/>
                <a:defRPr/>
              </a:pPr>
              <a:r>
                <a:rPr lang="en-US" sz="1400" dirty="0">
                  <a:solidFill>
                    <a:prstClr val="black"/>
                  </a:solidFill>
                  <a:latin typeface="Calibri"/>
                  <a:cs typeface="Calibri" panose="020F0502020204030204" pitchFamily="34" charset="0"/>
                </a:rPr>
                <a:t>Defense, Security &amp; Justice</a:t>
              </a:r>
            </a:p>
            <a:p>
              <a:pPr marL="114300" indent="-114300" defTabSz="1219170">
                <a:buFont typeface="Arial" panose="020B0604020202020204" pitchFamily="34" charset="0"/>
                <a:buChar char="•"/>
                <a:defRPr/>
              </a:pPr>
              <a:r>
                <a:rPr lang="en-US" sz="1400" dirty="0">
                  <a:solidFill>
                    <a:prstClr val="black"/>
                  </a:solidFill>
                  <a:latin typeface="Calibri"/>
                  <a:cs typeface="Calibri" panose="020F0502020204030204" pitchFamily="34" charset="0"/>
                </a:rPr>
                <a:t>Health &amp; Social Care</a:t>
              </a:r>
            </a:p>
            <a:p>
              <a:pPr marL="114300" indent="-114300" defTabSz="1219170">
                <a:buFont typeface="Arial" panose="020B0604020202020204" pitchFamily="34" charset="0"/>
                <a:buChar char="•"/>
                <a:defRPr/>
              </a:pPr>
              <a:r>
                <a:rPr lang="en-US" sz="1400" dirty="0">
                  <a:solidFill>
                    <a:prstClr val="black"/>
                  </a:solidFill>
                  <a:latin typeface="Calibri"/>
                  <a:cs typeface="Calibri" panose="020F0502020204030204" pitchFamily="34" charset="0"/>
                </a:rPr>
                <a:t>International Donor Organizations</a:t>
              </a:r>
            </a:p>
            <a:p>
              <a:pPr marL="114300" indent="-114300" defTabSz="1219170">
                <a:buFont typeface="Arial" panose="020B0604020202020204" pitchFamily="34" charset="0"/>
                <a:buChar char="•"/>
                <a:defRPr/>
              </a:pPr>
              <a:r>
                <a:rPr lang="en-US" sz="1400" dirty="0">
                  <a:solidFill>
                    <a:prstClr val="black"/>
                  </a:solidFill>
                  <a:latin typeface="Calibri"/>
                  <a:cs typeface="Calibri" panose="020F0502020204030204" pitchFamily="34" charset="0"/>
                </a:rPr>
                <a:t>Transport</a:t>
              </a:r>
            </a:p>
          </p:txBody>
        </p:sp>
      </p:grpSp>
      <p:grpSp>
        <p:nvGrpSpPr>
          <p:cNvPr id="48" name="Group 47">
            <a:extLst>
              <a:ext uri="{FF2B5EF4-FFF2-40B4-BE49-F238E27FC236}">
                <a16:creationId xmlns:a16="http://schemas.microsoft.com/office/drawing/2014/main" id="{C61C51F1-FD48-4631-B3D6-C40C287B0F61}"/>
              </a:ext>
            </a:extLst>
          </p:cNvPr>
          <p:cNvGrpSpPr/>
          <p:nvPr/>
        </p:nvGrpSpPr>
        <p:grpSpPr>
          <a:xfrm>
            <a:off x="8066502" y="5638483"/>
            <a:ext cx="3290359" cy="830137"/>
            <a:chOff x="7737731" y="5703030"/>
            <a:chExt cx="3290359" cy="830137"/>
          </a:xfrm>
        </p:grpSpPr>
        <p:sp>
          <p:nvSpPr>
            <p:cNvPr id="49" name="Rectangle 48">
              <a:extLst>
                <a:ext uri="{FF2B5EF4-FFF2-40B4-BE49-F238E27FC236}">
                  <a16:creationId xmlns:a16="http://schemas.microsoft.com/office/drawing/2014/main" id="{27AF5EC2-FCD5-4852-9775-E1CD8CA14CC4}"/>
                </a:ext>
              </a:extLst>
            </p:cNvPr>
            <p:cNvSpPr/>
            <p:nvPr/>
          </p:nvSpPr>
          <p:spPr>
            <a:xfrm>
              <a:off x="7737731" y="5703030"/>
              <a:ext cx="3119992" cy="338554"/>
            </a:xfrm>
            <a:prstGeom prst="rect">
              <a:avLst/>
            </a:prstGeom>
          </p:spPr>
          <p:txBody>
            <a:bodyPr wrap="square">
              <a:spAutoFit/>
            </a:bodyPr>
            <a:lstStyle/>
            <a:p>
              <a:pPr defTabSz="1219170">
                <a:defRPr/>
              </a:pPr>
              <a:r>
                <a:rPr lang="en-US" sz="1600" b="1" kern="0" dirty="0">
                  <a:solidFill>
                    <a:srgbClr val="046A38"/>
                  </a:solidFill>
                  <a:latin typeface="Calibri"/>
                  <a:cs typeface="Calibri" panose="020F0502020204030204" pitchFamily="34" charset="0"/>
                </a:rPr>
                <a:t>Technology, Media and Telecom</a:t>
              </a:r>
            </a:p>
          </p:txBody>
        </p:sp>
        <p:sp>
          <p:nvSpPr>
            <p:cNvPr id="50" name="Rectangle 49">
              <a:extLst>
                <a:ext uri="{FF2B5EF4-FFF2-40B4-BE49-F238E27FC236}">
                  <a16:creationId xmlns:a16="http://schemas.microsoft.com/office/drawing/2014/main" id="{7F50CA3C-BF23-44BE-AC8E-25B60EEDA456}"/>
                </a:ext>
              </a:extLst>
            </p:cNvPr>
            <p:cNvSpPr/>
            <p:nvPr/>
          </p:nvSpPr>
          <p:spPr>
            <a:xfrm>
              <a:off x="7737731" y="6009947"/>
              <a:ext cx="3290359" cy="523220"/>
            </a:xfrm>
            <a:prstGeom prst="rect">
              <a:avLst/>
            </a:prstGeom>
          </p:spPr>
          <p:txBody>
            <a:bodyPr wrap="square">
              <a:spAutoFit/>
            </a:bodyPr>
            <a:lstStyle/>
            <a:p>
              <a:pPr marL="114300" indent="-114300" defTabSz="1219170">
                <a:buFont typeface="Arial" panose="020B0604020202020204" pitchFamily="34" charset="0"/>
                <a:buChar char="•"/>
                <a:defRPr/>
              </a:pPr>
              <a:r>
                <a:rPr lang="en-US" sz="1400" dirty="0">
                  <a:solidFill>
                    <a:prstClr val="black"/>
                  </a:solidFill>
                  <a:latin typeface="Calibri"/>
                  <a:cs typeface="Calibri" panose="020F0502020204030204" pitchFamily="34" charset="0"/>
                </a:rPr>
                <a:t>Technology</a:t>
              </a:r>
            </a:p>
            <a:p>
              <a:pPr marL="114300" indent="-114300" defTabSz="1219170">
                <a:buFont typeface="Arial" panose="020B0604020202020204" pitchFamily="34" charset="0"/>
                <a:buChar char="•"/>
                <a:defRPr/>
              </a:pPr>
              <a:r>
                <a:rPr lang="en-US" sz="1400" dirty="0">
                  <a:solidFill>
                    <a:prstClr val="black"/>
                  </a:solidFill>
                  <a:latin typeface="Calibri"/>
                  <a:cs typeface="Calibri" panose="020F0502020204030204" pitchFamily="34" charset="0"/>
                </a:rPr>
                <a:t>Telecom, Media &amp; Entertainment</a:t>
              </a:r>
            </a:p>
          </p:txBody>
        </p:sp>
      </p:grpSp>
      <p:sp>
        <p:nvSpPr>
          <p:cNvPr id="51" name="Rectangle 50">
            <a:extLst>
              <a:ext uri="{FF2B5EF4-FFF2-40B4-BE49-F238E27FC236}">
                <a16:creationId xmlns:a16="http://schemas.microsoft.com/office/drawing/2014/main" id="{F36BB026-CDA0-4E16-B57B-ED9E11D4C5C1}"/>
              </a:ext>
            </a:extLst>
          </p:cNvPr>
          <p:cNvSpPr/>
          <p:nvPr/>
        </p:nvSpPr>
        <p:spPr>
          <a:xfrm>
            <a:off x="419100" y="1712679"/>
            <a:ext cx="10185400" cy="338554"/>
          </a:xfrm>
          <a:prstGeom prst="rect">
            <a:avLst/>
          </a:prstGeom>
        </p:spPr>
        <p:txBody>
          <a:bodyPr wrap="square">
            <a:spAutoFit/>
          </a:bodyPr>
          <a:lstStyle/>
          <a:p>
            <a:pPr defTabSz="1219170">
              <a:defRPr/>
            </a:pPr>
            <a:r>
              <a:rPr lang="en-US" sz="1600" b="1" dirty="0">
                <a:solidFill>
                  <a:prstClr val="black"/>
                </a:solidFill>
                <a:latin typeface="Calibri"/>
                <a:cs typeface="Calibri" panose="020F0502020204030204" pitchFamily="34" charset="0"/>
              </a:rPr>
              <a:t>Deloitte focuses on six core industries and 21 sectors in the global marketplace</a:t>
            </a:r>
          </a:p>
        </p:txBody>
      </p:sp>
      <p:grpSp>
        <p:nvGrpSpPr>
          <p:cNvPr id="52" name="Group 51">
            <a:extLst>
              <a:ext uri="{FF2B5EF4-FFF2-40B4-BE49-F238E27FC236}">
                <a16:creationId xmlns:a16="http://schemas.microsoft.com/office/drawing/2014/main" id="{598BF61B-39FC-4894-AB61-41980818D357}"/>
              </a:ext>
            </a:extLst>
          </p:cNvPr>
          <p:cNvGrpSpPr/>
          <p:nvPr/>
        </p:nvGrpSpPr>
        <p:grpSpPr>
          <a:xfrm>
            <a:off x="3591745" y="2224651"/>
            <a:ext cx="4231087" cy="4237199"/>
            <a:chOff x="3479991" y="2224651"/>
            <a:chExt cx="4231087" cy="4237199"/>
          </a:xfrm>
        </p:grpSpPr>
        <p:sp>
          <p:nvSpPr>
            <p:cNvPr id="53" name="Oval 52">
              <a:extLst>
                <a:ext uri="{FF2B5EF4-FFF2-40B4-BE49-F238E27FC236}">
                  <a16:creationId xmlns:a16="http://schemas.microsoft.com/office/drawing/2014/main" id="{33CE1C24-6940-4DB5-9D57-52E284E52421}"/>
                </a:ext>
              </a:extLst>
            </p:cNvPr>
            <p:cNvSpPr/>
            <p:nvPr/>
          </p:nvSpPr>
          <p:spPr bwMode="gray">
            <a:xfrm>
              <a:off x="3826999" y="2321861"/>
              <a:ext cx="3549678" cy="3605010"/>
            </a:xfrm>
            <a:prstGeom prst="ellipse">
              <a:avLst/>
            </a:prstGeom>
            <a:noFill/>
            <a:ln w="19050" algn="ctr">
              <a:solidFill>
                <a:sysClr val="windowText" lastClr="000000"/>
              </a:solidFill>
              <a:prstDash val="solid"/>
              <a:miter lim="800000"/>
              <a:headEnd/>
              <a:tailEnd/>
            </a:ln>
          </p:spPr>
          <p:txBody>
            <a:bodyPr wrap="square" lIns="88900" tIns="88900" rIns="88900" bIns="88900" rtlCol="0" anchor="ctr"/>
            <a:lstStyle/>
            <a:p>
              <a:pPr algn="ctr">
                <a:lnSpc>
                  <a:spcPct val="106000"/>
                </a:lnSpc>
                <a:defRPr/>
              </a:pPr>
              <a:endParaRPr lang="en-US" sz="1400" b="1" kern="0" dirty="0">
                <a:solidFill>
                  <a:prstClr val="white"/>
                </a:solidFill>
                <a:latin typeface="Calibri"/>
                <a:cs typeface="Calibri" panose="020F0502020204030204" pitchFamily="34" charset="0"/>
              </a:endParaRPr>
            </a:p>
          </p:txBody>
        </p:sp>
        <p:sp>
          <p:nvSpPr>
            <p:cNvPr id="54" name="Oval 53">
              <a:extLst>
                <a:ext uri="{FF2B5EF4-FFF2-40B4-BE49-F238E27FC236}">
                  <a16:creationId xmlns:a16="http://schemas.microsoft.com/office/drawing/2014/main" id="{136418F6-BB55-4005-9E27-7FF68164E620}"/>
                </a:ext>
              </a:extLst>
            </p:cNvPr>
            <p:cNvSpPr/>
            <p:nvPr/>
          </p:nvSpPr>
          <p:spPr bwMode="gray">
            <a:xfrm>
              <a:off x="3739897" y="2233401"/>
              <a:ext cx="3723881" cy="3781928"/>
            </a:xfrm>
            <a:prstGeom prst="ellipse">
              <a:avLst/>
            </a:prstGeom>
            <a:noFill/>
            <a:ln w="19050" algn="ctr">
              <a:solidFill>
                <a:sysClr val="windowText" lastClr="000000"/>
              </a:solidFill>
              <a:prstDash val="dashDot"/>
              <a:miter lim="800000"/>
              <a:headEnd/>
              <a:tailEnd/>
            </a:ln>
          </p:spPr>
          <p:txBody>
            <a:bodyPr wrap="square" lIns="88900" tIns="88900" rIns="88900" bIns="88900" rtlCol="0" anchor="ctr"/>
            <a:lstStyle/>
            <a:p>
              <a:pPr algn="ctr">
                <a:lnSpc>
                  <a:spcPct val="106000"/>
                </a:lnSpc>
                <a:defRPr/>
              </a:pPr>
              <a:endParaRPr lang="en-US" sz="1400" b="1" kern="0" dirty="0">
                <a:solidFill>
                  <a:prstClr val="white"/>
                </a:solidFill>
                <a:latin typeface="Calibri"/>
                <a:cs typeface="Calibri" panose="020F0502020204030204" pitchFamily="34" charset="0"/>
              </a:endParaRPr>
            </a:p>
          </p:txBody>
        </p:sp>
        <p:sp>
          <p:nvSpPr>
            <p:cNvPr id="55" name="Oval 54">
              <a:extLst>
                <a:ext uri="{FF2B5EF4-FFF2-40B4-BE49-F238E27FC236}">
                  <a16:creationId xmlns:a16="http://schemas.microsoft.com/office/drawing/2014/main" id="{B156769C-15AE-47F5-8DF2-7B267DE9F3BF}"/>
                </a:ext>
              </a:extLst>
            </p:cNvPr>
            <p:cNvSpPr/>
            <p:nvPr/>
          </p:nvSpPr>
          <p:spPr bwMode="gray">
            <a:xfrm>
              <a:off x="4152365" y="2652297"/>
              <a:ext cx="2898947" cy="2944137"/>
            </a:xfrm>
            <a:prstGeom prst="ellipse">
              <a:avLst/>
            </a:prstGeom>
            <a:noFill/>
            <a:ln w="12700" algn="ctr">
              <a:solidFill>
                <a:sysClr val="windowText" lastClr="000000"/>
              </a:solidFill>
              <a:prstDash val="sysDot"/>
              <a:miter lim="800000"/>
              <a:headEnd/>
              <a:tailEnd/>
            </a:ln>
          </p:spPr>
          <p:txBody>
            <a:bodyPr wrap="square" lIns="88900" tIns="88900" rIns="88900" bIns="88900" rtlCol="0" anchor="ctr"/>
            <a:lstStyle/>
            <a:p>
              <a:pPr algn="ctr">
                <a:lnSpc>
                  <a:spcPct val="106000"/>
                </a:lnSpc>
                <a:defRPr/>
              </a:pPr>
              <a:endParaRPr lang="en-US" sz="1400" b="1" kern="0" dirty="0">
                <a:solidFill>
                  <a:prstClr val="white"/>
                </a:solidFill>
                <a:latin typeface="Calibri"/>
                <a:cs typeface="Calibri" panose="020F0502020204030204" pitchFamily="34" charset="0"/>
              </a:endParaRPr>
            </a:p>
          </p:txBody>
        </p:sp>
        <p:sp>
          <p:nvSpPr>
            <p:cNvPr id="56" name="Freeform 275">
              <a:extLst>
                <a:ext uri="{FF2B5EF4-FFF2-40B4-BE49-F238E27FC236}">
                  <a16:creationId xmlns:a16="http://schemas.microsoft.com/office/drawing/2014/main" id="{4D0B35A6-8B60-403D-8B39-BA15CD1F8D00}"/>
                </a:ext>
              </a:extLst>
            </p:cNvPr>
            <p:cNvSpPr>
              <a:spLocks/>
            </p:cNvSpPr>
            <p:nvPr/>
          </p:nvSpPr>
          <p:spPr bwMode="auto">
            <a:xfrm>
              <a:off x="6548317" y="3418545"/>
              <a:ext cx="226875" cy="26791"/>
            </a:xfrm>
            <a:custGeom>
              <a:avLst/>
              <a:gdLst>
                <a:gd name="T0" fmla="*/ 3 w 60"/>
                <a:gd name="T1" fmla="*/ 0 h 7"/>
                <a:gd name="T2" fmla="*/ 7 w 60"/>
                <a:gd name="T3" fmla="*/ 5 h 7"/>
                <a:gd name="T4" fmla="*/ 52 w 60"/>
                <a:gd name="T5" fmla="*/ 5 h 7"/>
                <a:gd name="T6" fmla="*/ 57 w 60"/>
                <a:gd name="T7" fmla="*/ 0 h 7"/>
                <a:gd name="T8" fmla="*/ 54 w 60"/>
                <a:gd name="T9" fmla="*/ 6 h 7"/>
                <a:gd name="T10" fmla="*/ 5 w 60"/>
                <a:gd name="T11" fmla="*/ 7 h 7"/>
                <a:gd name="T12" fmla="*/ 0 w 60"/>
                <a:gd name="T13" fmla="*/ 3 h 7"/>
                <a:gd name="T14" fmla="*/ 3 w 6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7">
                  <a:moveTo>
                    <a:pt x="3" y="0"/>
                  </a:moveTo>
                  <a:cubicBezTo>
                    <a:pt x="2" y="3"/>
                    <a:pt x="2" y="5"/>
                    <a:pt x="7" y="5"/>
                  </a:cubicBezTo>
                  <a:cubicBezTo>
                    <a:pt x="22" y="5"/>
                    <a:pt x="37" y="5"/>
                    <a:pt x="52" y="5"/>
                  </a:cubicBezTo>
                  <a:cubicBezTo>
                    <a:pt x="57" y="5"/>
                    <a:pt x="58" y="4"/>
                    <a:pt x="57" y="0"/>
                  </a:cubicBezTo>
                  <a:cubicBezTo>
                    <a:pt x="60" y="3"/>
                    <a:pt x="60" y="6"/>
                    <a:pt x="54" y="6"/>
                  </a:cubicBezTo>
                  <a:cubicBezTo>
                    <a:pt x="38" y="7"/>
                    <a:pt x="22" y="7"/>
                    <a:pt x="5" y="7"/>
                  </a:cubicBezTo>
                  <a:cubicBezTo>
                    <a:pt x="3" y="7"/>
                    <a:pt x="1" y="6"/>
                    <a:pt x="0" y="3"/>
                  </a:cubicBezTo>
                  <a:cubicBezTo>
                    <a:pt x="0" y="1"/>
                    <a:pt x="0" y="0"/>
                    <a:pt x="3" y="0"/>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1400" kern="0" dirty="0">
                <a:solidFill>
                  <a:prstClr val="black"/>
                </a:solidFill>
                <a:latin typeface="Calibri"/>
                <a:cs typeface="Calibri" panose="020F0502020204030204" pitchFamily="34" charset="0"/>
              </a:endParaRPr>
            </a:p>
          </p:txBody>
        </p:sp>
        <p:sp>
          <p:nvSpPr>
            <p:cNvPr id="57" name="Freeform 507">
              <a:extLst>
                <a:ext uri="{FF2B5EF4-FFF2-40B4-BE49-F238E27FC236}">
                  <a16:creationId xmlns:a16="http://schemas.microsoft.com/office/drawing/2014/main" id="{2A5F0082-2422-424D-B243-7A97DA962CD2}"/>
                </a:ext>
              </a:extLst>
            </p:cNvPr>
            <p:cNvSpPr>
              <a:spLocks/>
            </p:cNvSpPr>
            <p:nvPr/>
          </p:nvSpPr>
          <p:spPr bwMode="auto">
            <a:xfrm>
              <a:off x="5807899" y="5742299"/>
              <a:ext cx="42209" cy="42867"/>
            </a:xfrm>
            <a:custGeom>
              <a:avLst/>
              <a:gdLst>
                <a:gd name="T0" fmla="*/ 11 w 11"/>
                <a:gd name="T1" fmla="*/ 3 h 11"/>
                <a:gd name="T2" fmla="*/ 3 w 11"/>
                <a:gd name="T3" fmla="*/ 6 h 11"/>
                <a:gd name="T4" fmla="*/ 11 w 11"/>
                <a:gd name="T5" fmla="*/ 8 h 11"/>
                <a:gd name="T6" fmla="*/ 4 w 11"/>
                <a:gd name="T7" fmla="*/ 10 h 11"/>
                <a:gd name="T8" fmla="*/ 0 w 11"/>
                <a:gd name="T9" fmla="*/ 6 h 11"/>
                <a:gd name="T10" fmla="*/ 4 w 11"/>
                <a:gd name="T11" fmla="*/ 2 h 11"/>
                <a:gd name="T12" fmla="*/ 11 w 11"/>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1" y="3"/>
                  </a:moveTo>
                  <a:cubicBezTo>
                    <a:pt x="8" y="4"/>
                    <a:pt x="2" y="0"/>
                    <a:pt x="3" y="6"/>
                  </a:cubicBezTo>
                  <a:cubicBezTo>
                    <a:pt x="3" y="10"/>
                    <a:pt x="8" y="7"/>
                    <a:pt x="11" y="8"/>
                  </a:cubicBezTo>
                  <a:cubicBezTo>
                    <a:pt x="9" y="11"/>
                    <a:pt x="6" y="9"/>
                    <a:pt x="4" y="10"/>
                  </a:cubicBezTo>
                  <a:cubicBezTo>
                    <a:pt x="2" y="10"/>
                    <a:pt x="0" y="8"/>
                    <a:pt x="0" y="6"/>
                  </a:cubicBezTo>
                  <a:cubicBezTo>
                    <a:pt x="0" y="3"/>
                    <a:pt x="1" y="1"/>
                    <a:pt x="4" y="2"/>
                  </a:cubicBezTo>
                  <a:cubicBezTo>
                    <a:pt x="6" y="2"/>
                    <a:pt x="9" y="0"/>
                    <a:pt x="11" y="3"/>
                  </a:cubicBez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1400" kern="0" dirty="0">
                <a:solidFill>
                  <a:prstClr val="black"/>
                </a:solidFill>
                <a:latin typeface="Calibri"/>
                <a:cs typeface="Calibri" panose="020F0502020204030204" pitchFamily="34" charset="0"/>
              </a:endParaRPr>
            </a:p>
          </p:txBody>
        </p:sp>
        <p:sp>
          <p:nvSpPr>
            <p:cNvPr id="58" name="Oval 57">
              <a:extLst>
                <a:ext uri="{FF2B5EF4-FFF2-40B4-BE49-F238E27FC236}">
                  <a16:creationId xmlns:a16="http://schemas.microsoft.com/office/drawing/2014/main" id="{A7FEC54F-675B-4C47-91BE-0B8A952880CA}"/>
                </a:ext>
              </a:extLst>
            </p:cNvPr>
            <p:cNvSpPr/>
            <p:nvPr/>
          </p:nvSpPr>
          <p:spPr bwMode="gray">
            <a:xfrm>
              <a:off x="4282595" y="2224651"/>
              <a:ext cx="804232" cy="816766"/>
            </a:xfrm>
            <a:prstGeom prst="ellipse">
              <a:avLst/>
            </a:prstGeom>
            <a:solidFill>
              <a:sysClr val="window" lastClr="FFFFFF"/>
            </a:solidFill>
            <a:ln w="19050" algn="ctr">
              <a:noFill/>
              <a:miter lim="800000"/>
              <a:headEnd/>
              <a:tailEnd/>
            </a:ln>
          </p:spPr>
          <p:txBody>
            <a:bodyPr wrap="square" lIns="88900" tIns="88900" rIns="88900" bIns="88900" rtlCol="0" anchor="ctr"/>
            <a:lstStyle/>
            <a:p>
              <a:pPr algn="ctr">
                <a:lnSpc>
                  <a:spcPct val="106000"/>
                </a:lnSpc>
                <a:defRPr/>
              </a:pPr>
              <a:endParaRPr lang="en-US" sz="1400" b="1" kern="0" dirty="0">
                <a:solidFill>
                  <a:prstClr val="white"/>
                </a:solidFill>
                <a:latin typeface="Calibri"/>
                <a:cs typeface="Calibri" panose="020F0502020204030204" pitchFamily="34" charset="0"/>
              </a:endParaRPr>
            </a:p>
          </p:txBody>
        </p:sp>
        <p:grpSp>
          <p:nvGrpSpPr>
            <p:cNvPr id="59" name="Group 449">
              <a:extLst>
                <a:ext uri="{FF2B5EF4-FFF2-40B4-BE49-F238E27FC236}">
                  <a16:creationId xmlns:a16="http://schemas.microsoft.com/office/drawing/2014/main" id="{96867177-1567-462B-8B8C-A1DF44D64C87}"/>
                </a:ext>
              </a:extLst>
            </p:cNvPr>
            <p:cNvGrpSpPr>
              <a:grpSpLocks noChangeAspect="1"/>
            </p:cNvGrpSpPr>
            <p:nvPr/>
          </p:nvGrpSpPr>
          <p:grpSpPr bwMode="auto">
            <a:xfrm>
              <a:off x="4380804" y="2324390"/>
              <a:ext cx="607812" cy="617286"/>
              <a:chOff x="2732" y="1561"/>
              <a:chExt cx="340" cy="340"/>
            </a:xfrm>
            <a:solidFill>
              <a:srgbClr val="86BC25"/>
            </a:solidFill>
          </p:grpSpPr>
          <p:sp>
            <p:nvSpPr>
              <p:cNvPr id="84" name="Freeform 450">
                <a:extLst>
                  <a:ext uri="{FF2B5EF4-FFF2-40B4-BE49-F238E27FC236}">
                    <a16:creationId xmlns:a16="http://schemas.microsoft.com/office/drawing/2014/main" id="{D564F8D4-9FC8-4E46-A96B-EAB8B986134C}"/>
                  </a:ext>
                </a:extLst>
              </p:cNvPr>
              <p:cNvSpPr>
                <a:spLocks noEditPoints="1"/>
              </p:cNvSpPr>
              <p:nvPr/>
            </p:nvSpPr>
            <p:spPr bwMode="auto">
              <a:xfrm>
                <a:off x="2732" y="156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sz="1400" kern="0" dirty="0">
                  <a:solidFill>
                    <a:prstClr val="black"/>
                  </a:solidFill>
                  <a:latin typeface="Calibri"/>
                  <a:cs typeface="Calibri" panose="020F0502020204030204" pitchFamily="34" charset="0"/>
                </a:endParaRPr>
              </a:p>
            </p:txBody>
          </p:sp>
          <p:sp>
            <p:nvSpPr>
              <p:cNvPr id="85" name="Freeform 451">
                <a:extLst>
                  <a:ext uri="{FF2B5EF4-FFF2-40B4-BE49-F238E27FC236}">
                    <a16:creationId xmlns:a16="http://schemas.microsoft.com/office/drawing/2014/main" id="{F1FB072A-0194-4A9C-9AED-638CBE4E779B}"/>
                  </a:ext>
                </a:extLst>
              </p:cNvPr>
              <p:cNvSpPr>
                <a:spLocks noEditPoints="1"/>
              </p:cNvSpPr>
              <p:nvPr/>
            </p:nvSpPr>
            <p:spPr bwMode="auto">
              <a:xfrm>
                <a:off x="2795" y="1630"/>
                <a:ext cx="211" cy="207"/>
              </a:xfrm>
              <a:custGeom>
                <a:avLst/>
                <a:gdLst>
                  <a:gd name="T0" fmla="*/ 132 w 318"/>
                  <a:gd name="T1" fmla="*/ 312 h 312"/>
                  <a:gd name="T2" fmla="*/ 124 w 318"/>
                  <a:gd name="T3" fmla="*/ 309 h 312"/>
                  <a:gd name="T4" fmla="*/ 4 w 318"/>
                  <a:gd name="T5" fmla="*/ 188 h 312"/>
                  <a:gd name="T6" fmla="*/ 4 w 318"/>
                  <a:gd name="T7" fmla="*/ 173 h 312"/>
                  <a:gd name="T8" fmla="*/ 173 w 318"/>
                  <a:gd name="T9" fmla="*/ 4 h 312"/>
                  <a:gd name="T10" fmla="*/ 182 w 318"/>
                  <a:gd name="T11" fmla="*/ 0 h 312"/>
                  <a:gd name="T12" fmla="*/ 292 w 318"/>
                  <a:gd name="T13" fmla="*/ 11 h 312"/>
                  <a:gd name="T14" fmla="*/ 302 w 318"/>
                  <a:gd name="T15" fmla="*/ 20 h 312"/>
                  <a:gd name="T16" fmla="*/ 317 w 318"/>
                  <a:gd name="T17" fmla="*/ 125 h 312"/>
                  <a:gd name="T18" fmla="*/ 314 w 318"/>
                  <a:gd name="T19" fmla="*/ 134 h 312"/>
                  <a:gd name="T20" fmla="*/ 140 w 318"/>
                  <a:gd name="T21" fmla="*/ 309 h 312"/>
                  <a:gd name="T22" fmla="*/ 132 w 318"/>
                  <a:gd name="T23" fmla="*/ 312 h 312"/>
                  <a:gd name="T24" fmla="*/ 26 w 318"/>
                  <a:gd name="T25" fmla="*/ 180 h 312"/>
                  <a:gd name="T26" fmla="*/ 132 w 318"/>
                  <a:gd name="T27" fmla="*/ 286 h 312"/>
                  <a:gd name="T28" fmla="*/ 295 w 318"/>
                  <a:gd name="T29" fmla="*/ 123 h 312"/>
                  <a:gd name="T30" fmla="*/ 282 w 318"/>
                  <a:gd name="T31" fmla="*/ 31 h 312"/>
                  <a:gd name="T32" fmla="*/ 185 w 318"/>
                  <a:gd name="T33" fmla="*/ 22 h 312"/>
                  <a:gd name="T34" fmla="*/ 26 w 318"/>
                  <a:gd name="T35" fmla="*/ 180 h 312"/>
                  <a:gd name="T36" fmla="*/ 245 w 318"/>
                  <a:gd name="T37" fmla="*/ 67 h 312"/>
                  <a:gd name="T38" fmla="*/ 214 w 318"/>
                  <a:gd name="T39" fmla="*/ 67 h 312"/>
                  <a:gd name="T40" fmla="*/ 214 w 318"/>
                  <a:gd name="T41" fmla="*/ 98 h 312"/>
                  <a:gd name="T42" fmla="*/ 245 w 318"/>
                  <a:gd name="T43" fmla="*/ 98 h 312"/>
                  <a:gd name="T44" fmla="*/ 245 w 318"/>
                  <a:gd name="T45" fmla="*/ 6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12">
                    <a:moveTo>
                      <a:pt x="132" y="312"/>
                    </a:moveTo>
                    <a:cubicBezTo>
                      <a:pt x="129" y="312"/>
                      <a:pt x="127" y="311"/>
                      <a:pt x="124" y="309"/>
                    </a:cubicBezTo>
                    <a:cubicBezTo>
                      <a:pt x="4" y="188"/>
                      <a:pt x="4" y="188"/>
                      <a:pt x="4" y="188"/>
                    </a:cubicBezTo>
                    <a:cubicBezTo>
                      <a:pt x="0" y="184"/>
                      <a:pt x="0" y="177"/>
                      <a:pt x="4" y="173"/>
                    </a:cubicBezTo>
                    <a:cubicBezTo>
                      <a:pt x="173" y="4"/>
                      <a:pt x="173" y="4"/>
                      <a:pt x="173" y="4"/>
                    </a:cubicBezTo>
                    <a:cubicBezTo>
                      <a:pt x="175" y="1"/>
                      <a:pt x="178" y="0"/>
                      <a:pt x="182" y="0"/>
                    </a:cubicBezTo>
                    <a:cubicBezTo>
                      <a:pt x="292" y="11"/>
                      <a:pt x="292" y="11"/>
                      <a:pt x="292" y="11"/>
                    </a:cubicBezTo>
                    <a:cubicBezTo>
                      <a:pt x="297" y="11"/>
                      <a:pt x="301" y="15"/>
                      <a:pt x="302" y="20"/>
                    </a:cubicBezTo>
                    <a:cubicBezTo>
                      <a:pt x="317" y="125"/>
                      <a:pt x="317" y="125"/>
                      <a:pt x="317" y="125"/>
                    </a:cubicBezTo>
                    <a:cubicBezTo>
                      <a:pt x="318" y="128"/>
                      <a:pt x="316" y="132"/>
                      <a:pt x="314" y="134"/>
                    </a:cubicBezTo>
                    <a:cubicBezTo>
                      <a:pt x="140" y="309"/>
                      <a:pt x="140" y="309"/>
                      <a:pt x="140" y="309"/>
                    </a:cubicBezTo>
                    <a:cubicBezTo>
                      <a:pt x="137" y="311"/>
                      <a:pt x="135" y="312"/>
                      <a:pt x="132" y="312"/>
                    </a:cubicBezTo>
                    <a:close/>
                    <a:moveTo>
                      <a:pt x="26" y="180"/>
                    </a:moveTo>
                    <a:cubicBezTo>
                      <a:pt x="132" y="286"/>
                      <a:pt x="132" y="286"/>
                      <a:pt x="132" y="286"/>
                    </a:cubicBezTo>
                    <a:cubicBezTo>
                      <a:pt x="295" y="123"/>
                      <a:pt x="295" y="123"/>
                      <a:pt x="295" y="123"/>
                    </a:cubicBezTo>
                    <a:cubicBezTo>
                      <a:pt x="282" y="31"/>
                      <a:pt x="282" y="31"/>
                      <a:pt x="282" y="31"/>
                    </a:cubicBezTo>
                    <a:cubicBezTo>
                      <a:pt x="185" y="22"/>
                      <a:pt x="185" y="22"/>
                      <a:pt x="185" y="22"/>
                    </a:cubicBezTo>
                    <a:lnTo>
                      <a:pt x="26" y="180"/>
                    </a:lnTo>
                    <a:close/>
                    <a:moveTo>
                      <a:pt x="245" y="67"/>
                    </a:moveTo>
                    <a:cubicBezTo>
                      <a:pt x="236" y="58"/>
                      <a:pt x="222" y="58"/>
                      <a:pt x="214" y="67"/>
                    </a:cubicBezTo>
                    <a:cubicBezTo>
                      <a:pt x="205" y="75"/>
                      <a:pt x="205" y="89"/>
                      <a:pt x="214" y="98"/>
                    </a:cubicBezTo>
                    <a:cubicBezTo>
                      <a:pt x="222" y="106"/>
                      <a:pt x="236" y="106"/>
                      <a:pt x="245" y="98"/>
                    </a:cubicBezTo>
                    <a:cubicBezTo>
                      <a:pt x="253" y="89"/>
                      <a:pt x="253" y="75"/>
                      <a:pt x="24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sz="1400" kern="0" dirty="0">
                  <a:solidFill>
                    <a:prstClr val="black"/>
                  </a:solidFill>
                  <a:latin typeface="Calibri"/>
                  <a:cs typeface="Calibri" panose="020F0502020204030204" pitchFamily="34" charset="0"/>
                </a:endParaRPr>
              </a:p>
            </p:txBody>
          </p:sp>
        </p:grpSp>
        <p:sp>
          <p:nvSpPr>
            <p:cNvPr id="60" name="Oval 59">
              <a:extLst>
                <a:ext uri="{FF2B5EF4-FFF2-40B4-BE49-F238E27FC236}">
                  <a16:creationId xmlns:a16="http://schemas.microsoft.com/office/drawing/2014/main" id="{BC1BFB42-C0D8-4A3A-939B-C2C42BE091B9}"/>
                </a:ext>
              </a:extLst>
            </p:cNvPr>
            <p:cNvSpPr/>
            <p:nvPr/>
          </p:nvSpPr>
          <p:spPr bwMode="gray">
            <a:xfrm>
              <a:off x="6108512" y="2224651"/>
              <a:ext cx="804232" cy="816766"/>
            </a:xfrm>
            <a:prstGeom prst="ellipse">
              <a:avLst/>
            </a:prstGeom>
            <a:solidFill>
              <a:sysClr val="window" lastClr="FFFFFF"/>
            </a:solidFill>
            <a:ln w="19050" algn="ctr">
              <a:noFill/>
              <a:miter lim="800000"/>
              <a:headEnd/>
              <a:tailEnd/>
            </a:ln>
          </p:spPr>
          <p:txBody>
            <a:bodyPr wrap="square" lIns="88900" tIns="88900" rIns="88900" bIns="88900" rtlCol="0" anchor="ctr"/>
            <a:lstStyle/>
            <a:p>
              <a:pPr algn="ctr">
                <a:lnSpc>
                  <a:spcPct val="106000"/>
                </a:lnSpc>
                <a:defRPr/>
              </a:pPr>
              <a:endParaRPr lang="en-US" sz="1400" b="1" kern="0" dirty="0">
                <a:solidFill>
                  <a:prstClr val="white"/>
                </a:solidFill>
                <a:latin typeface="Calibri"/>
                <a:cs typeface="Calibri" panose="020F0502020204030204" pitchFamily="34" charset="0"/>
              </a:endParaRPr>
            </a:p>
          </p:txBody>
        </p:sp>
        <p:grpSp>
          <p:nvGrpSpPr>
            <p:cNvPr id="61" name="Group 559">
              <a:extLst>
                <a:ext uri="{FF2B5EF4-FFF2-40B4-BE49-F238E27FC236}">
                  <a16:creationId xmlns:a16="http://schemas.microsoft.com/office/drawing/2014/main" id="{B6D9A7C5-87AB-49A3-A3E9-A10B45115762}"/>
                </a:ext>
              </a:extLst>
            </p:cNvPr>
            <p:cNvGrpSpPr>
              <a:grpSpLocks noChangeAspect="1"/>
            </p:cNvGrpSpPr>
            <p:nvPr/>
          </p:nvGrpSpPr>
          <p:grpSpPr bwMode="auto">
            <a:xfrm>
              <a:off x="6206722" y="2324391"/>
              <a:ext cx="607812" cy="617286"/>
              <a:chOff x="6726" y="2883"/>
              <a:chExt cx="340" cy="340"/>
            </a:xfrm>
            <a:solidFill>
              <a:srgbClr val="046A38"/>
            </a:solidFill>
          </p:grpSpPr>
          <p:sp>
            <p:nvSpPr>
              <p:cNvPr id="82" name="Freeform 560">
                <a:extLst>
                  <a:ext uri="{FF2B5EF4-FFF2-40B4-BE49-F238E27FC236}">
                    <a16:creationId xmlns:a16="http://schemas.microsoft.com/office/drawing/2014/main" id="{72B33A5B-F75F-49CD-A682-0D481A914FB2}"/>
                  </a:ext>
                </a:extLst>
              </p:cNvPr>
              <p:cNvSpPr>
                <a:spLocks noEditPoints="1"/>
              </p:cNvSpPr>
              <p:nvPr/>
            </p:nvSpPr>
            <p:spPr bwMode="auto">
              <a:xfrm>
                <a:off x="6832" y="2947"/>
                <a:ext cx="149" cy="212"/>
              </a:xfrm>
              <a:custGeom>
                <a:avLst/>
                <a:gdLst>
                  <a:gd name="T0" fmla="*/ 33 w 225"/>
                  <a:gd name="T1" fmla="*/ 320 h 320"/>
                  <a:gd name="T2" fmla="*/ 28 w 225"/>
                  <a:gd name="T3" fmla="*/ 318 h 320"/>
                  <a:gd name="T4" fmla="*/ 22 w 225"/>
                  <a:gd name="T5" fmla="*/ 306 h 320"/>
                  <a:gd name="T6" fmla="*/ 61 w 225"/>
                  <a:gd name="T7" fmla="*/ 170 h 320"/>
                  <a:gd name="T8" fmla="*/ 11 w 225"/>
                  <a:gd name="T9" fmla="*/ 170 h 320"/>
                  <a:gd name="T10" fmla="*/ 2 w 225"/>
                  <a:gd name="T11" fmla="*/ 166 h 320"/>
                  <a:gd name="T12" fmla="*/ 2 w 225"/>
                  <a:gd name="T13" fmla="*/ 155 h 320"/>
                  <a:gd name="T14" fmla="*/ 66 w 225"/>
                  <a:gd name="T15" fmla="*/ 6 h 320"/>
                  <a:gd name="T16" fmla="*/ 75 w 225"/>
                  <a:gd name="T17" fmla="*/ 0 h 320"/>
                  <a:gd name="T18" fmla="*/ 182 w 225"/>
                  <a:gd name="T19" fmla="*/ 0 h 320"/>
                  <a:gd name="T20" fmla="*/ 191 w 225"/>
                  <a:gd name="T21" fmla="*/ 5 h 320"/>
                  <a:gd name="T22" fmla="*/ 192 w 225"/>
                  <a:gd name="T23" fmla="*/ 15 h 320"/>
                  <a:gd name="T24" fmla="*/ 156 w 225"/>
                  <a:gd name="T25" fmla="*/ 96 h 320"/>
                  <a:gd name="T26" fmla="*/ 214 w 225"/>
                  <a:gd name="T27" fmla="*/ 96 h 320"/>
                  <a:gd name="T28" fmla="*/ 224 w 225"/>
                  <a:gd name="T29" fmla="*/ 102 h 320"/>
                  <a:gd name="T30" fmla="*/ 222 w 225"/>
                  <a:gd name="T31" fmla="*/ 113 h 320"/>
                  <a:gd name="T32" fmla="*/ 41 w 225"/>
                  <a:gd name="T33" fmla="*/ 316 h 320"/>
                  <a:gd name="T34" fmla="*/ 33 w 225"/>
                  <a:gd name="T35" fmla="*/ 320 h 320"/>
                  <a:gd name="T36" fmla="*/ 28 w 225"/>
                  <a:gd name="T37" fmla="*/ 149 h 320"/>
                  <a:gd name="T38" fmla="*/ 75 w 225"/>
                  <a:gd name="T39" fmla="*/ 149 h 320"/>
                  <a:gd name="T40" fmla="*/ 84 w 225"/>
                  <a:gd name="T41" fmla="*/ 153 h 320"/>
                  <a:gd name="T42" fmla="*/ 86 w 225"/>
                  <a:gd name="T43" fmla="*/ 163 h 320"/>
                  <a:gd name="T44" fmla="*/ 56 w 225"/>
                  <a:gd name="T45" fmla="*/ 267 h 320"/>
                  <a:gd name="T46" fmla="*/ 190 w 225"/>
                  <a:gd name="T47" fmla="*/ 117 h 320"/>
                  <a:gd name="T48" fmla="*/ 139 w 225"/>
                  <a:gd name="T49" fmla="*/ 117 h 320"/>
                  <a:gd name="T50" fmla="*/ 130 w 225"/>
                  <a:gd name="T51" fmla="*/ 112 h 320"/>
                  <a:gd name="T52" fmla="*/ 130 w 225"/>
                  <a:gd name="T53" fmla="*/ 102 h 320"/>
                  <a:gd name="T54" fmla="*/ 166 w 225"/>
                  <a:gd name="T55" fmla="*/ 21 h 320"/>
                  <a:gd name="T56" fmla="*/ 82 w 225"/>
                  <a:gd name="T57" fmla="*/ 21 h 320"/>
                  <a:gd name="T58" fmla="*/ 28 w 225"/>
                  <a:gd name="T59" fmla="*/ 14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5" h="320">
                    <a:moveTo>
                      <a:pt x="33" y="320"/>
                    </a:moveTo>
                    <a:cubicBezTo>
                      <a:pt x="31" y="320"/>
                      <a:pt x="29" y="319"/>
                      <a:pt x="28" y="318"/>
                    </a:cubicBezTo>
                    <a:cubicBezTo>
                      <a:pt x="23" y="316"/>
                      <a:pt x="21" y="311"/>
                      <a:pt x="22" y="306"/>
                    </a:cubicBezTo>
                    <a:cubicBezTo>
                      <a:pt x="61" y="170"/>
                      <a:pt x="61" y="170"/>
                      <a:pt x="61" y="170"/>
                    </a:cubicBezTo>
                    <a:cubicBezTo>
                      <a:pt x="11" y="170"/>
                      <a:pt x="11" y="170"/>
                      <a:pt x="11" y="170"/>
                    </a:cubicBezTo>
                    <a:cubicBezTo>
                      <a:pt x="8" y="170"/>
                      <a:pt x="4" y="169"/>
                      <a:pt x="2" y="166"/>
                    </a:cubicBezTo>
                    <a:cubicBezTo>
                      <a:pt x="0" y="163"/>
                      <a:pt x="0" y="159"/>
                      <a:pt x="2" y="155"/>
                    </a:cubicBezTo>
                    <a:cubicBezTo>
                      <a:pt x="66" y="6"/>
                      <a:pt x="66" y="6"/>
                      <a:pt x="66" y="6"/>
                    </a:cubicBezTo>
                    <a:cubicBezTo>
                      <a:pt x="67" y="2"/>
                      <a:pt x="71" y="0"/>
                      <a:pt x="75" y="0"/>
                    </a:cubicBezTo>
                    <a:cubicBezTo>
                      <a:pt x="182" y="0"/>
                      <a:pt x="182" y="0"/>
                      <a:pt x="182" y="0"/>
                    </a:cubicBezTo>
                    <a:cubicBezTo>
                      <a:pt x="186" y="0"/>
                      <a:pt x="189" y="1"/>
                      <a:pt x="191" y="5"/>
                    </a:cubicBezTo>
                    <a:cubicBezTo>
                      <a:pt x="193" y="8"/>
                      <a:pt x="193" y="11"/>
                      <a:pt x="192" y="15"/>
                    </a:cubicBezTo>
                    <a:cubicBezTo>
                      <a:pt x="156" y="96"/>
                      <a:pt x="156" y="96"/>
                      <a:pt x="156" y="96"/>
                    </a:cubicBezTo>
                    <a:cubicBezTo>
                      <a:pt x="214" y="96"/>
                      <a:pt x="214" y="96"/>
                      <a:pt x="214" y="96"/>
                    </a:cubicBezTo>
                    <a:cubicBezTo>
                      <a:pt x="218" y="96"/>
                      <a:pt x="222" y="98"/>
                      <a:pt x="224" y="102"/>
                    </a:cubicBezTo>
                    <a:cubicBezTo>
                      <a:pt x="225" y="106"/>
                      <a:pt x="225" y="110"/>
                      <a:pt x="222" y="113"/>
                    </a:cubicBezTo>
                    <a:cubicBezTo>
                      <a:pt x="41" y="316"/>
                      <a:pt x="41" y="316"/>
                      <a:pt x="41" y="316"/>
                    </a:cubicBezTo>
                    <a:cubicBezTo>
                      <a:pt x="39" y="318"/>
                      <a:pt x="36" y="320"/>
                      <a:pt x="33" y="320"/>
                    </a:cubicBezTo>
                    <a:close/>
                    <a:moveTo>
                      <a:pt x="28" y="149"/>
                    </a:moveTo>
                    <a:cubicBezTo>
                      <a:pt x="75" y="149"/>
                      <a:pt x="75" y="149"/>
                      <a:pt x="75" y="149"/>
                    </a:cubicBezTo>
                    <a:cubicBezTo>
                      <a:pt x="79" y="149"/>
                      <a:pt x="82" y="151"/>
                      <a:pt x="84" y="153"/>
                    </a:cubicBezTo>
                    <a:cubicBezTo>
                      <a:pt x="86" y="156"/>
                      <a:pt x="87" y="159"/>
                      <a:pt x="86" y="163"/>
                    </a:cubicBezTo>
                    <a:cubicBezTo>
                      <a:pt x="56" y="267"/>
                      <a:pt x="56" y="267"/>
                      <a:pt x="56" y="267"/>
                    </a:cubicBezTo>
                    <a:cubicBezTo>
                      <a:pt x="190" y="117"/>
                      <a:pt x="190" y="117"/>
                      <a:pt x="190" y="117"/>
                    </a:cubicBezTo>
                    <a:cubicBezTo>
                      <a:pt x="139" y="117"/>
                      <a:pt x="139" y="117"/>
                      <a:pt x="139" y="117"/>
                    </a:cubicBezTo>
                    <a:cubicBezTo>
                      <a:pt x="136" y="117"/>
                      <a:pt x="132" y="115"/>
                      <a:pt x="130" y="112"/>
                    </a:cubicBezTo>
                    <a:cubicBezTo>
                      <a:pt x="128" y="109"/>
                      <a:pt x="128" y="105"/>
                      <a:pt x="130" y="102"/>
                    </a:cubicBezTo>
                    <a:cubicBezTo>
                      <a:pt x="166" y="21"/>
                      <a:pt x="166" y="21"/>
                      <a:pt x="166" y="21"/>
                    </a:cubicBezTo>
                    <a:cubicBezTo>
                      <a:pt x="82" y="21"/>
                      <a:pt x="82" y="21"/>
                      <a:pt x="82" y="21"/>
                    </a:cubicBezTo>
                    <a:lnTo>
                      <a:pt x="28"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sz="1400" kern="0" dirty="0">
                  <a:solidFill>
                    <a:prstClr val="black"/>
                  </a:solidFill>
                  <a:latin typeface="Calibri"/>
                  <a:cs typeface="Calibri" panose="020F0502020204030204" pitchFamily="34" charset="0"/>
                </a:endParaRPr>
              </a:p>
            </p:txBody>
          </p:sp>
          <p:sp>
            <p:nvSpPr>
              <p:cNvPr id="83" name="Freeform 561">
                <a:extLst>
                  <a:ext uri="{FF2B5EF4-FFF2-40B4-BE49-F238E27FC236}">
                    <a16:creationId xmlns:a16="http://schemas.microsoft.com/office/drawing/2014/main" id="{BBB2123A-F182-44F4-908B-BDC1D35BE681}"/>
                  </a:ext>
                </a:extLst>
              </p:cNvPr>
              <p:cNvSpPr>
                <a:spLocks noEditPoints="1"/>
              </p:cNvSpPr>
              <p:nvPr/>
            </p:nvSpPr>
            <p:spPr bwMode="auto">
              <a:xfrm>
                <a:off x="6726" y="288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sz="1400" kern="0" dirty="0">
                  <a:solidFill>
                    <a:prstClr val="black"/>
                  </a:solidFill>
                  <a:latin typeface="Calibri"/>
                  <a:cs typeface="Calibri" panose="020F0502020204030204" pitchFamily="34" charset="0"/>
                </a:endParaRPr>
              </a:p>
            </p:txBody>
          </p:sp>
        </p:grpSp>
        <p:sp>
          <p:nvSpPr>
            <p:cNvPr id="62" name="Oval 61">
              <a:extLst>
                <a:ext uri="{FF2B5EF4-FFF2-40B4-BE49-F238E27FC236}">
                  <a16:creationId xmlns:a16="http://schemas.microsoft.com/office/drawing/2014/main" id="{1D00ABE9-7637-4197-BF7C-3375F934A78E}"/>
                </a:ext>
              </a:extLst>
            </p:cNvPr>
            <p:cNvSpPr/>
            <p:nvPr/>
          </p:nvSpPr>
          <p:spPr bwMode="gray">
            <a:xfrm>
              <a:off x="4371378" y="5370775"/>
              <a:ext cx="804232" cy="816766"/>
            </a:xfrm>
            <a:prstGeom prst="ellipse">
              <a:avLst/>
            </a:prstGeom>
            <a:solidFill>
              <a:sysClr val="window" lastClr="FFFFFF"/>
            </a:solidFill>
            <a:ln w="19050" algn="ctr">
              <a:noFill/>
              <a:miter lim="800000"/>
              <a:headEnd/>
              <a:tailEnd/>
            </a:ln>
          </p:spPr>
          <p:txBody>
            <a:bodyPr wrap="square" lIns="88900" tIns="88900" rIns="88900" bIns="88900" rtlCol="0" anchor="ctr"/>
            <a:lstStyle/>
            <a:p>
              <a:pPr algn="ctr">
                <a:lnSpc>
                  <a:spcPct val="106000"/>
                </a:lnSpc>
                <a:defRPr/>
              </a:pPr>
              <a:endParaRPr lang="en-US" sz="1400" b="1" kern="0" dirty="0">
                <a:solidFill>
                  <a:prstClr val="white"/>
                </a:solidFill>
                <a:latin typeface="Calibri"/>
                <a:cs typeface="Calibri" panose="020F0502020204030204" pitchFamily="34" charset="0"/>
              </a:endParaRPr>
            </a:p>
          </p:txBody>
        </p:sp>
        <p:grpSp>
          <p:nvGrpSpPr>
            <p:cNvPr id="63" name="Group 872">
              <a:extLst>
                <a:ext uri="{FF2B5EF4-FFF2-40B4-BE49-F238E27FC236}">
                  <a16:creationId xmlns:a16="http://schemas.microsoft.com/office/drawing/2014/main" id="{73F7A277-8066-40DC-B104-BFE0A958E21F}"/>
                </a:ext>
              </a:extLst>
            </p:cNvPr>
            <p:cNvGrpSpPr>
              <a:grpSpLocks noChangeAspect="1"/>
            </p:cNvGrpSpPr>
            <p:nvPr/>
          </p:nvGrpSpPr>
          <p:grpSpPr bwMode="auto">
            <a:xfrm>
              <a:off x="4469403" y="5471422"/>
              <a:ext cx="607812" cy="617286"/>
              <a:chOff x="3132" y="3822"/>
              <a:chExt cx="340" cy="340"/>
            </a:xfrm>
            <a:solidFill>
              <a:srgbClr val="86BC25"/>
            </a:solidFill>
          </p:grpSpPr>
          <p:sp>
            <p:nvSpPr>
              <p:cNvPr id="79" name="Freeform 873">
                <a:extLst>
                  <a:ext uri="{FF2B5EF4-FFF2-40B4-BE49-F238E27FC236}">
                    <a16:creationId xmlns:a16="http://schemas.microsoft.com/office/drawing/2014/main" id="{B823ACA0-BDC0-4251-81B1-694E2DEF31EE}"/>
                  </a:ext>
                </a:extLst>
              </p:cNvPr>
              <p:cNvSpPr>
                <a:spLocks noEditPoints="1"/>
              </p:cNvSpPr>
              <p:nvPr/>
            </p:nvSpPr>
            <p:spPr bwMode="auto">
              <a:xfrm>
                <a:off x="3132" y="3822"/>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sz="1400" kern="0" dirty="0">
                  <a:solidFill>
                    <a:prstClr val="black"/>
                  </a:solidFill>
                  <a:latin typeface="Calibri"/>
                  <a:cs typeface="Calibri" panose="020F0502020204030204" pitchFamily="34" charset="0"/>
                </a:endParaRPr>
              </a:p>
            </p:txBody>
          </p:sp>
          <p:sp>
            <p:nvSpPr>
              <p:cNvPr id="80" name="Freeform 874">
                <a:extLst>
                  <a:ext uri="{FF2B5EF4-FFF2-40B4-BE49-F238E27FC236}">
                    <a16:creationId xmlns:a16="http://schemas.microsoft.com/office/drawing/2014/main" id="{899994DA-B081-44C5-84F3-76AEC8AAC3D7}"/>
                  </a:ext>
                </a:extLst>
              </p:cNvPr>
              <p:cNvSpPr>
                <a:spLocks/>
              </p:cNvSpPr>
              <p:nvPr/>
            </p:nvSpPr>
            <p:spPr bwMode="auto">
              <a:xfrm>
                <a:off x="3217" y="3999"/>
                <a:ext cx="85" cy="14"/>
              </a:xfrm>
              <a:custGeom>
                <a:avLst/>
                <a:gdLst>
                  <a:gd name="T0" fmla="*/ 128 w 128"/>
                  <a:gd name="T1" fmla="*/ 11 h 21"/>
                  <a:gd name="T2" fmla="*/ 117 w 128"/>
                  <a:gd name="T3" fmla="*/ 0 h 21"/>
                  <a:gd name="T4" fmla="*/ 11 w 128"/>
                  <a:gd name="T5" fmla="*/ 0 h 21"/>
                  <a:gd name="T6" fmla="*/ 0 w 128"/>
                  <a:gd name="T7" fmla="*/ 11 h 21"/>
                  <a:gd name="T8" fmla="*/ 11 w 128"/>
                  <a:gd name="T9" fmla="*/ 21 h 21"/>
                  <a:gd name="T10" fmla="*/ 117 w 128"/>
                  <a:gd name="T11" fmla="*/ 21 h 21"/>
                  <a:gd name="T12" fmla="*/ 128 w 128"/>
                  <a:gd name="T13" fmla="*/ 11 h 21"/>
                </a:gdLst>
                <a:ahLst/>
                <a:cxnLst>
                  <a:cxn ang="0">
                    <a:pos x="T0" y="T1"/>
                  </a:cxn>
                  <a:cxn ang="0">
                    <a:pos x="T2" y="T3"/>
                  </a:cxn>
                  <a:cxn ang="0">
                    <a:pos x="T4" y="T5"/>
                  </a:cxn>
                  <a:cxn ang="0">
                    <a:pos x="T6" y="T7"/>
                  </a:cxn>
                  <a:cxn ang="0">
                    <a:pos x="T8" y="T9"/>
                  </a:cxn>
                  <a:cxn ang="0">
                    <a:pos x="T10" y="T11"/>
                  </a:cxn>
                  <a:cxn ang="0">
                    <a:pos x="T12" y="T13"/>
                  </a:cxn>
                </a:cxnLst>
                <a:rect l="0" t="0" r="r" b="b"/>
                <a:pathLst>
                  <a:path w="128" h="21">
                    <a:moveTo>
                      <a:pt x="128" y="11"/>
                    </a:moveTo>
                    <a:cubicBezTo>
                      <a:pt x="128" y="5"/>
                      <a:pt x="123" y="0"/>
                      <a:pt x="117" y="0"/>
                    </a:cubicBezTo>
                    <a:cubicBezTo>
                      <a:pt x="11" y="0"/>
                      <a:pt x="11" y="0"/>
                      <a:pt x="11" y="0"/>
                    </a:cubicBezTo>
                    <a:cubicBezTo>
                      <a:pt x="5" y="0"/>
                      <a:pt x="0" y="5"/>
                      <a:pt x="0" y="11"/>
                    </a:cubicBezTo>
                    <a:cubicBezTo>
                      <a:pt x="0" y="17"/>
                      <a:pt x="5" y="21"/>
                      <a:pt x="11" y="21"/>
                    </a:cubicBezTo>
                    <a:cubicBezTo>
                      <a:pt x="117" y="21"/>
                      <a:pt x="117" y="21"/>
                      <a:pt x="117" y="21"/>
                    </a:cubicBezTo>
                    <a:cubicBezTo>
                      <a:pt x="123" y="21"/>
                      <a:pt x="128" y="17"/>
                      <a:pt x="12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sz="1400" kern="0" dirty="0">
                  <a:solidFill>
                    <a:prstClr val="black"/>
                  </a:solidFill>
                  <a:latin typeface="Calibri"/>
                  <a:cs typeface="Calibri" panose="020F0502020204030204" pitchFamily="34" charset="0"/>
                </a:endParaRPr>
              </a:p>
            </p:txBody>
          </p:sp>
          <p:sp>
            <p:nvSpPr>
              <p:cNvPr id="81" name="Freeform 875">
                <a:extLst>
                  <a:ext uri="{FF2B5EF4-FFF2-40B4-BE49-F238E27FC236}">
                    <a16:creationId xmlns:a16="http://schemas.microsoft.com/office/drawing/2014/main" id="{42081C76-EC04-48A1-89A0-7ABC3531916C}"/>
                  </a:ext>
                </a:extLst>
              </p:cNvPr>
              <p:cNvSpPr>
                <a:spLocks noEditPoints="1"/>
              </p:cNvSpPr>
              <p:nvPr/>
            </p:nvSpPr>
            <p:spPr bwMode="auto">
              <a:xfrm>
                <a:off x="3230" y="3885"/>
                <a:ext cx="150" cy="213"/>
              </a:xfrm>
              <a:custGeom>
                <a:avLst/>
                <a:gdLst>
                  <a:gd name="T0" fmla="*/ 226 w 226"/>
                  <a:gd name="T1" fmla="*/ 167 h 321"/>
                  <a:gd name="T2" fmla="*/ 169 w 226"/>
                  <a:gd name="T3" fmla="*/ 69 h 321"/>
                  <a:gd name="T4" fmla="*/ 181 w 226"/>
                  <a:gd name="T5" fmla="*/ 57 h 321"/>
                  <a:gd name="T6" fmla="*/ 181 w 226"/>
                  <a:gd name="T7" fmla="*/ 42 h 321"/>
                  <a:gd name="T8" fmla="*/ 173 w 226"/>
                  <a:gd name="T9" fmla="*/ 35 h 321"/>
                  <a:gd name="T10" fmla="*/ 181 w 226"/>
                  <a:gd name="T11" fmla="*/ 27 h 321"/>
                  <a:gd name="T12" fmla="*/ 181 w 226"/>
                  <a:gd name="T13" fmla="*/ 12 h 321"/>
                  <a:gd name="T14" fmla="*/ 173 w 226"/>
                  <a:gd name="T15" fmla="*/ 4 h 321"/>
                  <a:gd name="T16" fmla="*/ 158 w 226"/>
                  <a:gd name="T17" fmla="*/ 4 h 321"/>
                  <a:gd name="T18" fmla="*/ 150 w 226"/>
                  <a:gd name="T19" fmla="*/ 12 h 321"/>
                  <a:gd name="T20" fmla="*/ 143 w 226"/>
                  <a:gd name="T21" fmla="*/ 4 h 321"/>
                  <a:gd name="T22" fmla="*/ 128 w 226"/>
                  <a:gd name="T23" fmla="*/ 4 h 321"/>
                  <a:gd name="T24" fmla="*/ 37 w 226"/>
                  <a:gd name="T25" fmla="*/ 95 h 321"/>
                  <a:gd name="T26" fmla="*/ 37 w 226"/>
                  <a:gd name="T27" fmla="*/ 110 h 321"/>
                  <a:gd name="T28" fmla="*/ 75 w 226"/>
                  <a:gd name="T29" fmla="*/ 148 h 321"/>
                  <a:gd name="T30" fmla="*/ 82 w 226"/>
                  <a:gd name="T31" fmla="*/ 151 h 321"/>
                  <a:gd name="T32" fmla="*/ 82 w 226"/>
                  <a:gd name="T33" fmla="*/ 151 h 321"/>
                  <a:gd name="T34" fmla="*/ 90 w 226"/>
                  <a:gd name="T35" fmla="*/ 148 h 321"/>
                  <a:gd name="T36" fmla="*/ 119 w 226"/>
                  <a:gd name="T37" fmla="*/ 119 h 321"/>
                  <a:gd name="T38" fmla="*/ 152 w 226"/>
                  <a:gd name="T39" fmla="*/ 161 h 321"/>
                  <a:gd name="T40" fmla="*/ 109 w 226"/>
                  <a:gd name="T41" fmla="*/ 204 h 321"/>
                  <a:gd name="T42" fmla="*/ 98 w 226"/>
                  <a:gd name="T43" fmla="*/ 215 h 321"/>
                  <a:gd name="T44" fmla="*/ 109 w 226"/>
                  <a:gd name="T45" fmla="*/ 225 h 321"/>
                  <a:gd name="T46" fmla="*/ 173 w 226"/>
                  <a:gd name="T47" fmla="*/ 161 h 321"/>
                  <a:gd name="T48" fmla="*/ 136 w 226"/>
                  <a:gd name="T49" fmla="*/ 102 h 321"/>
                  <a:gd name="T50" fmla="*/ 153 w 226"/>
                  <a:gd name="T51" fmla="*/ 85 h 321"/>
                  <a:gd name="T52" fmla="*/ 155 w 226"/>
                  <a:gd name="T53" fmla="*/ 86 h 321"/>
                  <a:gd name="T54" fmla="*/ 205 w 226"/>
                  <a:gd name="T55" fmla="*/ 167 h 321"/>
                  <a:gd name="T56" fmla="*/ 129 w 226"/>
                  <a:gd name="T57" fmla="*/ 257 h 321"/>
                  <a:gd name="T58" fmla="*/ 120 w 226"/>
                  <a:gd name="T59" fmla="*/ 266 h 321"/>
                  <a:gd name="T60" fmla="*/ 126 w 226"/>
                  <a:gd name="T61" fmla="*/ 278 h 321"/>
                  <a:gd name="T62" fmla="*/ 147 w 226"/>
                  <a:gd name="T63" fmla="*/ 300 h 321"/>
                  <a:gd name="T64" fmla="*/ 70 w 226"/>
                  <a:gd name="T65" fmla="*/ 300 h 321"/>
                  <a:gd name="T66" fmla="*/ 82 w 226"/>
                  <a:gd name="T67" fmla="*/ 288 h 321"/>
                  <a:gd name="T68" fmla="*/ 88 w 226"/>
                  <a:gd name="T69" fmla="*/ 277 h 321"/>
                  <a:gd name="T70" fmla="*/ 80 w 226"/>
                  <a:gd name="T71" fmla="*/ 268 h 321"/>
                  <a:gd name="T72" fmla="*/ 22 w 226"/>
                  <a:gd name="T73" fmla="*/ 211 h 321"/>
                  <a:gd name="T74" fmla="*/ 8 w 226"/>
                  <a:gd name="T75" fmla="*/ 205 h 321"/>
                  <a:gd name="T76" fmla="*/ 2 w 226"/>
                  <a:gd name="T77" fmla="*/ 219 h 321"/>
                  <a:gd name="T78" fmla="*/ 56 w 226"/>
                  <a:gd name="T79" fmla="*/ 282 h 321"/>
                  <a:gd name="T80" fmla="*/ 45 w 226"/>
                  <a:gd name="T81" fmla="*/ 309 h 321"/>
                  <a:gd name="T82" fmla="*/ 47 w 226"/>
                  <a:gd name="T83" fmla="*/ 317 h 321"/>
                  <a:gd name="T84" fmla="*/ 56 w 226"/>
                  <a:gd name="T85" fmla="*/ 321 h 321"/>
                  <a:gd name="T86" fmla="*/ 162 w 226"/>
                  <a:gd name="T87" fmla="*/ 321 h 321"/>
                  <a:gd name="T88" fmla="*/ 171 w 226"/>
                  <a:gd name="T89" fmla="*/ 317 h 321"/>
                  <a:gd name="T90" fmla="*/ 173 w 226"/>
                  <a:gd name="T91" fmla="*/ 309 h 321"/>
                  <a:gd name="T92" fmla="*/ 154 w 226"/>
                  <a:gd name="T93" fmla="*/ 273 h 321"/>
                  <a:gd name="T94" fmla="*/ 226 w 226"/>
                  <a:gd name="T95" fmla="*/ 167 h 321"/>
                  <a:gd name="T96" fmla="*/ 82 w 226"/>
                  <a:gd name="T97" fmla="*/ 126 h 321"/>
                  <a:gd name="T98" fmla="*/ 60 w 226"/>
                  <a:gd name="T99" fmla="*/ 103 h 321"/>
                  <a:gd name="T100" fmla="*/ 135 w 226"/>
                  <a:gd name="T101" fmla="*/ 27 h 321"/>
                  <a:gd name="T102" fmla="*/ 158 w 226"/>
                  <a:gd name="T103" fmla="*/ 50 h 321"/>
                  <a:gd name="T104" fmla="*/ 82 w 226"/>
                  <a:gd name="T105" fmla="*/ 126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6" h="321">
                    <a:moveTo>
                      <a:pt x="226" y="167"/>
                    </a:moveTo>
                    <a:cubicBezTo>
                      <a:pt x="226" y="126"/>
                      <a:pt x="205" y="89"/>
                      <a:pt x="169" y="69"/>
                    </a:cubicBezTo>
                    <a:cubicBezTo>
                      <a:pt x="181" y="57"/>
                      <a:pt x="181" y="57"/>
                      <a:pt x="181" y="57"/>
                    </a:cubicBezTo>
                    <a:cubicBezTo>
                      <a:pt x="185" y="53"/>
                      <a:pt x="185" y="46"/>
                      <a:pt x="181" y="42"/>
                    </a:cubicBezTo>
                    <a:cubicBezTo>
                      <a:pt x="173" y="35"/>
                      <a:pt x="173" y="35"/>
                      <a:pt x="173" y="35"/>
                    </a:cubicBezTo>
                    <a:cubicBezTo>
                      <a:pt x="181" y="27"/>
                      <a:pt x="181" y="27"/>
                      <a:pt x="181" y="27"/>
                    </a:cubicBezTo>
                    <a:cubicBezTo>
                      <a:pt x="185" y="23"/>
                      <a:pt x="185" y="16"/>
                      <a:pt x="181" y="12"/>
                    </a:cubicBezTo>
                    <a:cubicBezTo>
                      <a:pt x="173" y="4"/>
                      <a:pt x="173" y="4"/>
                      <a:pt x="173" y="4"/>
                    </a:cubicBezTo>
                    <a:cubicBezTo>
                      <a:pt x="169" y="0"/>
                      <a:pt x="162" y="0"/>
                      <a:pt x="158" y="4"/>
                    </a:cubicBezTo>
                    <a:cubicBezTo>
                      <a:pt x="150" y="12"/>
                      <a:pt x="150" y="12"/>
                      <a:pt x="150" y="12"/>
                    </a:cubicBezTo>
                    <a:cubicBezTo>
                      <a:pt x="143" y="4"/>
                      <a:pt x="143" y="4"/>
                      <a:pt x="143" y="4"/>
                    </a:cubicBezTo>
                    <a:cubicBezTo>
                      <a:pt x="139" y="0"/>
                      <a:pt x="132" y="0"/>
                      <a:pt x="128" y="4"/>
                    </a:cubicBezTo>
                    <a:cubicBezTo>
                      <a:pt x="37" y="95"/>
                      <a:pt x="37" y="95"/>
                      <a:pt x="37" y="95"/>
                    </a:cubicBezTo>
                    <a:cubicBezTo>
                      <a:pt x="33" y="99"/>
                      <a:pt x="33" y="106"/>
                      <a:pt x="37" y="110"/>
                    </a:cubicBezTo>
                    <a:cubicBezTo>
                      <a:pt x="75" y="148"/>
                      <a:pt x="75" y="148"/>
                      <a:pt x="75" y="148"/>
                    </a:cubicBezTo>
                    <a:cubicBezTo>
                      <a:pt x="77" y="150"/>
                      <a:pt x="79" y="151"/>
                      <a:pt x="82" y="151"/>
                    </a:cubicBezTo>
                    <a:cubicBezTo>
                      <a:pt x="82" y="151"/>
                      <a:pt x="82" y="151"/>
                      <a:pt x="82" y="151"/>
                    </a:cubicBezTo>
                    <a:cubicBezTo>
                      <a:pt x="85" y="151"/>
                      <a:pt x="88" y="150"/>
                      <a:pt x="90" y="148"/>
                    </a:cubicBezTo>
                    <a:cubicBezTo>
                      <a:pt x="119" y="119"/>
                      <a:pt x="119" y="119"/>
                      <a:pt x="119" y="119"/>
                    </a:cubicBezTo>
                    <a:cubicBezTo>
                      <a:pt x="139" y="124"/>
                      <a:pt x="152" y="141"/>
                      <a:pt x="152" y="161"/>
                    </a:cubicBezTo>
                    <a:cubicBezTo>
                      <a:pt x="152" y="186"/>
                      <a:pt x="134" y="204"/>
                      <a:pt x="109" y="204"/>
                    </a:cubicBezTo>
                    <a:cubicBezTo>
                      <a:pt x="103" y="204"/>
                      <a:pt x="98" y="209"/>
                      <a:pt x="98" y="215"/>
                    </a:cubicBezTo>
                    <a:cubicBezTo>
                      <a:pt x="98" y="221"/>
                      <a:pt x="103" y="225"/>
                      <a:pt x="109" y="225"/>
                    </a:cubicBezTo>
                    <a:cubicBezTo>
                      <a:pt x="145" y="225"/>
                      <a:pt x="173" y="198"/>
                      <a:pt x="173" y="161"/>
                    </a:cubicBezTo>
                    <a:cubicBezTo>
                      <a:pt x="173" y="135"/>
                      <a:pt x="158" y="113"/>
                      <a:pt x="136" y="102"/>
                    </a:cubicBezTo>
                    <a:cubicBezTo>
                      <a:pt x="153" y="85"/>
                      <a:pt x="153" y="85"/>
                      <a:pt x="153" y="85"/>
                    </a:cubicBezTo>
                    <a:cubicBezTo>
                      <a:pt x="154" y="85"/>
                      <a:pt x="155" y="86"/>
                      <a:pt x="155" y="86"/>
                    </a:cubicBezTo>
                    <a:cubicBezTo>
                      <a:pt x="186" y="101"/>
                      <a:pt x="205" y="132"/>
                      <a:pt x="205" y="167"/>
                    </a:cubicBezTo>
                    <a:cubicBezTo>
                      <a:pt x="205" y="212"/>
                      <a:pt x="172" y="251"/>
                      <a:pt x="129" y="257"/>
                    </a:cubicBezTo>
                    <a:cubicBezTo>
                      <a:pt x="124" y="258"/>
                      <a:pt x="121" y="262"/>
                      <a:pt x="120" y="266"/>
                    </a:cubicBezTo>
                    <a:cubicBezTo>
                      <a:pt x="119" y="271"/>
                      <a:pt x="121" y="275"/>
                      <a:pt x="126" y="278"/>
                    </a:cubicBezTo>
                    <a:cubicBezTo>
                      <a:pt x="134" y="282"/>
                      <a:pt x="142" y="291"/>
                      <a:pt x="147" y="300"/>
                    </a:cubicBezTo>
                    <a:cubicBezTo>
                      <a:pt x="70" y="300"/>
                      <a:pt x="70" y="300"/>
                      <a:pt x="70" y="300"/>
                    </a:cubicBezTo>
                    <a:cubicBezTo>
                      <a:pt x="73" y="295"/>
                      <a:pt x="77" y="291"/>
                      <a:pt x="82" y="288"/>
                    </a:cubicBezTo>
                    <a:cubicBezTo>
                      <a:pt x="86" y="286"/>
                      <a:pt x="88" y="281"/>
                      <a:pt x="88" y="277"/>
                    </a:cubicBezTo>
                    <a:cubicBezTo>
                      <a:pt x="87" y="273"/>
                      <a:pt x="84" y="269"/>
                      <a:pt x="80" y="268"/>
                    </a:cubicBezTo>
                    <a:cubicBezTo>
                      <a:pt x="55" y="262"/>
                      <a:pt x="34" y="241"/>
                      <a:pt x="22" y="211"/>
                    </a:cubicBezTo>
                    <a:cubicBezTo>
                      <a:pt x="20" y="206"/>
                      <a:pt x="14" y="203"/>
                      <a:pt x="8" y="205"/>
                    </a:cubicBezTo>
                    <a:cubicBezTo>
                      <a:pt x="3" y="207"/>
                      <a:pt x="0" y="213"/>
                      <a:pt x="2" y="219"/>
                    </a:cubicBezTo>
                    <a:cubicBezTo>
                      <a:pt x="14" y="248"/>
                      <a:pt x="33" y="271"/>
                      <a:pt x="56" y="282"/>
                    </a:cubicBezTo>
                    <a:cubicBezTo>
                      <a:pt x="51" y="289"/>
                      <a:pt x="47" y="298"/>
                      <a:pt x="45" y="309"/>
                    </a:cubicBezTo>
                    <a:cubicBezTo>
                      <a:pt x="45" y="312"/>
                      <a:pt x="45" y="315"/>
                      <a:pt x="47" y="317"/>
                    </a:cubicBezTo>
                    <a:cubicBezTo>
                      <a:pt x="49" y="320"/>
                      <a:pt x="52" y="321"/>
                      <a:pt x="56" y="321"/>
                    </a:cubicBezTo>
                    <a:cubicBezTo>
                      <a:pt x="162" y="321"/>
                      <a:pt x="162" y="321"/>
                      <a:pt x="162" y="321"/>
                    </a:cubicBezTo>
                    <a:cubicBezTo>
                      <a:pt x="166" y="321"/>
                      <a:pt x="169" y="320"/>
                      <a:pt x="171" y="317"/>
                    </a:cubicBezTo>
                    <a:cubicBezTo>
                      <a:pt x="173" y="315"/>
                      <a:pt x="173" y="312"/>
                      <a:pt x="173" y="309"/>
                    </a:cubicBezTo>
                    <a:cubicBezTo>
                      <a:pt x="170" y="296"/>
                      <a:pt x="163" y="283"/>
                      <a:pt x="154" y="273"/>
                    </a:cubicBezTo>
                    <a:cubicBezTo>
                      <a:pt x="196" y="257"/>
                      <a:pt x="226" y="214"/>
                      <a:pt x="226" y="167"/>
                    </a:cubicBezTo>
                    <a:close/>
                    <a:moveTo>
                      <a:pt x="82" y="126"/>
                    </a:moveTo>
                    <a:cubicBezTo>
                      <a:pt x="60" y="103"/>
                      <a:pt x="60" y="103"/>
                      <a:pt x="60" y="103"/>
                    </a:cubicBezTo>
                    <a:cubicBezTo>
                      <a:pt x="135" y="27"/>
                      <a:pt x="135" y="27"/>
                      <a:pt x="135" y="27"/>
                    </a:cubicBezTo>
                    <a:cubicBezTo>
                      <a:pt x="158" y="50"/>
                      <a:pt x="158" y="50"/>
                      <a:pt x="158" y="50"/>
                    </a:cubicBezTo>
                    <a:lnTo>
                      <a:pt x="82"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sz="1400" kern="0" dirty="0">
                  <a:solidFill>
                    <a:prstClr val="black"/>
                  </a:solidFill>
                  <a:latin typeface="Calibri"/>
                  <a:cs typeface="Calibri" panose="020F0502020204030204" pitchFamily="34" charset="0"/>
                </a:endParaRPr>
              </a:p>
            </p:txBody>
          </p:sp>
        </p:grpSp>
        <p:sp>
          <p:nvSpPr>
            <p:cNvPr id="64" name="Oval 63">
              <a:extLst>
                <a:ext uri="{FF2B5EF4-FFF2-40B4-BE49-F238E27FC236}">
                  <a16:creationId xmlns:a16="http://schemas.microsoft.com/office/drawing/2014/main" id="{5E621E3A-7050-4093-A434-C62EE3F6D553}"/>
                </a:ext>
              </a:extLst>
            </p:cNvPr>
            <p:cNvSpPr/>
            <p:nvPr/>
          </p:nvSpPr>
          <p:spPr bwMode="gray">
            <a:xfrm>
              <a:off x="6429154" y="5112386"/>
              <a:ext cx="804232" cy="816766"/>
            </a:xfrm>
            <a:prstGeom prst="ellipse">
              <a:avLst/>
            </a:prstGeom>
            <a:solidFill>
              <a:sysClr val="window" lastClr="FFFFFF"/>
            </a:solidFill>
            <a:ln w="19050" algn="ctr">
              <a:noFill/>
              <a:miter lim="800000"/>
              <a:headEnd/>
              <a:tailEnd/>
            </a:ln>
          </p:spPr>
          <p:txBody>
            <a:bodyPr wrap="square" lIns="88900" tIns="88900" rIns="88900" bIns="88900" rtlCol="0" anchor="ctr"/>
            <a:lstStyle/>
            <a:p>
              <a:pPr algn="ctr">
                <a:lnSpc>
                  <a:spcPct val="106000"/>
                </a:lnSpc>
                <a:defRPr/>
              </a:pPr>
              <a:endParaRPr lang="en-US" sz="1400" b="1" kern="0" dirty="0">
                <a:solidFill>
                  <a:prstClr val="white"/>
                </a:solidFill>
                <a:latin typeface="Calibri"/>
                <a:cs typeface="Calibri" panose="020F0502020204030204" pitchFamily="34" charset="0"/>
              </a:endParaRPr>
            </a:p>
          </p:txBody>
        </p:sp>
        <p:grpSp>
          <p:nvGrpSpPr>
            <p:cNvPr id="65" name="Group 834">
              <a:extLst>
                <a:ext uri="{FF2B5EF4-FFF2-40B4-BE49-F238E27FC236}">
                  <a16:creationId xmlns:a16="http://schemas.microsoft.com/office/drawing/2014/main" id="{F2D61F20-A28B-41C8-BFB7-913D0A7E7008}"/>
                </a:ext>
              </a:extLst>
            </p:cNvPr>
            <p:cNvGrpSpPr>
              <a:grpSpLocks noChangeAspect="1"/>
            </p:cNvGrpSpPr>
            <p:nvPr/>
          </p:nvGrpSpPr>
          <p:grpSpPr bwMode="auto">
            <a:xfrm>
              <a:off x="6480123" y="5225563"/>
              <a:ext cx="607818" cy="617286"/>
              <a:chOff x="5977" y="3324"/>
              <a:chExt cx="340" cy="340"/>
            </a:xfrm>
            <a:solidFill>
              <a:srgbClr val="046A38"/>
            </a:solidFill>
          </p:grpSpPr>
          <p:sp>
            <p:nvSpPr>
              <p:cNvPr id="76" name="Freeform 835">
                <a:extLst>
                  <a:ext uri="{FF2B5EF4-FFF2-40B4-BE49-F238E27FC236}">
                    <a16:creationId xmlns:a16="http://schemas.microsoft.com/office/drawing/2014/main" id="{926B4BC5-7593-41B4-8DE4-C021E59CA3F1}"/>
                  </a:ext>
                </a:extLst>
              </p:cNvPr>
              <p:cNvSpPr>
                <a:spLocks noEditPoints="1"/>
              </p:cNvSpPr>
              <p:nvPr/>
            </p:nvSpPr>
            <p:spPr bwMode="auto">
              <a:xfrm>
                <a:off x="6041" y="3388"/>
                <a:ext cx="212" cy="212"/>
              </a:xfrm>
              <a:custGeom>
                <a:avLst/>
                <a:gdLst>
                  <a:gd name="T0" fmla="*/ 320 w 320"/>
                  <a:gd name="T1" fmla="*/ 160 h 320"/>
                  <a:gd name="T2" fmla="*/ 277 w 320"/>
                  <a:gd name="T3" fmla="*/ 149 h 320"/>
                  <a:gd name="T4" fmla="*/ 309 w 320"/>
                  <a:gd name="T5" fmla="*/ 128 h 320"/>
                  <a:gd name="T6" fmla="*/ 309 w 320"/>
                  <a:gd name="T7" fmla="*/ 106 h 320"/>
                  <a:gd name="T8" fmla="*/ 277 w 320"/>
                  <a:gd name="T9" fmla="*/ 53 h 320"/>
                  <a:gd name="T10" fmla="*/ 213 w 320"/>
                  <a:gd name="T11" fmla="*/ 42 h 320"/>
                  <a:gd name="T12" fmla="*/ 202 w 320"/>
                  <a:gd name="T13" fmla="*/ 0 h 320"/>
                  <a:gd name="T14" fmla="*/ 192 w 320"/>
                  <a:gd name="T15" fmla="*/ 42 h 320"/>
                  <a:gd name="T16" fmla="*/ 170 w 320"/>
                  <a:gd name="T17" fmla="*/ 10 h 320"/>
                  <a:gd name="T18" fmla="*/ 149 w 320"/>
                  <a:gd name="T19" fmla="*/ 10 h 320"/>
                  <a:gd name="T20" fmla="*/ 128 w 320"/>
                  <a:gd name="T21" fmla="*/ 42 h 320"/>
                  <a:gd name="T22" fmla="*/ 117 w 320"/>
                  <a:gd name="T23" fmla="*/ 0 h 320"/>
                  <a:gd name="T24" fmla="*/ 106 w 320"/>
                  <a:gd name="T25" fmla="*/ 42 h 320"/>
                  <a:gd name="T26" fmla="*/ 42 w 320"/>
                  <a:gd name="T27" fmla="*/ 53 h 320"/>
                  <a:gd name="T28" fmla="*/ 10 w 320"/>
                  <a:gd name="T29" fmla="*/ 106 h 320"/>
                  <a:gd name="T30" fmla="*/ 10 w 320"/>
                  <a:gd name="T31" fmla="*/ 128 h 320"/>
                  <a:gd name="T32" fmla="*/ 42 w 320"/>
                  <a:gd name="T33" fmla="*/ 149 h 320"/>
                  <a:gd name="T34" fmla="*/ 0 w 320"/>
                  <a:gd name="T35" fmla="*/ 160 h 320"/>
                  <a:gd name="T36" fmla="*/ 42 w 320"/>
                  <a:gd name="T37" fmla="*/ 170 h 320"/>
                  <a:gd name="T38" fmla="*/ 10 w 320"/>
                  <a:gd name="T39" fmla="*/ 192 h 320"/>
                  <a:gd name="T40" fmla="*/ 10 w 320"/>
                  <a:gd name="T41" fmla="*/ 213 h 320"/>
                  <a:gd name="T42" fmla="*/ 42 w 320"/>
                  <a:gd name="T43" fmla="*/ 266 h 320"/>
                  <a:gd name="T44" fmla="*/ 106 w 320"/>
                  <a:gd name="T45" fmla="*/ 277 h 320"/>
                  <a:gd name="T46" fmla="*/ 117 w 320"/>
                  <a:gd name="T47" fmla="*/ 320 h 320"/>
                  <a:gd name="T48" fmla="*/ 128 w 320"/>
                  <a:gd name="T49" fmla="*/ 277 h 320"/>
                  <a:gd name="T50" fmla="*/ 149 w 320"/>
                  <a:gd name="T51" fmla="*/ 309 h 320"/>
                  <a:gd name="T52" fmla="*/ 170 w 320"/>
                  <a:gd name="T53" fmla="*/ 309 h 320"/>
                  <a:gd name="T54" fmla="*/ 192 w 320"/>
                  <a:gd name="T55" fmla="*/ 277 h 320"/>
                  <a:gd name="T56" fmla="*/ 202 w 320"/>
                  <a:gd name="T57" fmla="*/ 320 h 320"/>
                  <a:gd name="T58" fmla="*/ 213 w 320"/>
                  <a:gd name="T59" fmla="*/ 277 h 320"/>
                  <a:gd name="T60" fmla="*/ 277 w 320"/>
                  <a:gd name="T61" fmla="*/ 266 h 320"/>
                  <a:gd name="T62" fmla="*/ 309 w 320"/>
                  <a:gd name="T63" fmla="*/ 213 h 320"/>
                  <a:gd name="T64" fmla="*/ 309 w 320"/>
                  <a:gd name="T65" fmla="*/ 192 h 320"/>
                  <a:gd name="T66" fmla="*/ 277 w 320"/>
                  <a:gd name="T67" fmla="*/ 170 h 320"/>
                  <a:gd name="T68" fmla="*/ 256 w 320"/>
                  <a:gd name="T69" fmla="*/ 256 h 320"/>
                  <a:gd name="T70" fmla="*/ 64 w 320"/>
                  <a:gd name="T71" fmla="*/ 64 h 320"/>
                  <a:gd name="T72" fmla="*/ 256 w 320"/>
                  <a:gd name="T73"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0" h="320">
                    <a:moveTo>
                      <a:pt x="309" y="170"/>
                    </a:moveTo>
                    <a:cubicBezTo>
                      <a:pt x="315" y="170"/>
                      <a:pt x="320" y="166"/>
                      <a:pt x="320" y="160"/>
                    </a:cubicBezTo>
                    <a:cubicBezTo>
                      <a:pt x="320" y="154"/>
                      <a:pt x="315" y="149"/>
                      <a:pt x="309" y="149"/>
                    </a:cubicBezTo>
                    <a:cubicBezTo>
                      <a:pt x="277" y="149"/>
                      <a:pt x="277" y="149"/>
                      <a:pt x="277" y="149"/>
                    </a:cubicBezTo>
                    <a:cubicBezTo>
                      <a:pt x="277" y="128"/>
                      <a:pt x="277" y="128"/>
                      <a:pt x="277" y="128"/>
                    </a:cubicBezTo>
                    <a:cubicBezTo>
                      <a:pt x="309" y="128"/>
                      <a:pt x="309" y="128"/>
                      <a:pt x="309" y="128"/>
                    </a:cubicBezTo>
                    <a:cubicBezTo>
                      <a:pt x="315" y="128"/>
                      <a:pt x="320" y="123"/>
                      <a:pt x="320" y="117"/>
                    </a:cubicBezTo>
                    <a:cubicBezTo>
                      <a:pt x="320" y="111"/>
                      <a:pt x="315" y="106"/>
                      <a:pt x="309" y="106"/>
                    </a:cubicBezTo>
                    <a:cubicBezTo>
                      <a:pt x="277" y="106"/>
                      <a:pt x="277" y="106"/>
                      <a:pt x="277" y="106"/>
                    </a:cubicBezTo>
                    <a:cubicBezTo>
                      <a:pt x="277" y="53"/>
                      <a:pt x="277" y="53"/>
                      <a:pt x="277" y="53"/>
                    </a:cubicBezTo>
                    <a:cubicBezTo>
                      <a:pt x="277" y="47"/>
                      <a:pt x="272" y="42"/>
                      <a:pt x="266" y="42"/>
                    </a:cubicBezTo>
                    <a:cubicBezTo>
                      <a:pt x="213" y="42"/>
                      <a:pt x="213" y="42"/>
                      <a:pt x="213" y="42"/>
                    </a:cubicBezTo>
                    <a:cubicBezTo>
                      <a:pt x="213" y="10"/>
                      <a:pt x="213" y="10"/>
                      <a:pt x="213" y="10"/>
                    </a:cubicBezTo>
                    <a:cubicBezTo>
                      <a:pt x="213" y="4"/>
                      <a:pt x="208" y="0"/>
                      <a:pt x="202" y="0"/>
                    </a:cubicBezTo>
                    <a:cubicBezTo>
                      <a:pt x="196" y="0"/>
                      <a:pt x="192" y="4"/>
                      <a:pt x="192" y="10"/>
                    </a:cubicBezTo>
                    <a:cubicBezTo>
                      <a:pt x="192" y="42"/>
                      <a:pt x="192" y="42"/>
                      <a:pt x="192" y="42"/>
                    </a:cubicBezTo>
                    <a:cubicBezTo>
                      <a:pt x="170" y="42"/>
                      <a:pt x="170" y="42"/>
                      <a:pt x="170" y="42"/>
                    </a:cubicBezTo>
                    <a:cubicBezTo>
                      <a:pt x="170" y="10"/>
                      <a:pt x="170" y="10"/>
                      <a:pt x="170" y="10"/>
                    </a:cubicBezTo>
                    <a:cubicBezTo>
                      <a:pt x="170" y="4"/>
                      <a:pt x="166" y="0"/>
                      <a:pt x="160" y="0"/>
                    </a:cubicBezTo>
                    <a:cubicBezTo>
                      <a:pt x="154" y="0"/>
                      <a:pt x="149" y="4"/>
                      <a:pt x="149" y="10"/>
                    </a:cubicBezTo>
                    <a:cubicBezTo>
                      <a:pt x="149" y="42"/>
                      <a:pt x="149" y="42"/>
                      <a:pt x="149" y="42"/>
                    </a:cubicBezTo>
                    <a:cubicBezTo>
                      <a:pt x="128" y="42"/>
                      <a:pt x="128" y="42"/>
                      <a:pt x="128" y="42"/>
                    </a:cubicBezTo>
                    <a:cubicBezTo>
                      <a:pt x="128" y="10"/>
                      <a:pt x="128" y="10"/>
                      <a:pt x="128" y="10"/>
                    </a:cubicBezTo>
                    <a:cubicBezTo>
                      <a:pt x="128" y="4"/>
                      <a:pt x="123" y="0"/>
                      <a:pt x="117" y="0"/>
                    </a:cubicBezTo>
                    <a:cubicBezTo>
                      <a:pt x="111" y="0"/>
                      <a:pt x="106" y="4"/>
                      <a:pt x="106" y="10"/>
                    </a:cubicBezTo>
                    <a:cubicBezTo>
                      <a:pt x="106" y="42"/>
                      <a:pt x="106" y="42"/>
                      <a:pt x="106" y="42"/>
                    </a:cubicBezTo>
                    <a:cubicBezTo>
                      <a:pt x="53" y="42"/>
                      <a:pt x="53" y="42"/>
                      <a:pt x="53" y="42"/>
                    </a:cubicBezTo>
                    <a:cubicBezTo>
                      <a:pt x="47" y="42"/>
                      <a:pt x="42" y="47"/>
                      <a:pt x="42" y="53"/>
                    </a:cubicBezTo>
                    <a:cubicBezTo>
                      <a:pt x="42" y="106"/>
                      <a:pt x="42" y="106"/>
                      <a:pt x="42" y="106"/>
                    </a:cubicBezTo>
                    <a:cubicBezTo>
                      <a:pt x="10" y="106"/>
                      <a:pt x="10" y="106"/>
                      <a:pt x="10" y="106"/>
                    </a:cubicBezTo>
                    <a:cubicBezTo>
                      <a:pt x="4" y="106"/>
                      <a:pt x="0" y="111"/>
                      <a:pt x="0" y="117"/>
                    </a:cubicBezTo>
                    <a:cubicBezTo>
                      <a:pt x="0" y="123"/>
                      <a:pt x="4" y="128"/>
                      <a:pt x="10" y="128"/>
                    </a:cubicBezTo>
                    <a:cubicBezTo>
                      <a:pt x="42" y="128"/>
                      <a:pt x="42" y="128"/>
                      <a:pt x="42" y="128"/>
                    </a:cubicBezTo>
                    <a:cubicBezTo>
                      <a:pt x="42" y="149"/>
                      <a:pt x="42" y="149"/>
                      <a:pt x="42" y="149"/>
                    </a:cubicBezTo>
                    <a:cubicBezTo>
                      <a:pt x="10" y="149"/>
                      <a:pt x="10" y="149"/>
                      <a:pt x="10" y="149"/>
                    </a:cubicBezTo>
                    <a:cubicBezTo>
                      <a:pt x="4" y="149"/>
                      <a:pt x="0" y="154"/>
                      <a:pt x="0" y="160"/>
                    </a:cubicBezTo>
                    <a:cubicBezTo>
                      <a:pt x="0" y="166"/>
                      <a:pt x="4" y="170"/>
                      <a:pt x="10" y="170"/>
                    </a:cubicBezTo>
                    <a:cubicBezTo>
                      <a:pt x="42" y="170"/>
                      <a:pt x="42" y="170"/>
                      <a:pt x="42" y="170"/>
                    </a:cubicBezTo>
                    <a:cubicBezTo>
                      <a:pt x="42" y="192"/>
                      <a:pt x="42" y="192"/>
                      <a:pt x="42" y="192"/>
                    </a:cubicBezTo>
                    <a:cubicBezTo>
                      <a:pt x="10" y="192"/>
                      <a:pt x="10" y="192"/>
                      <a:pt x="10" y="192"/>
                    </a:cubicBezTo>
                    <a:cubicBezTo>
                      <a:pt x="4" y="192"/>
                      <a:pt x="0" y="196"/>
                      <a:pt x="0" y="202"/>
                    </a:cubicBezTo>
                    <a:cubicBezTo>
                      <a:pt x="0" y="208"/>
                      <a:pt x="4" y="213"/>
                      <a:pt x="10" y="213"/>
                    </a:cubicBezTo>
                    <a:cubicBezTo>
                      <a:pt x="42" y="213"/>
                      <a:pt x="42" y="213"/>
                      <a:pt x="42" y="213"/>
                    </a:cubicBezTo>
                    <a:cubicBezTo>
                      <a:pt x="42" y="266"/>
                      <a:pt x="42" y="266"/>
                      <a:pt x="42" y="266"/>
                    </a:cubicBezTo>
                    <a:cubicBezTo>
                      <a:pt x="42" y="272"/>
                      <a:pt x="47" y="277"/>
                      <a:pt x="53" y="277"/>
                    </a:cubicBezTo>
                    <a:cubicBezTo>
                      <a:pt x="106" y="277"/>
                      <a:pt x="106" y="277"/>
                      <a:pt x="106" y="277"/>
                    </a:cubicBezTo>
                    <a:cubicBezTo>
                      <a:pt x="106" y="309"/>
                      <a:pt x="106" y="309"/>
                      <a:pt x="106" y="309"/>
                    </a:cubicBezTo>
                    <a:cubicBezTo>
                      <a:pt x="106" y="315"/>
                      <a:pt x="111" y="320"/>
                      <a:pt x="117" y="320"/>
                    </a:cubicBezTo>
                    <a:cubicBezTo>
                      <a:pt x="123" y="320"/>
                      <a:pt x="128" y="315"/>
                      <a:pt x="128" y="309"/>
                    </a:cubicBezTo>
                    <a:cubicBezTo>
                      <a:pt x="128" y="277"/>
                      <a:pt x="128" y="277"/>
                      <a:pt x="128" y="277"/>
                    </a:cubicBezTo>
                    <a:cubicBezTo>
                      <a:pt x="149" y="277"/>
                      <a:pt x="149" y="277"/>
                      <a:pt x="149" y="277"/>
                    </a:cubicBezTo>
                    <a:cubicBezTo>
                      <a:pt x="149" y="309"/>
                      <a:pt x="149" y="309"/>
                      <a:pt x="149" y="309"/>
                    </a:cubicBezTo>
                    <a:cubicBezTo>
                      <a:pt x="149" y="315"/>
                      <a:pt x="154" y="320"/>
                      <a:pt x="160" y="320"/>
                    </a:cubicBezTo>
                    <a:cubicBezTo>
                      <a:pt x="166" y="320"/>
                      <a:pt x="170" y="315"/>
                      <a:pt x="170" y="309"/>
                    </a:cubicBezTo>
                    <a:cubicBezTo>
                      <a:pt x="170" y="277"/>
                      <a:pt x="170" y="277"/>
                      <a:pt x="170" y="277"/>
                    </a:cubicBezTo>
                    <a:cubicBezTo>
                      <a:pt x="192" y="277"/>
                      <a:pt x="192" y="277"/>
                      <a:pt x="192" y="277"/>
                    </a:cubicBezTo>
                    <a:cubicBezTo>
                      <a:pt x="192" y="309"/>
                      <a:pt x="192" y="309"/>
                      <a:pt x="192" y="309"/>
                    </a:cubicBezTo>
                    <a:cubicBezTo>
                      <a:pt x="192" y="315"/>
                      <a:pt x="196" y="320"/>
                      <a:pt x="202" y="320"/>
                    </a:cubicBezTo>
                    <a:cubicBezTo>
                      <a:pt x="208" y="320"/>
                      <a:pt x="213" y="315"/>
                      <a:pt x="213" y="309"/>
                    </a:cubicBezTo>
                    <a:cubicBezTo>
                      <a:pt x="213" y="277"/>
                      <a:pt x="213" y="277"/>
                      <a:pt x="213" y="277"/>
                    </a:cubicBezTo>
                    <a:cubicBezTo>
                      <a:pt x="266" y="277"/>
                      <a:pt x="266" y="277"/>
                      <a:pt x="266" y="277"/>
                    </a:cubicBezTo>
                    <a:cubicBezTo>
                      <a:pt x="272" y="277"/>
                      <a:pt x="277" y="272"/>
                      <a:pt x="277" y="266"/>
                    </a:cubicBezTo>
                    <a:cubicBezTo>
                      <a:pt x="277" y="213"/>
                      <a:pt x="277" y="213"/>
                      <a:pt x="277" y="213"/>
                    </a:cubicBezTo>
                    <a:cubicBezTo>
                      <a:pt x="309" y="213"/>
                      <a:pt x="309" y="213"/>
                      <a:pt x="309" y="213"/>
                    </a:cubicBezTo>
                    <a:cubicBezTo>
                      <a:pt x="315" y="213"/>
                      <a:pt x="320" y="208"/>
                      <a:pt x="320" y="202"/>
                    </a:cubicBezTo>
                    <a:cubicBezTo>
                      <a:pt x="320" y="196"/>
                      <a:pt x="315" y="192"/>
                      <a:pt x="309" y="192"/>
                    </a:cubicBezTo>
                    <a:cubicBezTo>
                      <a:pt x="277" y="192"/>
                      <a:pt x="277" y="192"/>
                      <a:pt x="277" y="192"/>
                    </a:cubicBezTo>
                    <a:cubicBezTo>
                      <a:pt x="277" y="170"/>
                      <a:pt x="277" y="170"/>
                      <a:pt x="277" y="170"/>
                    </a:cubicBezTo>
                    <a:lnTo>
                      <a:pt x="309" y="170"/>
                    </a:lnTo>
                    <a:close/>
                    <a:moveTo>
                      <a:pt x="256" y="256"/>
                    </a:moveTo>
                    <a:cubicBezTo>
                      <a:pt x="64" y="256"/>
                      <a:pt x="64" y="256"/>
                      <a:pt x="64" y="256"/>
                    </a:cubicBezTo>
                    <a:cubicBezTo>
                      <a:pt x="64" y="64"/>
                      <a:pt x="64" y="64"/>
                      <a:pt x="64" y="64"/>
                    </a:cubicBezTo>
                    <a:cubicBezTo>
                      <a:pt x="256" y="64"/>
                      <a:pt x="256" y="64"/>
                      <a:pt x="256" y="64"/>
                    </a:cubicBezTo>
                    <a:lnTo>
                      <a:pt x="256"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sz="1400" kern="0" dirty="0">
                  <a:solidFill>
                    <a:prstClr val="black"/>
                  </a:solidFill>
                  <a:latin typeface="Calibri"/>
                  <a:cs typeface="Calibri" panose="020F0502020204030204" pitchFamily="34" charset="0"/>
                </a:endParaRPr>
              </a:p>
            </p:txBody>
          </p:sp>
          <p:sp>
            <p:nvSpPr>
              <p:cNvPr id="77" name="Freeform 836">
                <a:extLst>
                  <a:ext uri="{FF2B5EF4-FFF2-40B4-BE49-F238E27FC236}">
                    <a16:creationId xmlns:a16="http://schemas.microsoft.com/office/drawing/2014/main" id="{BA53D3BE-C33A-4444-97B2-291FA037E386}"/>
                  </a:ext>
                </a:extLst>
              </p:cNvPr>
              <p:cNvSpPr>
                <a:spLocks noEditPoints="1"/>
              </p:cNvSpPr>
              <p:nvPr/>
            </p:nvSpPr>
            <p:spPr bwMode="auto">
              <a:xfrm>
                <a:off x="6104" y="3451"/>
                <a:ext cx="85" cy="85"/>
              </a:xfrm>
              <a:custGeom>
                <a:avLst/>
                <a:gdLst>
                  <a:gd name="T0" fmla="*/ 117 w 128"/>
                  <a:gd name="T1" fmla="*/ 0 h 128"/>
                  <a:gd name="T2" fmla="*/ 10 w 128"/>
                  <a:gd name="T3" fmla="*/ 0 h 128"/>
                  <a:gd name="T4" fmla="*/ 0 w 128"/>
                  <a:gd name="T5" fmla="*/ 10 h 128"/>
                  <a:gd name="T6" fmla="*/ 0 w 128"/>
                  <a:gd name="T7" fmla="*/ 117 h 128"/>
                  <a:gd name="T8" fmla="*/ 10 w 128"/>
                  <a:gd name="T9" fmla="*/ 128 h 128"/>
                  <a:gd name="T10" fmla="*/ 117 w 128"/>
                  <a:gd name="T11" fmla="*/ 128 h 128"/>
                  <a:gd name="T12" fmla="*/ 128 w 128"/>
                  <a:gd name="T13" fmla="*/ 117 h 128"/>
                  <a:gd name="T14" fmla="*/ 128 w 128"/>
                  <a:gd name="T15" fmla="*/ 10 h 128"/>
                  <a:gd name="T16" fmla="*/ 117 w 128"/>
                  <a:gd name="T17" fmla="*/ 0 h 128"/>
                  <a:gd name="T18" fmla="*/ 106 w 128"/>
                  <a:gd name="T19" fmla="*/ 106 h 128"/>
                  <a:gd name="T20" fmla="*/ 21 w 128"/>
                  <a:gd name="T21" fmla="*/ 106 h 128"/>
                  <a:gd name="T22" fmla="*/ 21 w 128"/>
                  <a:gd name="T23" fmla="*/ 21 h 128"/>
                  <a:gd name="T24" fmla="*/ 106 w 128"/>
                  <a:gd name="T25" fmla="*/ 21 h 128"/>
                  <a:gd name="T26" fmla="*/ 106 w 128"/>
                  <a:gd name="T27"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8">
                    <a:moveTo>
                      <a:pt x="117" y="0"/>
                    </a:moveTo>
                    <a:cubicBezTo>
                      <a:pt x="10" y="0"/>
                      <a:pt x="10" y="0"/>
                      <a:pt x="10" y="0"/>
                    </a:cubicBezTo>
                    <a:cubicBezTo>
                      <a:pt x="4" y="0"/>
                      <a:pt x="0" y="4"/>
                      <a:pt x="0" y="10"/>
                    </a:cubicBezTo>
                    <a:cubicBezTo>
                      <a:pt x="0" y="117"/>
                      <a:pt x="0" y="117"/>
                      <a:pt x="0" y="117"/>
                    </a:cubicBezTo>
                    <a:cubicBezTo>
                      <a:pt x="0" y="123"/>
                      <a:pt x="4" y="128"/>
                      <a:pt x="10" y="128"/>
                    </a:cubicBezTo>
                    <a:cubicBezTo>
                      <a:pt x="117" y="128"/>
                      <a:pt x="117" y="128"/>
                      <a:pt x="117" y="128"/>
                    </a:cubicBezTo>
                    <a:cubicBezTo>
                      <a:pt x="123" y="128"/>
                      <a:pt x="128" y="123"/>
                      <a:pt x="128" y="117"/>
                    </a:cubicBezTo>
                    <a:cubicBezTo>
                      <a:pt x="128" y="10"/>
                      <a:pt x="128" y="10"/>
                      <a:pt x="128" y="10"/>
                    </a:cubicBezTo>
                    <a:cubicBezTo>
                      <a:pt x="128" y="4"/>
                      <a:pt x="123" y="0"/>
                      <a:pt x="117" y="0"/>
                    </a:cubicBezTo>
                    <a:close/>
                    <a:moveTo>
                      <a:pt x="106" y="106"/>
                    </a:moveTo>
                    <a:cubicBezTo>
                      <a:pt x="21" y="106"/>
                      <a:pt x="21" y="106"/>
                      <a:pt x="21" y="106"/>
                    </a:cubicBezTo>
                    <a:cubicBezTo>
                      <a:pt x="21" y="21"/>
                      <a:pt x="21" y="21"/>
                      <a:pt x="21" y="21"/>
                    </a:cubicBezTo>
                    <a:cubicBezTo>
                      <a:pt x="106" y="21"/>
                      <a:pt x="106" y="21"/>
                      <a:pt x="106" y="21"/>
                    </a:cubicBezTo>
                    <a:lnTo>
                      <a:pt x="106"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sz="1400" kern="0" dirty="0">
                  <a:solidFill>
                    <a:prstClr val="black"/>
                  </a:solidFill>
                  <a:latin typeface="Calibri"/>
                  <a:cs typeface="Calibri" panose="020F0502020204030204" pitchFamily="34" charset="0"/>
                </a:endParaRPr>
              </a:p>
            </p:txBody>
          </p:sp>
          <p:sp>
            <p:nvSpPr>
              <p:cNvPr id="78" name="Freeform 837">
                <a:extLst>
                  <a:ext uri="{FF2B5EF4-FFF2-40B4-BE49-F238E27FC236}">
                    <a16:creationId xmlns:a16="http://schemas.microsoft.com/office/drawing/2014/main" id="{055685EE-D90B-4A6C-A33E-496D67293A88}"/>
                  </a:ext>
                </a:extLst>
              </p:cNvPr>
              <p:cNvSpPr>
                <a:spLocks noEditPoints="1"/>
              </p:cNvSpPr>
              <p:nvPr/>
            </p:nvSpPr>
            <p:spPr bwMode="auto">
              <a:xfrm>
                <a:off x="5977" y="332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sz="1400" kern="0" dirty="0">
                  <a:solidFill>
                    <a:prstClr val="black"/>
                  </a:solidFill>
                  <a:latin typeface="Calibri"/>
                  <a:cs typeface="Calibri" panose="020F0502020204030204" pitchFamily="34" charset="0"/>
                </a:endParaRPr>
              </a:p>
            </p:txBody>
          </p:sp>
        </p:grpSp>
        <p:sp>
          <p:nvSpPr>
            <p:cNvPr id="66" name="Oval 65">
              <a:extLst>
                <a:ext uri="{FF2B5EF4-FFF2-40B4-BE49-F238E27FC236}">
                  <a16:creationId xmlns:a16="http://schemas.microsoft.com/office/drawing/2014/main" id="{79EBACCD-1DDB-430E-A1D3-36D4578E4C2C}"/>
                </a:ext>
              </a:extLst>
            </p:cNvPr>
            <p:cNvSpPr/>
            <p:nvPr/>
          </p:nvSpPr>
          <p:spPr bwMode="gray">
            <a:xfrm>
              <a:off x="3479991" y="3715982"/>
              <a:ext cx="804232" cy="816766"/>
            </a:xfrm>
            <a:prstGeom prst="ellipse">
              <a:avLst/>
            </a:prstGeom>
            <a:solidFill>
              <a:sysClr val="window" lastClr="FFFFFF"/>
            </a:solidFill>
            <a:ln w="19050" algn="ctr">
              <a:noFill/>
              <a:miter lim="800000"/>
              <a:headEnd/>
              <a:tailEnd/>
            </a:ln>
          </p:spPr>
          <p:txBody>
            <a:bodyPr wrap="square" lIns="88900" tIns="88900" rIns="88900" bIns="88900" rtlCol="0" anchor="ctr"/>
            <a:lstStyle/>
            <a:p>
              <a:pPr algn="ctr">
                <a:lnSpc>
                  <a:spcPct val="106000"/>
                </a:lnSpc>
                <a:defRPr/>
              </a:pPr>
              <a:endParaRPr lang="en-US" sz="1400" b="1" kern="0" dirty="0">
                <a:solidFill>
                  <a:prstClr val="white"/>
                </a:solidFill>
                <a:latin typeface="Calibri"/>
                <a:cs typeface="Calibri" panose="020F0502020204030204" pitchFamily="34" charset="0"/>
              </a:endParaRPr>
            </a:p>
          </p:txBody>
        </p:sp>
        <p:grpSp>
          <p:nvGrpSpPr>
            <p:cNvPr id="67" name="Group 526">
              <a:extLst>
                <a:ext uri="{FF2B5EF4-FFF2-40B4-BE49-F238E27FC236}">
                  <a16:creationId xmlns:a16="http://schemas.microsoft.com/office/drawing/2014/main" id="{D329689B-2393-4E4D-9C2D-28C7C2058E44}"/>
                </a:ext>
              </a:extLst>
            </p:cNvPr>
            <p:cNvGrpSpPr>
              <a:grpSpLocks noChangeAspect="1"/>
            </p:cNvGrpSpPr>
            <p:nvPr/>
          </p:nvGrpSpPr>
          <p:grpSpPr bwMode="auto">
            <a:xfrm>
              <a:off x="3578201" y="3815722"/>
              <a:ext cx="607812" cy="617286"/>
              <a:chOff x="3464" y="1974"/>
              <a:chExt cx="340" cy="340"/>
            </a:xfrm>
            <a:solidFill>
              <a:srgbClr val="046A38"/>
            </a:solidFill>
          </p:grpSpPr>
          <p:sp>
            <p:nvSpPr>
              <p:cNvPr id="74" name="Freeform 527">
                <a:extLst>
                  <a:ext uri="{FF2B5EF4-FFF2-40B4-BE49-F238E27FC236}">
                    <a16:creationId xmlns:a16="http://schemas.microsoft.com/office/drawing/2014/main" id="{EAF7CFB2-9088-42FD-8B86-FC76A8B8B941}"/>
                  </a:ext>
                </a:extLst>
              </p:cNvPr>
              <p:cNvSpPr>
                <a:spLocks noEditPoints="1"/>
              </p:cNvSpPr>
              <p:nvPr/>
            </p:nvSpPr>
            <p:spPr bwMode="auto">
              <a:xfrm>
                <a:off x="3464" y="197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sz="1400" kern="0" dirty="0">
                  <a:solidFill>
                    <a:prstClr val="black"/>
                  </a:solidFill>
                  <a:latin typeface="Calibri"/>
                  <a:cs typeface="Calibri" panose="020F0502020204030204" pitchFamily="34" charset="0"/>
                </a:endParaRPr>
              </a:p>
            </p:txBody>
          </p:sp>
          <p:sp>
            <p:nvSpPr>
              <p:cNvPr id="75" name="Freeform 528">
                <a:extLst>
                  <a:ext uri="{FF2B5EF4-FFF2-40B4-BE49-F238E27FC236}">
                    <a16:creationId xmlns:a16="http://schemas.microsoft.com/office/drawing/2014/main" id="{CEC1A1EE-1CDF-497F-8839-239EBAB1B54D}"/>
                  </a:ext>
                </a:extLst>
              </p:cNvPr>
              <p:cNvSpPr>
                <a:spLocks noEditPoints="1"/>
              </p:cNvSpPr>
              <p:nvPr/>
            </p:nvSpPr>
            <p:spPr bwMode="auto">
              <a:xfrm>
                <a:off x="3541" y="2037"/>
                <a:ext cx="185" cy="199"/>
              </a:xfrm>
              <a:custGeom>
                <a:avLst/>
                <a:gdLst>
                  <a:gd name="T0" fmla="*/ 268 w 279"/>
                  <a:gd name="T1" fmla="*/ 299 h 299"/>
                  <a:gd name="T2" fmla="*/ 12 w 279"/>
                  <a:gd name="T3" fmla="*/ 299 h 299"/>
                  <a:gd name="T4" fmla="*/ 3 w 279"/>
                  <a:gd name="T5" fmla="*/ 294 h 299"/>
                  <a:gd name="T6" fmla="*/ 2 w 279"/>
                  <a:gd name="T7" fmla="*/ 284 h 299"/>
                  <a:gd name="T8" fmla="*/ 23 w 279"/>
                  <a:gd name="T9" fmla="*/ 241 h 299"/>
                  <a:gd name="T10" fmla="*/ 33 w 279"/>
                  <a:gd name="T11" fmla="*/ 235 h 299"/>
                  <a:gd name="T12" fmla="*/ 246 w 279"/>
                  <a:gd name="T13" fmla="*/ 235 h 299"/>
                  <a:gd name="T14" fmla="*/ 256 w 279"/>
                  <a:gd name="T15" fmla="*/ 241 h 299"/>
                  <a:gd name="T16" fmla="*/ 277 w 279"/>
                  <a:gd name="T17" fmla="*/ 284 h 299"/>
                  <a:gd name="T18" fmla="*/ 277 w 279"/>
                  <a:gd name="T19" fmla="*/ 294 h 299"/>
                  <a:gd name="T20" fmla="*/ 268 w 279"/>
                  <a:gd name="T21" fmla="*/ 299 h 299"/>
                  <a:gd name="T22" fmla="*/ 29 w 279"/>
                  <a:gd name="T23" fmla="*/ 278 h 299"/>
                  <a:gd name="T24" fmla="*/ 250 w 279"/>
                  <a:gd name="T25" fmla="*/ 278 h 299"/>
                  <a:gd name="T26" fmla="*/ 240 w 279"/>
                  <a:gd name="T27" fmla="*/ 257 h 299"/>
                  <a:gd name="T28" fmla="*/ 40 w 279"/>
                  <a:gd name="T29" fmla="*/ 257 h 299"/>
                  <a:gd name="T30" fmla="*/ 29 w 279"/>
                  <a:gd name="T31" fmla="*/ 278 h 299"/>
                  <a:gd name="T32" fmla="*/ 257 w 279"/>
                  <a:gd name="T33" fmla="*/ 86 h 299"/>
                  <a:gd name="T34" fmla="*/ 22 w 279"/>
                  <a:gd name="T35" fmla="*/ 86 h 299"/>
                  <a:gd name="T36" fmla="*/ 12 w 279"/>
                  <a:gd name="T37" fmla="*/ 78 h 299"/>
                  <a:gd name="T38" fmla="*/ 17 w 279"/>
                  <a:gd name="T39" fmla="*/ 66 h 299"/>
                  <a:gd name="T40" fmla="*/ 135 w 279"/>
                  <a:gd name="T41" fmla="*/ 2 h 299"/>
                  <a:gd name="T42" fmla="*/ 145 w 279"/>
                  <a:gd name="T43" fmla="*/ 2 h 299"/>
                  <a:gd name="T44" fmla="*/ 262 w 279"/>
                  <a:gd name="T45" fmla="*/ 66 h 299"/>
                  <a:gd name="T46" fmla="*/ 267 w 279"/>
                  <a:gd name="T47" fmla="*/ 78 h 299"/>
                  <a:gd name="T48" fmla="*/ 257 w 279"/>
                  <a:gd name="T49" fmla="*/ 86 h 299"/>
                  <a:gd name="T50" fmla="*/ 64 w 279"/>
                  <a:gd name="T51" fmla="*/ 65 h 299"/>
                  <a:gd name="T52" fmla="*/ 215 w 279"/>
                  <a:gd name="T53" fmla="*/ 65 h 299"/>
                  <a:gd name="T54" fmla="*/ 140 w 279"/>
                  <a:gd name="T55" fmla="*/ 23 h 299"/>
                  <a:gd name="T56" fmla="*/ 64 w 279"/>
                  <a:gd name="T57" fmla="*/ 65 h 299"/>
                  <a:gd name="T58" fmla="*/ 54 w 279"/>
                  <a:gd name="T59" fmla="*/ 203 h 299"/>
                  <a:gd name="T60" fmla="*/ 54 w 279"/>
                  <a:gd name="T61" fmla="*/ 118 h 299"/>
                  <a:gd name="T62" fmla="*/ 44 w 279"/>
                  <a:gd name="T63" fmla="*/ 107 h 299"/>
                  <a:gd name="T64" fmla="*/ 33 w 279"/>
                  <a:gd name="T65" fmla="*/ 118 h 299"/>
                  <a:gd name="T66" fmla="*/ 33 w 279"/>
                  <a:gd name="T67" fmla="*/ 203 h 299"/>
                  <a:gd name="T68" fmla="*/ 44 w 279"/>
                  <a:gd name="T69" fmla="*/ 214 h 299"/>
                  <a:gd name="T70" fmla="*/ 54 w 279"/>
                  <a:gd name="T71" fmla="*/ 203 h 299"/>
                  <a:gd name="T72" fmla="*/ 118 w 279"/>
                  <a:gd name="T73" fmla="*/ 203 h 299"/>
                  <a:gd name="T74" fmla="*/ 118 w 279"/>
                  <a:gd name="T75" fmla="*/ 118 h 299"/>
                  <a:gd name="T76" fmla="*/ 108 w 279"/>
                  <a:gd name="T77" fmla="*/ 107 h 299"/>
                  <a:gd name="T78" fmla="*/ 97 w 279"/>
                  <a:gd name="T79" fmla="*/ 118 h 299"/>
                  <a:gd name="T80" fmla="*/ 97 w 279"/>
                  <a:gd name="T81" fmla="*/ 203 h 299"/>
                  <a:gd name="T82" fmla="*/ 108 w 279"/>
                  <a:gd name="T83" fmla="*/ 214 h 299"/>
                  <a:gd name="T84" fmla="*/ 118 w 279"/>
                  <a:gd name="T85" fmla="*/ 203 h 299"/>
                  <a:gd name="T86" fmla="*/ 182 w 279"/>
                  <a:gd name="T87" fmla="*/ 203 h 299"/>
                  <a:gd name="T88" fmla="*/ 182 w 279"/>
                  <a:gd name="T89" fmla="*/ 118 h 299"/>
                  <a:gd name="T90" fmla="*/ 172 w 279"/>
                  <a:gd name="T91" fmla="*/ 107 h 299"/>
                  <a:gd name="T92" fmla="*/ 161 w 279"/>
                  <a:gd name="T93" fmla="*/ 118 h 299"/>
                  <a:gd name="T94" fmla="*/ 161 w 279"/>
                  <a:gd name="T95" fmla="*/ 203 h 299"/>
                  <a:gd name="T96" fmla="*/ 172 w 279"/>
                  <a:gd name="T97" fmla="*/ 214 h 299"/>
                  <a:gd name="T98" fmla="*/ 182 w 279"/>
                  <a:gd name="T99" fmla="*/ 203 h 299"/>
                  <a:gd name="T100" fmla="*/ 246 w 279"/>
                  <a:gd name="T101" fmla="*/ 203 h 299"/>
                  <a:gd name="T102" fmla="*/ 246 w 279"/>
                  <a:gd name="T103" fmla="*/ 118 h 299"/>
                  <a:gd name="T104" fmla="*/ 236 w 279"/>
                  <a:gd name="T105" fmla="*/ 107 h 299"/>
                  <a:gd name="T106" fmla="*/ 225 w 279"/>
                  <a:gd name="T107" fmla="*/ 118 h 299"/>
                  <a:gd name="T108" fmla="*/ 225 w 279"/>
                  <a:gd name="T109" fmla="*/ 203 h 299"/>
                  <a:gd name="T110" fmla="*/ 236 w 279"/>
                  <a:gd name="T111" fmla="*/ 214 h 299"/>
                  <a:gd name="T112" fmla="*/ 246 w 279"/>
                  <a:gd name="T113" fmla="*/ 20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9" h="299">
                    <a:moveTo>
                      <a:pt x="268" y="299"/>
                    </a:moveTo>
                    <a:cubicBezTo>
                      <a:pt x="12" y="299"/>
                      <a:pt x="12" y="299"/>
                      <a:pt x="12" y="299"/>
                    </a:cubicBezTo>
                    <a:cubicBezTo>
                      <a:pt x="8" y="299"/>
                      <a:pt x="5" y="297"/>
                      <a:pt x="3" y="294"/>
                    </a:cubicBezTo>
                    <a:cubicBezTo>
                      <a:pt x="1" y="291"/>
                      <a:pt x="0" y="287"/>
                      <a:pt x="2" y="284"/>
                    </a:cubicBezTo>
                    <a:cubicBezTo>
                      <a:pt x="23" y="241"/>
                      <a:pt x="23" y="241"/>
                      <a:pt x="23" y="241"/>
                    </a:cubicBezTo>
                    <a:cubicBezTo>
                      <a:pt x="25" y="238"/>
                      <a:pt x="29" y="235"/>
                      <a:pt x="33" y="235"/>
                    </a:cubicBezTo>
                    <a:cubicBezTo>
                      <a:pt x="246" y="235"/>
                      <a:pt x="246" y="235"/>
                      <a:pt x="246" y="235"/>
                    </a:cubicBezTo>
                    <a:cubicBezTo>
                      <a:pt x="250" y="235"/>
                      <a:pt x="254" y="238"/>
                      <a:pt x="256" y="241"/>
                    </a:cubicBezTo>
                    <a:cubicBezTo>
                      <a:pt x="277" y="284"/>
                      <a:pt x="277" y="284"/>
                      <a:pt x="277" y="284"/>
                    </a:cubicBezTo>
                    <a:cubicBezTo>
                      <a:pt x="279" y="287"/>
                      <a:pt x="279" y="291"/>
                      <a:pt x="277" y="294"/>
                    </a:cubicBezTo>
                    <a:cubicBezTo>
                      <a:pt x="275" y="297"/>
                      <a:pt x="271" y="299"/>
                      <a:pt x="268" y="299"/>
                    </a:cubicBezTo>
                    <a:close/>
                    <a:moveTo>
                      <a:pt x="29" y="278"/>
                    </a:moveTo>
                    <a:cubicBezTo>
                      <a:pt x="250" y="278"/>
                      <a:pt x="250" y="278"/>
                      <a:pt x="250" y="278"/>
                    </a:cubicBezTo>
                    <a:cubicBezTo>
                      <a:pt x="240" y="257"/>
                      <a:pt x="240" y="257"/>
                      <a:pt x="240" y="257"/>
                    </a:cubicBezTo>
                    <a:cubicBezTo>
                      <a:pt x="40" y="257"/>
                      <a:pt x="40" y="257"/>
                      <a:pt x="40" y="257"/>
                    </a:cubicBezTo>
                    <a:lnTo>
                      <a:pt x="29" y="278"/>
                    </a:lnTo>
                    <a:close/>
                    <a:moveTo>
                      <a:pt x="257" y="86"/>
                    </a:moveTo>
                    <a:cubicBezTo>
                      <a:pt x="22" y="86"/>
                      <a:pt x="22" y="86"/>
                      <a:pt x="22" y="86"/>
                    </a:cubicBezTo>
                    <a:cubicBezTo>
                      <a:pt x="17" y="86"/>
                      <a:pt x="13" y="83"/>
                      <a:pt x="12" y="78"/>
                    </a:cubicBezTo>
                    <a:cubicBezTo>
                      <a:pt x="11" y="73"/>
                      <a:pt x="13" y="68"/>
                      <a:pt x="17" y="66"/>
                    </a:cubicBezTo>
                    <a:cubicBezTo>
                      <a:pt x="135" y="2"/>
                      <a:pt x="135" y="2"/>
                      <a:pt x="135" y="2"/>
                    </a:cubicBezTo>
                    <a:cubicBezTo>
                      <a:pt x="138" y="0"/>
                      <a:pt x="142" y="0"/>
                      <a:pt x="145" y="2"/>
                    </a:cubicBezTo>
                    <a:cubicBezTo>
                      <a:pt x="262" y="66"/>
                      <a:pt x="262" y="66"/>
                      <a:pt x="262" y="66"/>
                    </a:cubicBezTo>
                    <a:cubicBezTo>
                      <a:pt x="266" y="68"/>
                      <a:pt x="269" y="73"/>
                      <a:pt x="267" y="78"/>
                    </a:cubicBezTo>
                    <a:cubicBezTo>
                      <a:pt x="266" y="83"/>
                      <a:pt x="262" y="86"/>
                      <a:pt x="257" y="86"/>
                    </a:cubicBezTo>
                    <a:close/>
                    <a:moveTo>
                      <a:pt x="64" y="65"/>
                    </a:moveTo>
                    <a:cubicBezTo>
                      <a:pt x="215" y="65"/>
                      <a:pt x="215" y="65"/>
                      <a:pt x="215" y="65"/>
                    </a:cubicBezTo>
                    <a:cubicBezTo>
                      <a:pt x="140" y="23"/>
                      <a:pt x="140" y="23"/>
                      <a:pt x="140" y="23"/>
                    </a:cubicBezTo>
                    <a:lnTo>
                      <a:pt x="64" y="65"/>
                    </a:lnTo>
                    <a:close/>
                    <a:moveTo>
                      <a:pt x="54" y="203"/>
                    </a:moveTo>
                    <a:cubicBezTo>
                      <a:pt x="54" y="118"/>
                      <a:pt x="54" y="118"/>
                      <a:pt x="54" y="118"/>
                    </a:cubicBezTo>
                    <a:cubicBezTo>
                      <a:pt x="54" y="112"/>
                      <a:pt x="50" y="107"/>
                      <a:pt x="44" y="107"/>
                    </a:cubicBezTo>
                    <a:cubicBezTo>
                      <a:pt x="38" y="107"/>
                      <a:pt x="33" y="112"/>
                      <a:pt x="33" y="118"/>
                    </a:cubicBezTo>
                    <a:cubicBezTo>
                      <a:pt x="33" y="203"/>
                      <a:pt x="33" y="203"/>
                      <a:pt x="33" y="203"/>
                    </a:cubicBezTo>
                    <a:cubicBezTo>
                      <a:pt x="33" y="209"/>
                      <a:pt x="38" y="214"/>
                      <a:pt x="44" y="214"/>
                    </a:cubicBezTo>
                    <a:cubicBezTo>
                      <a:pt x="50" y="214"/>
                      <a:pt x="54" y="209"/>
                      <a:pt x="54" y="203"/>
                    </a:cubicBezTo>
                    <a:close/>
                    <a:moveTo>
                      <a:pt x="118" y="203"/>
                    </a:moveTo>
                    <a:cubicBezTo>
                      <a:pt x="118" y="118"/>
                      <a:pt x="118" y="118"/>
                      <a:pt x="118" y="118"/>
                    </a:cubicBezTo>
                    <a:cubicBezTo>
                      <a:pt x="118" y="112"/>
                      <a:pt x="114" y="107"/>
                      <a:pt x="108" y="107"/>
                    </a:cubicBezTo>
                    <a:cubicBezTo>
                      <a:pt x="102" y="107"/>
                      <a:pt x="97" y="112"/>
                      <a:pt x="97" y="118"/>
                    </a:cubicBezTo>
                    <a:cubicBezTo>
                      <a:pt x="97" y="203"/>
                      <a:pt x="97" y="203"/>
                      <a:pt x="97" y="203"/>
                    </a:cubicBezTo>
                    <a:cubicBezTo>
                      <a:pt x="97" y="209"/>
                      <a:pt x="102" y="214"/>
                      <a:pt x="108" y="214"/>
                    </a:cubicBezTo>
                    <a:cubicBezTo>
                      <a:pt x="114" y="214"/>
                      <a:pt x="118" y="209"/>
                      <a:pt x="118" y="203"/>
                    </a:cubicBezTo>
                    <a:close/>
                    <a:moveTo>
                      <a:pt x="182" y="203"/>
                    </a:moveTo>
                    <a:cubicBezTo>
                      <a:pt x="182" y="118"/>
                      <a:pt x="182" y="118"/>
                      <a:pt x="182" y="118"/>
                    </a:cubicBezTo>
                    <a:cubicBezTo>
                      <a:pt x="182" y="112"/>
                      <a:pt x="178" y="107"/>
                      <a:pt x="172" y="107"/>
                    </a:cubicBezTo>
                    <a:cubicBezTo>
                      <a:pt x="166" y="107"/>
                      <a:pt x="161" y="112"/>
                      <a:pt x="161" y="118"/>
                    </a:cubicBezTo>
                    <a:cubicBezTo>
                      <a:pt x="161" y="203"/>
                      <a:pt x="161" y="203"/>
                      <a:pt x="161" y="203"/>
                    </a:cubicBezTo>
                    <a:cubicBezTo>
                      <a:pt x="161" y="209"/>
                      <a:pt x="166" y="214"/>
                      <a:pt x="172" y="214"/>
                    </a:cubicBezTo>
                    <a:cubicBezTo>
                      <a:pt x="178" y="214"/>
                      <a:pt x="182" y="209"/>
                      <a:pt x="182" y="203"/>
                    </a:cubicBezTo>
                    <a:close/>
                    <a:moveTo>
                      <a:pt x="246" y="203"/>
                    </a:moveTo>
                    <a:cubicBezTo>
                      <a:pt x="246" y="118"/>
                      <a:pt x="246" y="118"/>
                      <a:pt x="246" y="118"/>
                    </a:cubicBezTo>
                    <a:cubicBezTo>
                      <a:pt x="246" y="112"/>
                      <a:pt x="242" y="107"/>
                      <a:pt x="236" y="107"/>
                    </a:cubicBezTo>
                    <a:cubicBezTo>
                      <a:pt x="230" y="107"/>
                      <a:pt x="225" y="112"/>
                      <a:pt x="225" y="118"/>
                    </a:cubicBezTo>
                    <a:cubicBezTo>
                      <a:pt x="225" y="203"/>
                      <a:pt x="225" y="203"/>
                      <a:pt x="225" y="203"/>
                    </a:cubicBezTo>
                    <a:cubicBezTo>
                      <a:pt x="225" y="209"/>
                      <a:pt x="230" y="214"/>
                      <a:pt x="236" y="214"/>
                    </a:cubicBezTo>
                    <a:cubicBezTo>
                      <a:pt x="242" y="214"/>
                      <a:pt x="246" y="209"/>
                      <a:pt x="246"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sz="1400" kern="0" dirty="0">
                  <a:solidFill>
                    <a:prstClr val="black"/>
                  </a:solidFill>
                  <a:latin typeface="Calibri"/>
                  <a:cs typeface="Calibri" panose="020F0502020204030204" pitchFamily="34" charset="0"/>
                </a:endParaRPr>
              </a:p>
            </p:txBody>
          </p:sp>
        </p:grpSp>
        <p:sp>
          <p:nvSpPr>
            <p:cNvPr id="68" name="Oval 67">
              <a:extLst>
                <a:ext uri="{FF2B5EF4-FFF2-40B4-BE49-F238E27FC236}">
                  <a16:creationId xmlns:a16="http://schemas.microsoft.com/office/drawing/2014/main" id="{2A2F95CD-C98D-45B5-8EFD-F28492E8C0B5}"/>
                </a:ext>
              </a:extLst>
            </p:cNvPr>
            <p:cNvSpPr/>
            <p:nvPr/>
          </p:nvSpPr>
          <p:spPr bwMode="gray">
            <a:xfrm>
              <a:off x="6906846" y="3715982"/>
              <a:ext cx="804232" cy="816766"/>
            </a:xfrm>
            <a:prstGeom prst="ellipse">
              <a:avLst/>
            </a:prstGeom>
            <a:solidFill>
              <a:sysClr val="window" lastClr="FFFFFF"/>
            </a:solidFill>
            <a:ln w="19050" algn="ctr">
              <a:noFill/>
              <a:miter lim="800000"/>
              <a:headEnd/>
              <a:tailEnd/>
            </a:ln>
          </p:spPr>
          <p:txBody>
            <a:bodyPr wrap="square" lIns="88900" tIns="88900" rIns="88900" bIns="88900" rtlCol="0" anchor="ctr"/>
            <a:lstStyle/>
            <a:p>
              <a:pPr algn="ctr">
                <a:lnSpc>
                  <a:spcPct val="106000"/>
                </a:lnSpc>
                <a:defRPr/>
              </a:pPr>
              <a:endParaRPr lang="en-US" sz="1400" b="1" kern="0" dirty="0">
                <a:solidFill>
                  <a:prstClr val="white"/>
                </a:solidFill>
                <a:latin typeface="Calibri"/>
                <a:cs typeface="Calibri" panose="020F0502020204030204" pitchFamily="34" charset="0"/>
              </a:endParaRPr>
            </a:p>
          </p:txBody>
        </p:sp>
        <p:grpSp>
          <p:nvGrpSpPr>
            <p:cNvPr id="69" name="Group 48">
              <a:extLst>
                <a:ext uri="{FF2B5EF4-FFF2-40B4-BE49-F238E27FC236}">
                  <a16:creationId xmlns:a16="http://schemas.microsoft.com/office/drawing/2014/main" id="{EB333720-DBDF-4114-AD21-F20AC7BF535D}"/>
                </a:ext>
              </a:extLst>
            </p:cNvPr>
            <p:cNvGrpSpPr>
              <a:grpSpLocks noChangeAspect="1"/>
            </p:cNvGrpSpPr>
            <p:nvPr/>
          </p:nvGrpSpPr>
          <p:grpSpPr bwMode="auto">
            <a:xfrm>
              <a:off x="7002039" y="3815721"/>
              <a:ext cx="607812" cy="617286"/>
              <a:chOff x="4277" y="1990"/>
              <a:chExt cx="340" cy="340"/>
            </a:xfrm>
            <a:solidFill>
              <a:srgbClr val="86BC25"/>
            </a:solidFill>
          </p:grpSpPr>
          <p:sp>
            <p:nvSpPr>
              <p:cNvPr id="72" name="Freeform 49">
                <a:extLst>
                  <a:ext uri="{FF2B5EF4-FFF2-40B4-BE49-F238E27FC236}">
                    <a16:creationId xmlns:a16="http://schemas.microsoft.com/office/drawing/2014/main" id="{FBB5D349-8A35-471A-A889-99BDA34E2BEC}"/>
                  </a:ext>
                </a:extLst>
              </p:cNvPr>
              <p:cNvSpPr>
                <a:spLocks noEditPoints="1"/>
              </p:cNvSpPr>
              <p:nvPr/>
            </p:nvSpPr>
            <p:spPr bwMode="auto">
              <a:xfrm>
                <a:off x="4277" y="199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sz="1400" kern="0" dirty="0">
                  <a:solidFill>
                    <a:prstClr val="black"/>
                  </a:solidFill>
                  <a:latin typeface="Calibri"/>
                  <a:cs typeface="Calibri" panose="020F0502020204030204" pitchFamily="34" charset="0"/>
                </a:endParaRPr>
              </a:p>
            </p:txBody>
          </p:sp>
          <p:sp>
            <p:nvSpPr>
              <p:cNvPr id="73" name="Freeform 50">
                <a:extLst>
                  <a:ext uri="{FF2B5EF4-FFF2-40B4-BE49-F238E27FC236}">
                    <a16:creationId xmlns:a16="http://schemas.microsoft.com/office/drawing/2014/main" id="{EBB9765C-0C32-4BBA-AB23-C9903D279314}"/>
                  </a:ext>
                </a:extLst>
              </p:cNvPr>
              <p:cNvSpPr>
                <a:spLocks noEditPoints="1"/>
              </p:cNvSpPr>
              <p:nvPr/>
            </p:nvSpPr>
            <p:spPr bwMode="auto">
              <a:xfrm>
                <a:off x="4355" y="2054"/>
                <a:ext cx="170" cy="212"/>
              </a:xfrm>
              <a:custGeom>
                <a:avLst/>
                <a:gdLst>
                  <a:gd name="T0" fmla="*/ 235 w 256"/>
                  <a:gd name="T1" fmla="*/ 256 h 320"/>
                  <a:gd name="T2" fmla="*/ 224 w 256"/>
                  <a:gd name="T3" fmla="*/ 213 h 320"/>
                  <a:gd name="T4" fmla="*/ 245 w 256"/>
                  <a:gd name="T5" fmla="*/ 117 h 320"/>
                  <a:gd name="T6" fmla="*/ 11 w 256"/>
                  <a:gd name="T7" fmla="*/ 117 h 320"/>
                  <a:gd name="T8" fmla="*/ 11 w 256"/>
                  <a:gd name="T9" fmla="*/ 213 h 320"/>
                  <a:gd name="T10" fmla="*/ 0 w 256"/>
                  <a:gd name="T11" fmla="*/ 266 h 320"/>
                  <a:gd name="T12" fmla="*/ 21 w 256"/>
                  <a:gd name="T13" fmla="*/ 277 h 320"/>
                  <a:gd name="T14" fmla="*/ 32 w 256"/>
                  <a:gd name="T15" fmla="*/ 320 h 320"/>
                  <a:gd name="T16" fmla="*/ 256 w 256"/>
                  <a:gd name="T17" fmla="*/ 309 h 320"/>
                  <a:gd name="T18" fmla="*/ 245 w 256"/>
                  <a:gd name="T19" fmla="*/ 256 h 320"/>
                  <a:gd name="T20" fmla="*/ 192 w 256"/>
                  <a:gd name="T21" fmla="*/ 256 h 320"/>
                  <a:gd name="T22" fmla="*/ 213 w 256"/>
                  <a:gd name="T23" fmla="*/ 234 h 320"/>
                  <a:gd name="T24" fmla="*/ 64 w 256"/>
                  <a:gd name="T25" fmla="*/ 256 h 320"/>
                  <a:gd name="T26" fmla="*/ 85 w 256"/>
                  <a:gd name="T27" fmla="*/ 234 h 320"/>
                  <a:gd name="T28" fmla="*/ 64 w 256"/>
                  <a:gd name="T29" fmla="*/ 256 h 320"/>
                  <a:gd name="T30" fmla="*/ 107 w 256"/>
                  <a:gd name="T31" fmla="*/ 234 h 320"/>
                  <a:gd name="T32" fmla="*/ 128 w 256"/>
                  <a:gd name="T33" fmla="*/ 256 h 320"/>
                  <a:gd name="T34" fmla="*/ 149 w 256"/>
                  <a:gd name="T35" fmla="*/ 234 h 320"/>
                  <a:gd name="T36" fmla="*/ 171 w 256"/>
                  <a:gd name="T37" fmla="*/ 256 h 320"/>
                  <a:gd name="T38" fmla="*/ 149 w 256"/>
                  <a:gd name="T39" fmla="*/ 234 h 320"/>
                  <a:gd name="T40" fmla="*/ 192 w 256"/>
                  <a:gd name="T41" fmla="*/ 298 h 320"/>
                  <a:gd name="T42" fmla="*/ 171 w 256"/>
                  <a:gd name="T43" fmla="*/ 277 h 320"/>
                  <a:gd name="T44" fmla="*/ 32 w 256"/>
                  <a:gd name="T45" fmla="*/ 117 h 320"/>
                  <a:gd name="T46" fmla="*/ 224 w 256"/>
                  <a:gd name="T47" fmla="*/ 117 h 320"/>
                  <a:gd name="T48" fmla="*/ 32 w 256"/>
                  <a:gd name="T49" fmla="*/ 117 h 320"/>
                  <a:gd name="T50" fmla="*/ 43 w 256"/>
                  <a:gd name="T51" fmla="*/ 234 h 320"/>
                  <a:gd name="T52" fmla="*/ 32 w 256"/>
                  <a:gd name="T53" fmla="*/ 256 h 320"/>
                  <a:gd name="T54" fmla="*/ 21 w 256"/>
                  <a:gd name="T55" fmla="*/ 234 h 320"/>
                  <a:gd name="T56" fmla="*/ 64 w 256"/>
                  <a:gd name="T57" fmla="*/ 277 h 320"/>
                  <a:gd name="T58" fmla="*/ 43 w 256"/>
                  <a:gd name="T59" fmla="*/ 298 h 320"/>
                  <a:gd name="T60" fmla="*/ 85 w 256"/>
                  <a:gd name="T61" fmla="*/ 298 h 320"/>
                  <a:gd name="T62" fmla="*/ 107 w 256"/>
                  <a:gd name="T63" fmla="*/ 277 h 320"/>
                  <a:gd name="T64" fmla="*/ 85 w 256"/>
                  <a:gd name="T65" fmla="*/ 298 h 320"/>
                  <a:gd name="T66" fmla="*/ 149 w 256"/>
                  <a:gd name="T67" fmla="*/ 277 h 320"/>
                  <a:gd name="T68" fmla="*/ 128 w 256"/>
                  <a:gd name="T69" fmla="*/ 298 h 320"/>
                  <a:gd name="T70" fmla="*/ 235 w 256"/>
                  <a:gd name="T71" fmla="*/ 298 h 320"/>
                  <a:gd name="T72" fmla="*/ 213 w 256"/>
                  <a:gd name="T73" fmla="*/ 277 h 320"/>
                  <a:gd name="T74" fmla="*/ 235 w 256"/>
                  <a:gd name="T75" fmla="*/ 277 h 320"/>
                  <a:gd name="T76" fmla="*/ 128 w 256"/>
                  <a:gd name="T77" fmla="*/ 168 h 320"/>
                  <a:gd name="T78" fmla="*/ 96 w 256"/>
                  <a:gd name="T79" fmla="*/ 162 h 320"/>
                  <a:gd name="T80" fmla="*/ 113 w 256"/>
                  <a:gd name="T81" fmla="*/ 149 h 320"/>
                  <a:gd name="T82" fmla="*/ 136 w 256"/>
                  <a:gd name="T83" fmla="*/ 148 h 320"/>
                  <a:gd name="T84" fmla="*/ 138 w 256"/>
                  <a:gd name="T85" fmla="*/ 135 h 320"/>
                  <a:gd name="T86" fmla="*/ 121 w 256"/>
                  <a:gd name="T87" fmla="*/ 124 h 320"/>
                  <a:gd name="T88" fmla="*/ 100 w 256"/>
                  <a:gd name="T89" fmla="*/ 107 h 320"/>
                  <a:gd name="T90" fmla="*/ 108 w 256"/>
                  <a:gd name="T91" fmla="*/ 75 h 320"/>
                  <a:gd name="T92" fmla="*/ 128 w 256"/>
                  <a:gd name="T93" fmla="*/ 53 h 320"/>
                  <a:gd name="T94" fmla="*/ 139 w 256"/>
                  <a:gd name="T95" fmla="*/ 67 h 320"/>
                  <a:gd name="T96" fmla="*/ 160 w 256"/>
                  <a:gd name="T97" fmla="*/ 74 h 320"/>
                  <a:gd name="T98" fmla="*/ 140 w 256"/>
                  <a:gd name="T99" fmla="*/ 86 h 320"/>
                  <a:gd name="T100" fmla="*/ 121 w 256"/>
                  <a:gd name="T101" fmla="*/ 87 h 320"/>
                  <a:gd name="T102" fmla="*/ 119 w 256"/>
                  <a:gd name="T103" fmla="*/ 99 h 320"/>
                  <a:gd name="T104" fmla="*/ 136 w 256"/>
                  <a:gd name="T105" fmla="*/ 110 h 320"/>
                  <a:gd name="T106" fmla="*/ 161 w 256"/>
                  <a:gd name="T107" fmla="*/ 140 h 320"/>
                  <a:gd name="T108" fmla="*/ 139 w 256"/>
                  <a:gd name="T109" fmla="*/ 167 h 320"/>
                  <a:gd name="T110" fmla="*/ 128 w 256"/>
                  <a:gd name="T111" fmla="*/ 18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20">
                    <a:moveTo>
                      <a:pt x="245" y="256"/>
                    </a:moveTo>
                    <a:cubicBezTo>
                      <a:pt x="235" y="256"/>
                      <a:pt x="235" y="256"/>
                      <a:pt x="235" y="256"/>
                    </a:cubicBezTo>
                    <a:cubicBezTo>
                      <a:pt x="235" y="224"/>
                      <a:pt x="235" y="224"/>
                      <a:pt x="235" y="224"/>
                    </a:cubicBezTo>
                    <a:cubicBezTo>
                      <a:pt x="235" y="218"/>
                      <a:pt x="230" y="213"/>
                      <a:pt x="224" y="213"/>
                    </a:cubicBezTo>
                    <a:cubicBezTo>
                      <a:pt x="195" y="213"/>
                      <a:pt x="195" y="213"/>
                      <a:pt x="195" y="213"/>
                    </a:cubicBezTo>
                    <a:cubicBezTo>
                      <a:pt x="225" y="192"/>
                      <a:pt x="245" y="157"/>
                      <a:pt x="245" y="117"/>
                    </a:cubicBezTo>
                    <a:cubicBezTo>
                      <a:pt x="245" y="52"/>
                      <a:pt x="193" y="0"/>
                      <a:pt x="128" y="0"/>
                    </a:cubicBezTo>
                    <a:cubicBezTo>
                      <a:pt x="63" y="0"/>
                      <a:pt x="11" y="52"/>
                      <a:pt x="11" y="117"/>
                    </a:cubicBezTo>
                    <a:cubicBezTo>
                      <a:pt x="11" y="157"/>
                      <a:pt x="31" y="192"/>
                      <a:pt x="61" y="213"/>
                    </a:cubicBezTo>
                    <a:cubicBezTo>
                      <a:pt x="11" y="213"/>
                      <a:pt x="11" y="213"/>
                      <a:pt x="11" y="213"/>
                    </a:cubicBezTo>
                    <a:cubicBezTo>
                      <a:pt x="5" y="213"/>
                      <a:pt x="0" y="218"/>
                      <a:pt x="0" y="224"/>
                    </a:cubicBezTo>
                    <a:cubicBezTo>
                      <a:pt x="0" y="266"/>
                      <a:pt x="0" y="266"/>
                      <a:pt x="0" y="266"/>
                    </a:cubicBezTo>
                    <a:cubicBezTo>
                      <a:pt x="0" y="272"/>
                      <a:pt x="5" y="277"/>
                      <a:pt x="11" y="277"/>
                    </a:cubicBezTo>
                    <a:cubicBezTo>
                      <a:pt x="21" y="277"/>
                      <a:pt x="21" y="277"/>
                      <a:pt x="21" y="277"/>
                    </a:cubicBezTo>
                    <a:cubicBezTo>
                      <a:pt x="21" y="309"/>
                      <a:pt x="21" y="309"/>
                      <a:pt x="21" y="309"/>
                    </a:cubicBezTo>
                    <a:cubicBezTo>
                      <a:pt x="21" y="315"/>
                      <a:pt x="26" y="320"/>
                      <a:pt x="32" y="320"/>
                    </a:cubicBezTo>
                    <a:cubicBezTo>
                      <a:pt x="245" y="320"/>
                      <a:pt x="245" y="320"/>
                      <a:pt x="245" y="320"/>
                    </a:cubicBezTo>
                    <a:cubicBezTo>
                      <a:pt x="251" y="320"/>
                      <a:pt x="256" y="315"/>
                      <a:pt x="256" y="309"/>
                    </a:cubicBezTo>
                    <a:cubicBezTo>
                      <a:pt x="256" y="266"/>
                      <a:pt x="256" y="266"/>
                      <a:pt x="256" y="266"/>
                    </a:cubicBezTo>
                    <a:cubicBezTo>
                      <a:pt x="256" y="260"/>
                      <a:pt x="251" y="256"/>
                      <a:pt x="245" y="256"/>
                    </a:cubicBezTo>
                    <a:close/>
                    <a:moveTo>
                      <a:pt x="213" y="256"/>
                    </a:moveTo>
                    <a:cubicBezTo>
                      <a:pt x="192" y="256"/>
                      <a:pt x="192" y="256"/>
                      <a:pt x="192" y="256"/>
                    </a:cubicBezTo>
                    <a:cubicBezTo>
                      <a:pt x="192" y="234"/>
                      <a:pt x="192" y="234"/>
                      <a:pt x="192" y="234"/>
                    </a:cubicBezTo>
                    <a:cubicBezTo>
                      <a:pt x="213" y="234"/>
                      <a:pt x="213" y="234"/>
                      <a:pt x="213" y="234"/>
                    </a:cubicBezTo>
                    <a:lnTo>
                      <a:pt x="213" y="256"/>
                    </a:lnTo>
                    <a:close/>
                    <a:moveTo>
                      <a:pt x="64" y="256"/>
                    </a:moveTo>
                    <a:cubicBezTo>
                      <a:pt x="64" y="234"/>
                      <a:pt x="64" y="234"/>
                      <a:pt x="64" y="234"/>
                    </a:cubicBezTo>
                    <a:cubicBezTo>
                      <a:pt x="85" y="234"/>
                      <a:pt x="85" y="234"/>
                      <a:pt x="85" y="234"/>
                    </a:cubicBezTo>
                    <a:cubicBezTo>
                      <a:pt x="85" y="256"/>
                      <a:pt x="85" y="256"/>
                      <a:pt x="85" y="256"/>
                    </a:cubicBezTo>
                    <a:lnTo>
                      <a:pt x="64" y="256"/>
                    </a:lnTo>
                    <a:close/>
                    <a:moveTo>
                      <a:pt x="107" y="256"/>
                    </a:moveTo>
                    <a:cubicBezTo>
                      <a:pt x="107" y="234"/>
                      <a:pt x="107" y="234"/>
                      <a:pt x="107" y="234"/>
                    </a:cubicBezTo>
                    <a:cubicBezTo>
                      <a:pt x="128" y="234"/>
                      <a:pt x="128" y="234"/>
                      <a:pt x="128" y="234"/>
                    </a:cubicBezTo>
                    <a:cubicBezTo>
                      <a:pt x="128" y="256"/>
                      <a:pt x="128" y="256"/>
                      <a:pt x="128" y="256"/>
                    </a:cubicBezTo>
                    <a:lnTo>
                      <a:pt x="107" y="256"/>
                    </a:lnTo>
                    <a:close/>
                    <a:moveTo>
                      <a:pt x="149" y="234"/>
                    </a:moveTo>
                    <a:cubicBezTo>
                      <a:pt x="171" y="234"/>
                      <a:pt x="171" y="234"/>
                      <a:pt x="171" y="234"/>
                    </a:cubicBezTo>
                    <a:cubicBezTo>
                      <a:pt x="171" y="256"/>
                      <a:pt x="171" y="256"/>
                      <a:pt x="171" y="256"/>
                    </a:cubicBezTo>
                    <a:cubicBezTo>
                      <a:pt x="149" y="256"/>
                      <a:pt x="149" y="256"/>
                      <a:pt x="149" y="256"/>
                    </a:cubicBezTo>
                    <a:lnTo>
                      <a:pt x="149" y="234"/>
                    </a:lnTo>
                    <a:close/>
                    <a:moveTo>
                      <a:pt x="192" y="277"/>
                    </a:moveTo>
                    <a:cubicBezTo>
                      <a:pt x="192" y="298"/>
                      <a:pt x="192" y="298"/>
                      <a:pt x="192" y="298"/>
                    </a:cubicBezTo>
                    <a:cubicBezTo>
                      <a:pt x="171" y="298"/>
                      <a:pt x="171" y="298"/>
                      <a:pt x="171" y="298"/>
                    </a:cubicBezTo>
                    <a:cubicBezTo>
                      <a:pt x="171" y="277"/>
                      <a:pt x="171" y="277"/>
                      <a:pt x="171" y="277"/>
                    </a:cubicBezTo>
                    <a:lnTo>
                      <a:pt x="192" y="277"/>
                    </a:lnTo>
                    <a:close/>
                    <a:moveTo>
                      <a:pt x="32" y="117"/>
                    </a:moveTo>
                    <a:cubicBezTo>
                      <a:pt x="32" y="64"/>
                      <a:pt x="75" y="21"/>
                      <a:pt x="128" y="21"/>
                    </a:cubicBezTo>
                    <a:cubicBezTo>
                      <a:pt x="181" y="21"/>
                      <a:pt x="224" y="64"/>
                      <a:pt x="224" y="117"/>
                    </a:cubicBezTo>
                    <a:cubicBezTo>
                      <a:pt x="224" y="170"/>
                      <a:pt x="181" y="213"/>
                      <a:pt x="128" y="213"/>
                    </a:cubicBezTo>
                    <a:cubicBezTo>
                      <a:pt x="75" y="213"/>
                      <a:pt x="32" y="170"/>
                      <a:pt x="32" y="117"/>
                    </a:cubicBezTo>
                    <a:close/>
                    <a:moveTo>
                      <a:pt x="21" y="234"/>
                    </a:moveTo>
                    <a:cubicBezTo>
                      <a:pt x="43" y="234"/>
                      <a:pt x="43" y="234"/>
                      <a:pt x="43" y="234"/>
                    </a:cubicBezTo>
                    <a:cubicBezTo>
                      <a:pt x="43" y="256"/>
                      <a:pt x="43" y="256"/>
                      <a:pt x="43" y="256"/>
                    </a:cubicBezTo>
                    <a:cubicBezTo>
                      <a:pt x="32" y="256"/>
                      <a:pt x="32" y="256"/>
                      <a:pt x="32" y="256"/>
                    </a:cubicBezTo>
                    <a:cubicBezTo>
                      <a:pt x="21" y="256"/>
                      <a:pt x="21" y="256"/>
                      <a:pt x="21" y="256"/>
                    </a:cubicBezTo>
                    <a:lnTo>
                      <a:pt x="21" y="234"/>
                    </a:lnTo>
                    <a:close/>
                    <a:moveTo>
                      <a:pt x="43" y="277"/>
                    </a:moveTo>
                    <a:cubicBezTo>
                      <a:pt x="64" y="277"/>
                      <a:pt x="64" y="277"/>
                      <a:pt x="64" y="277"/>
                    </a:cubicBezTo>
                    <a:cubicBezTo>
                      <a:pt x="64" y="298"/>
                      <a:pt x="64" y="298"/>
                      <a:pt x="64" y="298"/>
                    </a:cubicBezTo>
                    <a:cubicBezTo>
                      <a:pt x="43" y="298"/>
                      <a:pt x="43" y="298"/>
                      <a:pt x="43" y="298"/>
                    </a:cubicBezTo>
                    <a:lnTo>
                      <a:pt x="43" y="277"/>
                    </a:lnTo>
                    <a:close/>
                    <a:moveTo>
                      <a:pt x="85" y="298"/>
                    </a:moveTo>
                    <a:cubicBezTo>
                      <a:pt x="85" y="277"/>
                      <a:pt x="85" y="277"/>
                      <a:pt x="85" y="277"/>
                    </a:cubicBezTo>
                    <a:cubicBezTo>
                      <a:pt x="107" y="277"/>
                      <a:pt x="107" y="277"/>
                      <a:pt x="107" y="277"/>
                    </a:cubicBezTo>
                    <a:cubicBezTo>
                      <a:pt x="107" y="298"/>
                      <a:pt x="107" y="298"/>
                      <a:pt x="107" y="298"/>
                    </a:cubicBezTo>
                    <a:lnTo>
                      <a:pt x="85" y="298"/>
                    </a:lnTo>
                    <a:close/>
                    <a:moveTo>
                      <a:pt x="128" y="277"/>
                    </a:moveTo>
                    <a:cubicBezTo>
                      <a:pt x="149" y="277"/>
                      <a:pt x="149" y="277"/>
                      <a:pt x="149" y="277"/>
                    </a:cubicBezTo>
                    <a:cubicBezTo>
                      <a:pt x="149" y="298"/>
                      <a:pt x="149" y="298"/>
                      <a:pt x="149" y="298"/>
                    </a:cubicBezTo>
                    <a:cubicBezTo>
                      <a:pt x="128" y="298"/>
                      <a:pt x="128" y="298"/>
                      <a:pt x="128" y="298"/>
                    </a:cubicBezTo>
                    <a:lnTo>
                      <a:pt x="128" y="277"/>
                    </a:lnTo>
                    <a:close/>
                    <a:moveTo>
                      <a:pt x="235" y="298"/>
                    </a:moveTo>
                    <a:cubicBezTo>
                      <a:pt x="213" y="298"/>
                      <a:pt x="213" y="298"/>
                      <a:pt x="213" y="298"/>
                    </a:cubicBezTo>
                    <a:cubicBezTo>
                      <a:pt x="213" y="277"/>
                      <a:pt x="213" y="277"/>
                      <a:pt x="213" y="277"/>
                    </a:cubicBezTo>
                    <a:cubicBezTo>
                      <a:pt x="224" y="277"/>
                      <a:pt x="224" y="277"/>
                      <a:pt x="224" y="277"/>
                    </a:cubicBezTo>
                    <a:cubicBezTo>
                      <a:pt x="235" y="277"/>
                      <a:pt x="235" y="277"/>
                      <a:pt x="235" y="277"/>
                    </a:cubicBezTo>
                    <a:lnTo>
                      <a:pt x="235" y="298"/>
                    </a:lnTo>
                    <a:close/>
                    <a:moveTo>
                      <a:pt x="128" y="168"/>
                    </a:moveTo>
                    <a:cubicBezTo>
                      <a:pt x="128" y="168"/>
                      <a:pt x="126" y="168"/>
                      <a:pt x="126" y="168"/>
                    </a:cubicBezTo>
                    <a:cubicBezTo>
                      <a:pt x="115" y="168"/>
                      <a:pt x="107" y="166"/>
                      <a:pt x="96" y="162"/>
                    </a:cubicBezTo>
                    <a:cubicBezTo>
                      <a:pt x="96" y="143"/>
                      <a:pt x="96" y="143"/>
                      <a:pt x="96" y="143"/>
                    </a:cubicBezTo>
                    <a:cubicBezTo>
                      <a:pt x="107" y="146"/>
                      <a:pt x="108" y="148"/>
                      <a:pt x="113" y="149"/>
                    </a:cubicBezTo>
                    <a:cubicBezTo>
                      <a:pt x="117" y="150"/>
                      <a:pt x="122" y="151"/>
                      <a:pt x="125" y="151"/>
                    </a:cubicBezTo>
                    <a:cubicBezTo>
                      <a:pt x="130" y="151"/>
                      <a:pt x="133" y="150"/>
                      <a:pt x="136" y="148"/>
                    </a:cubicBezTo>
                    <a:cubicBezTo>
                      <a:pt x="138" y="147"/>
                      <a:pt x="140" y="144"/>
                      <a:pt x="140" y="141"/>
                    </a:cubicBezTo>
                    <a:cubicBezTo>
                      <a:pt x="140" y="139"/>
                      <a:pt x="139" y="137"/>
                      <a:pt x="138" y="135"/>
                    </a:cubicBezTo>
                    <a:cubicBezTo>
                      <a:pt x="137" y="134"/>
                      <a:pt x="135" y="132"/>
                      <a:pt x="133" y="131"/>
                    </a:cubicBezTo>
                    <a:cubicBezTo>
                      <a:pt x="131" y="130"/>
                      <a:pt x="127" y="127"/>
                      <a:pt x="121" y="124"/>
                    </a:cubicBezTo>
                    <a:cubicBezTo>
                      <a:pt x="115" y="122"/>
                      <a:pt x="110" y="119"/>
                      <a:pt x="107" y="116"/>
                    </a:cubicBezTo>
                    <a:cubicBezTo>
                      <a:pt x="104" y="114"/>
                      <a:pt x="102" y="111"/>
                      <a:pt x="100" y="107"/>
                    </a:cubicBezTo>
                    <a:cubicBezTo>
                      <a:pt x="98" y="104"/>
                      <a:pt x="98" y="100"/>
                      <a:pt x="98" y="95"/>
                    </a:cubicBezTo>
                    <a:cubicBezTo>
                      <a:pt x="98" y="86"/>
                      <a:pt x="102" y="80"/>
                      <a:pt x="108" y="75"/>
                    </a:cubicBezTo>
                    <a:cubicBezTo>
                      <a:pt x="112" y="71"/>
                      <a:pt x="117" y="68"/>
                      <a:pt x="128" y="68"/>
                    </a:cubicBezTo>
                    <a:cubicBezTo>
                      <a:pt x="128" y="53"/>
                      <a:pt x="128" y="53"/>
                      <a:pt x="128" y="53"/>
                    </a:cubicBezTo>
                    <a:cubicBezTo>
                      <a:pt x="139" y="53"/>
                      <a:pt x="139" y="53"/>
                      <a:pt x="139" y="53"/>
                    </a:cubicBezTo>
                    <a:cubicBezTo>
                      <a:pt x="139" y="67"/>
                      <a:pt x="139" y="67"/>
                      <a:pt x="139" y="67"/>
                    </a:cubicBezTo>
                    <a:cubicBezTo>
                      <a:pt x="139" y="68"/>
                      <a:pt x="144" y="68"/>
                      <a:pt x="147" y="69"/>
                    </a:cubicBezTo>
                    <a:cubicBezTo>
                      <a:pt x="152" y="70"/>
                      <a:pt x="154" y="72"/>
                      <a:pt x="160" y="74"/>
                    </a:cubicBezTo>
                    <a:cubicBezTo>
                      <a:pt x="153" y="90"/>
                      <a:pt x="153" y="90"/>
                      <a:pt x="153" y="90"/>
                    </a:cubicBezTo>
                    <a:cubicBezTo>
                      <a:pt x="148" y="88"/>
                      <a:pt x="143" y="87"/>
                      <a:pt x="140" y="86"/>
                    </a:cubicBezTo>
                    <a:cubicBezTo>
                      <a:pt x="136" y="85"/>
                      <a:pt x="133" y="85"/>
                      <a:pt x="130" y="85"/>
                    </a:cubicBezTo>
                    <a:cubicBezTo>
                      <a:pt x="126" y="85"/>
                      <a:pt x="123" y="85"/>
                      <a:pt x="121" y="87"/>
                    </a:cubicBezTo>
                    <a:cubicBezTo>
                      <a:pt x="119" y="89"/>
                      <a:pt x="117" y="91"/>
                      <a:pt x="117" y="94"/>
                    </a:cubicBezTo>
                    <a:cubicBezTo>
                      <a:pt x="117" y="96"/>
                      <a:pt x="118" y="98"/>
                      <a:pt x="119" y="99"/>
                    </a:cubicBezTo>
                    <a:cubicBezTo>
                      <a:pt x="120" y="101"/>
                      <a:pt x="121" y="102"/>
                      <a:pt x="123" y="103"/>
                    </a:cubicBezTo>
                    <a:cubicBezTo>
                      <a:pt x="125" y="104"/>
                      <a:pt x="129" y="107"/>
                      <a:pt x="136" y="110"/>
                    </a:cubicBezTo>
                    <a:cubicBezTo>
                      <a:pt x="145" y="114"/>
                      <a:pt x="151" y="119"/>
                      <a:pt x="155" y="123"/>
                    </a:cubicBezTo>
                    <a:cubicBezTo>
                      <a:pt x="158" y="128"/>
                      <a:pt x="161" y="133"/>
                      <a:pt x="161" y="140"/>
                    </a:cubicBezTo>
                    <a:cubicBezTo>
                      <a:pt x="161" y="148"/>
                      <a:pt x="159" y="155"/>
                      <a:pt x="153" y="160"/>
                    </a:cubicBezTo>
                    <a:cubicBezTo>
                      <a:pt x="148" y="164"/>
                      <a:pt x="139" y="166"/>
                      <a:pt x="139" y="167"/>
                    </a:cubicBezTo>
                    <a:cubicBezTo>
                      <a:pt x="139" y="181"/>
                      <a:pt x="139" y="181"/>
                      <a:pt x="139" y="181"/>
                    </a:cubicBezTo>
                    <a:cubicBezTo>
                      <a:pt x="128" y="181"/>
                      <a:pt x="128" y="181"/>
                      <a:pt x="128" y="181"/>
                    </a:cubicBezTo>
                    <a:lnTo>
                      <a:pt x="128"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sz="1400" kern="0" dirty="0">
                  <a:solidFill>
                    <a:prstClr val="black"/>
                  </a:solidFill>
                  <a:latin typeface="Calibri"/>
                  <a:cs typeface="Calibri" panose="020F0502020204030204" pitchFamily="34" charset="0"/>
                </a:endParaRPr>
              </a:p>
            </p:txBody>
          </p:sp>
        </p:grpSp>
        <p:sp>
          <p:nvSpPr>
            <p:cNvPr id="70" name="Oval 69">
              <a:extLst>
                <a:ext uri="{FF2B5EF4-FFF2-40B4-BE49-F238E27FC236}">
                  <a16:creationId xmlns:a16="http://schemas.microsoft.com/office/drawing/2014/main" id="{33CA8A8F-B81A-4109-936E-E2BCCDA50F6E}"/>
                </a:ext>
              </a:extLst>
            </p:cNvPr>
            <p:cNvSpPr/>
            <p:nvPr/>
          </p:nvSpPr>
          <p:spPr bwMode="gray">
            <a:xfrm>
              <a:off x="3933697" y="6172707"/>
              <a:ext cx="3220824" cy="289143"/>
            </a:xfrm>
            <a:prstGeom prst="ellipse">
              <a:avLst/>
            </a:prstGeom>
            <a:gradFill flip="none" rotWithShape="1">
              <a:gsLst>
                <a:gs pos="0">
                  <a:sysClr val="windowText" lastClr="000000">
                    <a:alpha val="10000"/>
                  </a:sysClr>
                </a:gs>
                <a:gs pos="100000">
                  <a:sysClr val="window" lastClr="FFFFFF">
                    <a:lumMod val="95000"/>
                    <a:alpha val="0"/>
                  </a:sysClr>
                </a:gs>
              </a:gsLst>
              <a:path path="shape">
                <a:fillToRect l="50000" t="50000" r="50000" b="50000"/>
              </a:path>
              <a:tileRect/>
            </a:gradFill>
            <a:ln w="19050" algn="ctr">
              <a:noFill/>
              <a:miter lim="800000"/>
              <a:headEnd/>
              <a:tailEnd/>
            </a:ln>
          </p:spPr>
          <p:txBody>
            <a:bodyPr wrap="square" lIns="88900" tIns="88900" rIns="88900" bIns="88900" rtlCol="0" anchor="ctr"/>
            <a:lstStyle/>
            <a:p>
              <a:pPr algn="ctr">
                <a:lnSpc>
                  <a:spcPct val="106000"/>
                </a:lnSpc>
                <a:defRPr/>
              </a:pPr>
              <a:endParaRPr lang="en-US" sz="1400" b="1" kern="0" dirty="0">
                <a:solidFill>
                  <a:prstClr val="white"/>
                </a:solidFill>
                <a:latin typeface="Calibri"/>
                <a:cs typeface="Calibri" panose="020F0502020204030204" pitchFamily="34" charset="0"/>
              </a:endParaRPr>
            </a:p>
          </p:txBody>
        </p:sp>
        <p:sp>
          <p:nvSpPr>
            <p:cNvPr id="71" name="Oval 70">
              <a:extLst>
                <a:ext uri="{FF2B5EF4-FFF2-40B4-BE49-F238E27FC236}">
                  <a16:creationId xmlns:a16="http://schemas.microsoft.com/office/drawing/2014/main" id="{27885C9B-D25C-434D-9039-F4EE39822A57}"/>
                </a:ext>
              </a:extLst>
            </p:cNvPr>
            <p:cNvSpPr/>
            <p:nvPr/>
          </p:nvSpPr>
          <p:spPr bwMode="gray">
            <a:xfrm>
              <a:off x="4246405" y="2747637"/>
              <a:ext cx="2710864" cy="2753120"/>
            </a:xfrm>
            <a:prstGeom prst="ellipse">
              <a:avLst/>
            </a:prstGeom>
            <a:noFill/>
            <a:ln w="12700" algn="ctr">
              <a:solidFill>
                <a:sysClr val="windowText" lastClr="000000"/>
              </a:solidFill>
              <a:prstDash val="sysDot"/>
              <a:miter lim="800000"/>
              <a:headEnd/>
              <a:tailEnd/>
            </a:ln>
          </p:spPr>
          <p:txBody>
            <a:bodyPr wrap="square" lIns="88900" tIns="88900" rIns="88900" bIns="88900" rtlCol="0" anchor="ctr"/>
            <a:lstStyle/>
            <a:p>
              <a:pPr algn="ctr">
                <a:lnSpc>
                  <a:spcPct val="106000"/>
                </a:lnSpc>
                <a:defRPr/>
              </a:pPr>
              <a:endParaRPr lang="en-US" sz="1400" b="1" kern="0" dirty="0">
                <a:solidFill>
                  <a:prstClr val="white"/>
                </a:solidFill>
                <a:latin typeface="Calibri"/>
                <a:cs typeface="Calibri" panose="020F0502020204030204" pitchFamily="34" charset="0"/>
              </a:endParaRPr>
            </a:p>
          </p:txBody>
        </p:sp>
      </p:grpSp>
    </p:spTree>
    <p:extLst>
      <p:ext uri="{BB962C8B-B14F-4D97-AF65-F5344CB8AC3E}">
        <p14:creationId xmlns:p14="http://schemas.microsoft.com/office/powerpoint/2010/main" val="41926911"/>
      </p:ext>
    </p:extLst>
  </p:cSld>
  <p:clrMapOvr>
    <a:masterClrMapping/>
  </p:clrMapOvr>
  <p:transition spd="med">
    <p:pull/>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iangle 28">
            <a:extLst>
              <a:ext uri="{FF2B5EF4-FFF2-40B4-BE49-F238E27FC236}">
                <a16:creationId xmlns:a16="http://schemas.microsoft.com/office/drawing/2014/main" id="{7A9D4386-815B-44E6-9526-0FD6104C187E}"/>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7" name="Rectangle 6">
            <a:extLst>
              <a:ext uri="{FF2B5EF4-FFF2-40B4-BE49-F238E27FC236}">
                <a16:creationId xmlns:a16="http://schemas.microsoft.com/office/drawing/2014/main" id="{98EE3D90-9EC4-4CBE-BE11-ADB7A6947B1B}"/>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
        <p:nvSpPr>
          <p:cNvPr id="4" name="Title 2">
            <a:extLst>
              <a:ext uri="{FF2B5EF4-FFF2-40B4-BE49-F238E27FC236}">
                <a16:creationId xmlns:a16="http://schemas.microsoft.com/office/drawing/2014/main" id="{75F4966B-370F-4EA9-8AC3-E1908BAF94B1}"/>
              </a:ext>
            </a:extLst>
          </p:cNvPr>
          <p:cNvSpPr txBox="1">
            <a:spLocks/>
          </p:cNvSpPr>
          <p:nvPr/>
        </p:nvSpPr>
        <p:spPr bwMode="gray">
          <a:xfrm>
            <a:off x="448633" y="391642"/>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2400" dirty="0">
                <a:solidFill>
                  <a:prstClr val="black"/>
                </a:solidFill>
                <a:latin typeface="Calibri" panose="020F0502020204030204" pitchFamily="34" charset="0"/>
              </a:rPr>
              <a:t>About Deloitte Global professional services firm</a:t>
            </a:r>
          </a:p>
        </p:txBody>
      </p:sp>
      <p:sp>
        <p:nvSpPr>
          <p:cNvPr id="5" name="Text Placeholder 1">
            <a:extLst>
              <a:ext uri="{FF2B5EF4-FFF2-40B4-BE49-F238E27FC236}">
                <a16:creationId xmlns:a16="http://schemas.microsoft.com/office/drawing/2014/main" id="{6CA035C4-A918-41AB-ACC2-A2874578E22E}"/>
              </a:ext>
            </a:extLst>
          </p:cNvPr>
          <p:cNvSpPr txBox="1">
            <a:spLocks/>
          </p:cNvSpPr>
          <p:nvPr/>
        </p:nvSpPr>
        <p:spPr>
          <a:xfrm>
            <a:off x="469899" y="736689"/>
            <a:ext cx="10648963" cy="340271"/>
          </a:xfrm>
          <a:prstGeom prst="rect">
            <a:avLst/>
          </a:prstGeom>
        </p:spPr>
        <p:txBody>
          <a:bodyPr lIns="0" tIns="0" rIns="0" bIns="0"/>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lang="en-US" sz="2400" dirty="0">
                <a:solidFill>
                  <a:srgbClr val="343434"/>
                </a:solidFill>
                <a:latin typeface="Calibri" panose="020F0502020204030204" pitchFamily="34" charset="0"/>
              </a:rPr>
              <a:t>Our Awards and Capabilities – Global Recognition</a:t>
            </a:r>
          </a:p>
        </p:txBody>
      </p:sp>
      <p:sp>
        <p:nvSpPr>
          <p:cNvPr id="8" name="Rectangle 7">
            <a:extLst>
              <a:ext uri="{FF2B5EF4-FFF2-40B4-BE49-F238E27FC236}">
                <a16:creationId xmlns:a16="http://schemas.microsoft.com/office/drawing/2014/main" id="{55B0C262-025F-4980-9234-0B527727E432}"/>
              </a:ext>
            </a:extLst>
          </p:cNvPr>
          <p:cNvSpPr/>
          <p:nvPr/>
        </p:nvSpPr>
        <p:spPr>
          <a:xfrm>
            <a:off x="419100" y="1712679"/>
            <a:ext cx="10185400" cy="338554"/>
          </a:xfrm>
          <a:prstGeom prst="rect">
            <a:avLst/>
          </a:prstGeom>
        </p:spPr>
        <p:txBody>
          <a:bodyPr wrap="square">
            <a:spAutoFit/>
          </a:bodyPr>
          <a:lstStyle/>
          <a:p>
            <a:pPr defTabSz="1219170">
              <a:defRPr/>
            </a:pPr>
            <a:r>
              <a:rPr lang="en-US" sz="1600" b="1" dirty="0">
                <a:solidFill>
                  <a:prstClr val="black"/>
                </a:solidFill>
                <a:latin typeface="Calibri"/>
                <a:cs typeface="Calibri" panose="020F0502020204030204" pitchFamily="34" charset="0"/>
              </a:rPr>
              <a:t>Deloitte is recognized as a global leader in capabilities, vision and execution</a:t>
            </a:r>
          </a:p>
        </p:txBody>
      </p:sp>
      <p:sp>
        <p:nvSpPr>
          <p:cNvPr id="9" name="Content Placeholder 3">
            <a:extLst>
              <a:ext uri="{FF2B5EF4-FFF2-40B4-BE49-F238E27FC236}">
                <a16:creationId xmlns:a16="http://schemas.microsoft.com/office/drawing/2014/main" id="{76739659-A779-48ED-8146-74CC4AC315B7}"/>
              </a:ext>
            </a:extLst>
          </p:cNvPr>
          <p:cNvSpPr txBox="1">
            <a:spLocks/>
          </p:cNvSpPr>
          <p:nvPr/>
        </p:nvSpPr>
        <p:spPr>
          <a:xfrm>
            <a:off x="419100" y="2265977"/>
            <a:ext cx="5582500" cy="1779789"/>
          </a:xfrm>
          <a:prstGeom prst="rect">
            <a:avLst/>
          </a:prstGeom>
        </p:spPr>
        <p:txBody>
          <a:bodyPr/>
          <a:lstStyle>
            <a:lvl1pPr marL="0" indent="0" algn="l" defTabSz="914400" rtl="0" eaLnBrk="1" latinLnBrk="0" hangingPunct="1">
              <a:spcBef>
                <a:spcPts val="1200"/>
              </a:spcBef>
              <a:buFont typeface="Arial" pitchFamily="34" charset="0"/>
              <a:buNone/>
              <a:defRPr sz="1800" b="0" kern="1200">
                <a:solidFill>
                  <a:schemeClr val="tx2"/>
                </a:solidFill>
                <a:latin typeface="+mn-lt"/>
                <a:ea typeface="+mn-ea"/>
                <a:cs typeface="+mn-cs"/>
              </a:defRPr>
            </a:lvl1pPr>
            <a:lvl2pPr marL="26670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539750" indent="-27305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80645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100" dirty="0">
                <a:solidFill>
                  <a:prstClr val="black"/>
                </a:solidFill>
                <a:latin typeface="Calibri"/>
                <a:cs typeface="Calibri" panose="020F0502020204030204" pitchFamily="34" charset="0"/>
              </a:rPr>
              <a:t>For several consecutive years, industry analysts have maintained their perspective on Deloitte Consulting practices globally.</a:t>
            </a:r>
          </a:p>
          <a:p>
            <a:pPr>
              <a:defRPr/>
            </a:pPr>
            <a:r>
              <a:rPr lang="en-US" sz="1100" dirty="0">
                <a:solidFill>
                  <a:prstClr val="black"/>
                </a:solidFill>
                <a:latin typeface="Calibri"/>
                <a:cs typeface="Calibri" panose="020F0502020204030204" pitchFamily="34" charset="0"/>
              </a:rPr>
              <a:t>As the </a:t>
            </a:r>
            <a:r>
              <a:rPr lang="en-US" sz="1100" b="1" dirty="0">
                <a:solidFill>
                  <a:prstClr val="black"/>
                </a:solidFill>
                <a:latin typeface="Calibri"/>
                <a:cs typeface="Calibri" panose="020F0502020204030204" pitchFamily="34" charset="0"/>
              </a:rPr>
              <a:t>world's largest management consulting business</a:t>
            </a:r>
            <a:r>
              <a:rPr lang="en-US" sz="1100" dirty="0">
                <a:solidFill>
                  <a:prstClr val="black"/>
                </a:solidFill>
                <a:latin typeface="Calibri"/>
                <a:cs typeface="Calibri" panose="020F0502020204030204" pitchFamily="34" charset="0"/>
              </a:rPr>
              <a:t>, Deloitte is distinct in its ability to help clients solve their most complex problems, from strategy to implementation. </a:t>
            </a:r>
          </a:p>
          <a:p>
            <a:pPr>
              <a:defRPr/>
            </a:pPr>
            <a:r>
              <a:rPr lang="en-US" sz="1100" dirty="0">
                <a:solidFill>
                  <a:prstClr val="black"/>
                </a:solidFill>
                <a:latin typeface="Calibri"/>
                <a:cs typeface="Calibri" panose="020F0502020204030204" pitchFamily="34" charset="0"/>
              </a:rPr>
              <a:t>We are differentiated by our </a:t>
            </a:r>
            <a:r>
              <a:rPr lang="en-US" sz="1100" b="1" dirty="0">
                <a:solidFill>
                  <a:prstClr val="black"/>
                </a:solidFill>
                <a:latin typeface="Calibri"/>
                <a:cs typeface="Calibri" panose="020F0502020204030204" pitchFamily="34" charset="0"/>
              </a:rPr>
              <a:t>capability to execute the advice </a:t>
            </a:r>
            <a:r>
              <a:rPr lang="en-US" sz="1100" dirty="0">
                <a:solidFill>
                  <a:prstClr val="black"/>
                </a:solidFill>
                <a:latin typeface="Calibri"/>
                <a:cs typeface="Calibri" panose="020F0502020204030204" pitchFamily="34" charset="0"/>
              </a:rPr>
              <a:t>we provide to help clients in the markets where they operate today and where they want to be in the future. Delivering this kind of value requires the skills to </a:t>
            </a:r>
            <a:r>
              <a:rPr lang="en-US" sz="1100" b="1" dirty="0">
                <a:solidFill>
                  <a:prstClr val="black"/>
                </a:solidFill>
                <a:latin typeface="Calibri"/>
                <a:cs typeface="Calibri" panose="020F0502020204030204" pitchFamily="34" charset="0"/>
              </a:rPr>
              <a:t>integrate a broad range of talent and skills </a:t>
            </a:r>
            <a:r>
              <a:rPr lang="en-US" sz="1100" dirty="0">
                <a:solidFill>
                  <a:prstClr val="black"/>
                </a:solidFill>
                <a:latin typeface="Calibri"/>
                <a:cs typeface="Calibri" panose="020F0502020204030204" pitchFamily="34" charset="0"/>
              </a:rPr>
              <a:t>– across human capital, strategy &amp; operations, and technology – aligned to the unique needs of our clients’ industry sectors, businesses, and organisations.</a:t>
            </a:r>
          </a:p>
          <a:p>
            <a:pPr>
              <a:defRPr/>
            </a:pPr>
            <a:endParaRPr lang="en-US" sz="1100" dirty="0">
              <a:solidFill>
                <a:prstClr val="black"/>
              </a:solidFill>
              <a:latin typeface="Calibri"/>
              <a:cs typeface="Calibri" panose="020F0502020204030204" pitchFamily="34" charset="0"/>
            </a:endParaRPr>
          </a:p>
          <a:p>
            <a:pPr>
              <a:defRPr/>
            </a:pPr>
            <a:endParaRPr lang="en-US" sz="1100" dirty="0">
              <a:solidFill>
                <a:prstClr val="black"/>
              </a:solidFill>
              <a:latin typeface="Calibri"/>
              <a:cs typeface="Calibri" panose="020F0502020204030204" pitchFamily="34" charset="0"/>
            </a:endParaRPr>
          </a:p>
          <a:p>
            <a:pPr>
              <a:defRPr/>
            </a:pPr>
            <a:endParaRPr lang="en-US" sz="1100" dirty="0">
              <a:solidFill>
                <a:prstClr val="black"/>
              </a:solidFill>
              <a:latin typeface="Calibri"/>
              <a:cs typeface="Calibri" panose="020F0502020204030204" pitchFamily="34" charset="0"/>
            </a:endParaRPr>
          </a:p>
        </p:txBody>
      </p:sp>
      <p:grpSp>
        <p:nvGrpSpPr>
          <p:cNvPr id="10" name="Group 9">
            <a:extLst>
              <a:ext uri="{FF2B5EF4-FFF2-40B4-BE49-F238E27FC236}">
                <a16:creationId xmlns:a16="http://schemas.microsoft.com/office/drawing/2014/main" id="{91760176-FFC3-4B60-B633-71DA1AB9AAD5}"/>
              </a:ext>
            </a:extLst>
          </p:cNvPr>
          <p:cNvGrpSpPr/>
          <p:nvPr/>
        </p:nvGrpSpPr>
        <p:grpSpPr>
          <a:xfrm>
            <a:off x="533400" y="4254085"/>
            <a:ext cx="6682696" cy="1641972"/>
            <a:chOff x="533400" y="4254085"/>
            <a:chExt cx="6682696" cy="1641972"/>
          </a:xfrm>
        </p:grpSpPr>
        <p:sp>
          <p:nvSpPr>
            <p:cNvPr id="11" name="Oval 10">
              <a:extLst>
                <a:ext uri="{FF2B5EF4-FFF2-40B4-BE49-F238E27FC236}">
                  <a16:creationId xmlns:a16="http://schemas.microsoft.com/office/drawing/2014/main" id="{60BD3C88-2C77-4027-9B41-C5DC42FF6C63}"/>
                </a:ext>
              </a:extLst>
            </p:cNvPr>
            <p:cNvSpPr/>
            <p:nvPr/>
          </p:nvSpPr>
          <p:spPr bwMode="gray">
            <a:xfrm>
              <a:off x="575967" y="4321088"/>
              <a:ext cx="1532401" cy="1532402"/>
            </a:xfrm>
            <a:prstGeom prst="ellipse">
              <a:avLst/>
            </a:prstGeom>
            <a:solidFill>
              <a:srgbClr val="86BC25"/>
            </a:solidFill>
            <a:ln w="19050" algn="ctr">
              <a:noFill/>
              <a:miter lim="800000"/>
              <a:headEnd/>
              <a:tailEnd/>
            </a:ln>
          </p:spPr>
          <p:txBody>
            <a:bodyPr wrap="square" lIns="0" tIns="0" rIns="0" bIns="63125" rtlCol="0" anchor="ctr"/>
            <a:lstStyle/>
            <a:p>
              <a:pPr algn="ctr" defTabSz="633046">
                <a:defRPr/>
              </a:pPr>
              <a:r>
                <a:rPr lang="en-US" sz="2000" b="1" kern="0" dirty="0">
                  <a:solidFill>
                    <a:prstClr val="white"/>
                  </a:solidFill>
                  <a:latin typeface="Calibri"/>
                  <a:cs typeface="Calibri" panose="020F0502020204030204" pitchFamily="34" charset="0"/>
                </a:rPr>
                <a:t>#1</a:t>
              </a:r>
            </a:p>
            <a:p>
              <a:pPr algn="ctr" defTabSz="633046">
                <a:defRPr/>
              </a:pPr>
              <a:r>
                <a:rPr lang="en-US" sz="1050" kern="0" dirty="0">
                  <a:solidFill>
                    <a:prstClr val="white"/>
                  </a:solidFill>
                  <a:latin typeface="Calibri"/>
                  <a:cs typeface="Calibri" panose="020F0502020204030204" pitchFamily="34" charset="0"/>
                </a:rPr>
                <a:t>globally in </a:t>
              </a:r>
            </a:p>
            <a:p>
              <a:pPr algn="ctr" defTabSz="633046">
                <a:defRPr/>
              </a:pPr>
              <a:r>
                <a:rPr lang="en-US" sz="1050" kern="0" dirty="0">
                  <a:solidFill>
                    <a:prstClr val="white"/>
                  </a:solidFill>
                  <a:latin typeface="Calibri"/>
                  <a:cs typeface="Calibri" panose="020F0502020204030204" pitchFamily="34" charset="0"/>
                </a:rPr>
                <a:t>Consulting based </a:t>
              </a:r>
            </a:p>
            <a:p>
              <a:pPr algn="ctr" defTabSz="633046">
                <a:defRPr/>
              </a:pPr>
              <a:r>
                <a:rPr lang="en-US" sz="1050" kern="0" dirty="0">
                  <a:solidFill>
                    <a:prstClr val="white"/>
                  </a:solidFill>
                  <a:latin typeface="Calibri"/>
                  <a:cs typeface="Calibri" panose="020F0502020204030204" pitchFamily="34" charset="0"/>
                </a:rPr>
                <a:t>on revenue by </a:t>
              </a:r>
            </a:p>
            <a:p>
              <a:pPr algn="ctr" defTabSz="633046">
                <a:defRPr/>
              </a:pPr>
              <a:r>
                <a:rPr lang="en-US" sz="1050" kern="0" dirty="0">
                  <a:solidFill>
                    <a:prstClr val="white"/>
                  </a:solidFill>
                  <a:latin typeface="Calibri"/>
                  <a:cs typeface="Calibri" panose="020F0502020204030204" pitchFamily="34" charset="0"/>
                </a:rPr>
                <a:t>Gartner</a:t>
              </a:r>
              <a:r>
                <a:rPr lang="en-US" sz="1050" kern="0" baseline="30000" dirty="0">
                  <a:solidFill>
                    <a:prstClr val="white"/>
                  </a:solidFill>
                  <a:latin typeface="Calibri"/>
                  <a:cs typeface="Calibri" panose="020F0502020204030204" pitchFamily="34" charset="0"/>
                </a:rPr>
                <a:t>1</a:t>
              </a:r>
            </a:p>
          </p:txBody>
        </p:sp>
        <p:sp>
          <p:nvSpPr>
            <p:cNvPr id="12" name="Oval 11">
              <a:extLst>
                <a:ext uri="{FF2B5EF4-FFF2-40B4-BE49-F238E27FC236}">
                  <a16:creationId xmlns:a16="http://schemas.microsoft.com/office/drawing/2014/main" id="{EFB7F423-7F78-4A8C-A39C-A9D402B95C6B}"/>
                </a:ext>
              </a:extLst>
            </p:cNvPr>
            <p:cNvSpPr/>
            <p:nvPr/>
          </p:nvSpPr>
          <p:spPr bwMode="gray">
            <a:xfrm>
              <a:off x="3912500" y="4318624"/>
              <a:ext cx="1532401" cy="1532402"/>
            </a:xfrm>
            <a:prstGeom prst="ellipse">
              <a:avLst/>
            </a:prstGeom>
            <a:solidFill>
              <a:srgbClr val="86BC25"/>
            </a:solidFill>
            <a:ln w="6350" algn="ctr">
              <a:solidFill>
                <a:sysClr val="window" lastClr="FFFFFF"/>
              </a:solidFill>
              <a:miter lim="800000"/>
              <a:headEnd/>
              <a:tailEnd/>
            </a:ln>
          </p:spPr>
          <p:txBody>
            <a:bodyPr wrap="square" lIns="0" tIns="0" rIns="0" bIns="0" rtlCol="0" anchor="ctr"/>
            <a:lstStyle/>
            <a:p>
              <a:pPr algn="ctr" defTabSz="633046">
                <a:lnSpc>
                  <a:spcPct val="106000"/>
                </a:lnSpc>
                <a:defRPr/>
              </a:pPr>
              <a:r>
                <a:rPr lang="en-US" sz="2000" b="1" kern="0" dirty="0">
                  <a:solidFill>
                    <a:srgbClr val="FFFFFF"/>
                  </a:solidFill>
                  <a:latin typeface="Calibri"/>
                  <a:cs typeface="Calibri" panose="020F0502020204030204" pitchFamily="34" charset="0"/>
                </a:rPr>
                <a:t>#1</a:t>
              </a:r>
            </a:p>
            <a:p>
              <a:pPr algn="ctr" defTabSz="633046">
                <a:lnSpc>
                  <a:spcPct val="106000"/>
                </a:lnSpc>
                <a:defRPr/>
              </a:pPr>
              <a:r>
                <a:rPr lang="en-US" sz="1050" kern="0" dirty="0">
                  <a:solidFill>
                    <a:srgbClr val="FFFFFF"/>
                  </a:solidFill>
                  <a:latin typeface="Calibri"/>
                  <a:cs typeface="Calibri" panose="020F0502020204030204" pitchFamily="34" charset="0"/>
                </a:rPr>
                <a:t>globally in Consulting based on revenue and market share by Kennedy</a:t>
              </a:r>
              <a:r>
                <a:rPr lang="en-US" sz="1050" kern="0" baseline="30000" dirty="0">
                  <a:solidFill>
                    <a:srgbClr val="FFFFFF"/>
                  </a:solidFill>
                  <a:latin typeface="Calibri"/>
                  <a:cs typeface="Calibri" panose="020F0502020204030204" pitchFamily="34" charset="0"/>
                </a:rPr>
                <a:t>3</a:t>
              </a:r>
              <a:r>
                <a:rPr lang="en-US" sz="1050" kern="0" dirty="0">
                  <a:solidFill>
                    <a:srgbClr val="FFFFFF"/>
                  </a:solidFill>
                  <a:latin typeface="Calibri"/>
                  <a:cs typeface="Calibri" panose="020F0502020204030204" pitchFamily="34" charset="0"/>
                </a:rPr>
                <a:t> </a:t>
              </a:r>
            </a:p>
          </p:txBody>
        </p:sp>
        <p:sp>
          <p:nvSpPr>
            <p:cNvPr id="13" name="Oval 12">
              <a:extLst>
                <a:ext uri="{FF2B5EF4-FFF2-40B4-BE49-F238E27FC236}">
                  <a16:creationId xmlns:a16="http://schemas.microsoft.com/office/drawing/2014/main" id="{C8C13F37-B5BA-4736-A162-DD6E19690AFD}"/>
                </a:ext>
              </a:extLst>
            </p:cNvPr>
            <p:cNvSpPr/>
            <p:nvPr/>
          </p:nvSpPr>
          <p:spPr bwMode="gray">
            <a:xfrm>
              <a:off x="2240941" y="4296651"/>
              <a:ext cx="1532401" cy="1532402"/>
            </a:xfrm>
            <a:prstGeom prst="ellipse">
              <a:avLst/>
            </a:prstGeom>
            <a:solidFill>
              <a:srgbClr val="86BC25"/>
            </a:solidFill>
            <a:ln w="6350" algn="ctr">
              <a:solidFill>
                <a:sysClr val="window" lastClr="FFFFFF"/>
              </a:solidFill>
              <a:miter lim="800000"/>
              <a:headEnd/>
              <a:tailEnd/>
            </a:ln>
          </p:spPr>
          <p:txBody>
            <a:bodyPr wrap="square" lIns="0" tIns="0" rIns="0" bIns="0" rtlCol="0" anchor="ctr"/>
            <a:lstStyle/>
            <a:p>
              <a:pPr algn="ctr" defTabSz="633046">
                <a:lnSpc>
                  <a:spcPct val="106000"/>
                </a:lnSpc>
                <a:defRPr/>
              </a:pPr>
              <a:r>
                <a:rPr lang="en-US" sz="1000" b="1" kern="0" dirty="0">
                  <a:solidFill>
                    <a:srgbClr val="FFFFFF"/>
                  </a:solidFill>
                  <a:latin typeface="Calibri"/>
                  <a:cs typeface="Calibri" panose="020F0502020204030204" pitchFamily="34" charset="0"/>
                </a:rPr>
                <a:t>A</a:t>
              </a:r>
            </a:p>
            <a:p>
              <a:pPr algn="ctr" defTabSz="633046">
                <a:lnSpc>
                  <a:spcPct val="106000"/>
                </a:lnSpc>
                <a:defRPr/>
              </a:pPr>
              <a:r>
                <a:rPr lang="en-US" sz="1000" b="1" kern="0" dirty="0">
                  <a:solidFill>
                    <a:srgbClr val="FFFFFF"/>
                  </a:solidFill>
                  <a:latin typeface="Calibri"/>
                  <a:cs typeface="Calibri" panose="020F0502020204030204" pitchFamily="34" charset="0"/>
                </a:rPr>
                <a:t> </a:t>
              </a:r>
              <a:r>
                <a:rPr lang="en-US" sz="1050" b="1" kern="0" dirty="0">
                  <a:solidFill>
                    <a:srgbClr val="FFFFFF"/>
                  </a:solidFill>
                  <a:latin typeface="Calibri"/>
                  <a:cs typeface="Calibri" panose="020F0502020204030204" pitchFamily="34" charset="0"/>
                </a:rPr>
                <a:t>worldwide leader</a:t>
              </a:r>
              <a:br>
                <a:rPr lang="en-US" sz="1050" b="1" kern="0" dirty="0">
                  <a:solidFill>
                    <a:srgbClr val="FFFFFF"/>
                  </a:solidFill>
                  <a:latin typeface="Calibri"/>
                  <a:cs typeface="Calibri" panose="020F0502020204030204" pitchFamily="34" charset="0"/>
                </a:rPr>
              </a:br>
              <a:r>
                <a:rPr lang="en-US" sz="1050" kern="0" dirty="0">
                  <a:solidFill>
                    <a:srgbClr val="FFFFFF"/>
                  </a:solidFill>
                  <a:latin typeface="Calibri"/>
                  <a:cs typeface="Calibri" panose="020F0502020204030204" pitchFamily="34" charset="0"/>
                </a:rPr>
                <a:t>in Business Consulting Services based on capability and strategy by IDC MarketScape</a:t>
              </a:r>
              <a:r>
                <a:rPr lang="en-US" sz="1050" kern="0" baseline="30000" dirty="0">
                  <a:solidFill>
                    <a:srgbClr val="FFFFFF"/>
                  </a:solidFill>
                  <a:latin typeface="Calibri"/>
                  <a:cs typeface="Calibri" panose="020F0502020204030204" pitchFamily="34" charset="0"/>
                </a:rPr>
                <a:t>2</a:t>
              </a:r>
              <a:endParaRPr lang="en-US" sz="1000" kern="0" baseline="30000" dirty="0">
                <a:solidFill>
                  <a:srgbClr val="FFFFFF"/>
                </a:solidFill>
                <a:latin typeface="Calibri"/>
                <a:cs typeface="Calibri" panose="020F0502020204030204" pitchFamily="34" charset="0"/>
              </a:endParaRPr>
            </a:p>
          </p:txBody>
        </p:sp>
        <p:sp>
          <p:nvSpPr>
            <p:cNvPr id="14" name="Oval 13">
              <a:extLst>
                <a:ext uri="{FF2B5EF4-FFF2-40B4-BE49-F238E27FC236}">
                  <a16:creationId xmlns:a16="http://schemas.microsoft.com/office/drawing/2014/main" id="{EDD1EF95-493C-4C85-9760-B96A541A99E1}"/>
                </a:ext>
              </a:extLst>
            </p:cNvPr>
            <p:cNvSpPr/>
            <p:nvPr/>
          </p:nvSpPr>
          <p:spPr bwMode="gray">
            <a:xfrm>
              <a:off x="3869933" y="4276058"/>
              <a:ext cx="1617534" cy="1617535"/>
            </a:xfrm>
            <a:prstGeom prst="ellipse">
              <a:avLst/>
            </a:prstGeom>
            <a:noFill/>
            <a:ln w="19050" algn="ctr">
              <a:solidFill>
                <a:srgbClr val="B4B4B4"/>
              </a:solidFill>
              <a:prstDash val="sysDash"/>
              <a:miter lim="800000"/>
              <a:headEnd/>
              <a:tailEnd/>
            </a:ln>
          </p:spPr>
          <p:txBody>
            <a:bodyPr wrap="square" lIns="61543" tIns="61543" rIns="61543" bIns="61543" rtlCol="0" anchor="ctr"/>
            <a:lstStyle/>
            <a:p>
              <a:pPr algn="ctr" defTabSz="633046">
                <a:lnSpc>
                  <a:spcPct val="106000"/>
                </a:lnSpc>
                <a:defRPr/>
              </a:pPr>
              <a:endParaRPr lang="en-US" sz="1600" b="1" kern="0" dirty="0">
                <a:solidFill>
                  <a:prstClr val="white"/>
                </a:solidFill>
                <a:latin typeface="Calibri"/>
                <a:cs typeface="Calibri" panose="020F0502020204030204" pitchFamily="34" charset="0"/>
              </a:endParaRPr>
            </a:p>
          </p:txBody>
        </p:sp>
        <p:sp>
          <p:nvSpPr>
            <p:cNvPr id="15" name="Oval 14">
              <a:extLst>
                <a:ext uri="{FF2B5EF4-FFF2-40B4-BE49-F238E27FC236}">
                  <a16:creationId xmlns:a16="http://schemas.microsoft.com/office/drawing/2014/main" id="{691ABFE6-B099-40D7-A30E-373F3ABE2E12}"/>
                </a:ext>
              </a:extLst>
            </p:cNvPr>
            <p:cNvSpPr/>
            <p:nvPr/>
          </p:nvSpPr>
          <p:spPr bwMode="gray">
            <a:xfrm>
              <a:off x="533400" y="4278522"/>
              <a:ext cx="1617534" cy="1617535"/>
            </a:xfrm>
            <a:prstGeom prst="ellipse">
              <a:avLst/>
            </a:prstGeom>
            <a:noFill/>
            <a:ln w="19050" algn="ctr">
              <a:solidFill>
                <a:srgbClr val="B4B4B4"/>
              </a:solidFill>
              <a:prstDash val="sysDash"/>
              <a:miter lim="800000"/>
              <a:headEnd/>
              <a:tailEnd/>
            </a:ln>
          </p:spPr>
          <p:txBody>
            <a:bodyPr wrap="square" lIns="61543" tIns="61543" rIns="61543" bIns="61543" rtlCol="0" anchor="ctr"/>
            <a:lstStyle/>
            <a:p>
              <a:pPr algn="ctr" defTabSz="633046">
                <a:lnSpc>
                  <a:spcPct val="106000"/>
                </a:lnSpc>
                <a:defRPr/>
              </a:pPr>
              <a:endParaRPr lang="en-US" sz="1600" b="1" kern="0" dirty="0">
                <a:solidFill>
                  <a:prstClr val="white"/>
                </a:solidFill>
                <a:latin typeface="Calibri"/>
                <a:cs typeface="Calibri" panose="020F0502020204030204" pitchFamily="34" charset="0"/>
              </a:endParaRPr>
            </a:p>
          </p:txBody>
        </p:sp>
        <p:sp>
          <p:nvSpPr>
            <p:cNvPr id="16" name="Oval 15">
              <a:extLst>
                <a:ext uri="{FF2B5EF4-FFF2-40B4-BE49-F238E27FC236}">
                  <a16:creationId xmlns:a16="http://schemas.microsoft.com/office/drawing/2014/main" id="{3014A519-D600-48A2-B3E9-442321643347}"/>
                </a:ext>
              </a:extLst>
            </p:cNvPr>
            <p:cNvSpPr/>
            <p:nvPr/>
          </p:nvSpPr>
          <p:spPr bwMode="gray">
            <a:xfrm>
              <a:off x="2198374" y="4254085"/>
              <a:ext cx="1617534" cy="1617535"/>
            </a:xfrm>
            <a:prstGeom prst="ellipse">
              <a:avLst/>
            </a:prstGeom>
            <a:noFill/>
            <a:ln w="19050" algn="ctr">
              <a:solidFill>
                <a:srgbClr val="B4B4B4"/>
              </a:solidFill>
              <a:prstDash val="sysDash"/>
              <a:miter lim="800000"/>
              <a:headEnd/>
              <a:tailEnd/>
            </a:ln>
          </p:spPr>
          <p:txBody>
            <a:bodyPr wrap="square" lIns="61543" tIns="61543" rIns="61543" bIns="61543" rtlCol="0" anchor="ctr"/>
            <a:lstStyle/>
            <a:p>
              <a:pPr algn="ctr" defTabSz="633046">
                <a:lnSpc>
                  <a:spcPct val="106000"/>
                </a:lnSpc>
                <a:defRPr/>
              </a:pPr>
              <a:endParaRPr lang="en-US" sz="1600" b="1" kern="0" dirty="0">
                <a:solidFill>
                  <a:prstClr val="white"/>
                </a:solidFill>
                <a:latin typeface="Calibri"/>
                <a:cs typeface="Calibri" panose="020F0502020204030204" pitchFamily="34" charset="0"/>
              </a:endParaRPr>
            </a:p>
          </p:txBody>
        </p:sp>
        <p:sp>
          <p:nvSpPr>
            <p:cNvPr id="17" name="Oval 16">
              <a:extLst>
                <a:ext uri="{FF2B5EF4-FFF2-40B4-BE49-F238E27FC236}">
                  <a16:creationId xmlns:a16="http://schemas.microsoft.com/office/drawing/2014/main" id="{5215351F-1C86-4A7A-A0E8-C76631DE8001}"/>
                </a:ext>
              </a:extLst>
            </p:cNvPr>
            <p:cNvSpPr/>
            <p:nvPr/>
          </p:nvSpPr>
          <p:spPr bwMode="gray">
            <a:xfrm>
              <a:off x="5641129" y="4317133"/>
              <a:ext cx="1532401" cy="1532402"/>
            </a:xfrm>
            <a:prstGeom prst="ellipse">
              <a:avLst/>
            </a:prstGeom>
            <a:solidFill>
              <a:srgbClr val="86BC25"/>
            </a:solidFill>
            <a:ln w="19050" algn="ctr">
              <a:noFill/>
              <a:miter lim="800000"/>
              <a:headEnd/>
              <a:tailEnd/>
            </a:ln>
          </p:spPr>
          <p:txBody>
            <a:bodyPr wrap="square" lIns="0" tIns="0" rIns="0" bIns="63125" rtlCol="0" anchor="ctr"/>
            <a:lstStyle/>
            <a:p>
              <a:pPr algn="ctr" defTabSz="633046">
                <a:defRPr/>
              </a:pPr>
              <a:r>
                <a:rPr lang="en-US" sz="2000" b="1" kern="0" dirty="0">
                  <a:solidFill>
                    <a:prstClr val="white"/>
                  </a:solidFill>
                  <a:latin typeface="Calibri"/>
                  <a:cs typeface="Calibri" panose="020F0502020204030204" pitchFamily="34" charset="0"/>
                </a:rPr>
                <a:t>#1</a:t>
              </a:r>
            </a:p>
            <a:p>
              <a:pPr algn="ctr" defTabSz="633046">
                <a:defRPr/>
              </a:pPr>
              <a:r>
                <a:rPr lang="en-US" sz="1050" kern="0" dirty="0">
                  <a:solidFill>
                    <a:prstClr val="white"/>
                  </a:solidFill>
                  <a:latin typeface="Calibri"/>
                  <a:cs typeface="Calibri" panose="020F0502020204030204" pitchFamily="34" charset="0"/>
                </a:rPr>
                <a:t>Professional services firm for four consecutive years by Brand Finance (2021)</a:t>
              </a:r>
              <a:endParaRPr lang="en-US" sz="1050" kern="0" baseline="30000" dirty="0">
                <a:solidFill>
                  <a:prstClr val="white"/>
                </a:solidFill>
                <a:latin typeface="Calibri"/>
                <a:cs typeface="Calibri" panose="020F0502020204030204" pitchFamily="34" charset="0"/>
              </a:endParaRPr>
            </a:p>
          </p:txBody>
        </p:sp>
        <p:sp>
          <p:nvSpPr>
            <p:cNvPr id="18" name="Oval 17">
              <a:extLst>
                <a:ext uri="{FF2B5EF4-FFF2-40B4-BE49-F238E27FC236}">
                  <a16:creationId xmlns:a16="http://schemas.microsoft.com/office/drawing/2014/main" id="{7F21F9A9-68CD-4680-905F-BB548FE74364}"/>
                </a:ext>
              </a:extLst>
            </p:cNvPr>
            <p:cNvSpPr/>
            <p:nvPr/>
          </p:nvSpPr>
          <p:spPr bwMode="gray">
            <a:xfrm>
              <a:off x="5598562" y="4274567"/>
              <a:ext cx="1617534" cy="1617535"/>
            </a:xfrm>
            <a:prstGeom prst="ellipse">
              <a:avLst/>
            </a:prstGeom>
            <a:noFill/>
            <a:ln w="19050" algn="ctr">
              <a:solidFill>
                <a:srgbClr val="B4B4B4"/>
              </a:solidFill>
              <a:prstDash val="sysDash"/>
              <a:miter lim="800000"/>
              <a:headEnd/>
              <a:tailEnd/>
            </a:ln>
          </p:spPr>
          <p:txBody>
            <a:bodyPr wrap="square" lIns="61543" tIns="61543" rIns="61543" bIns="61543" rtlCol="0" anchor="ctr"/>
            <a:lstStyle/>
            <a:p>
              <a:pPr algn="ctr" defTabSz="633046">
                <a:lnSpc>
                  <a:spcPct val="106000"/>
                </a:lnSpc>
                <a:defRPr/>
              </a:pPr>
              <a:endParaRPr lang="en-US" sz="1600" b="1" kern="0" dirty="0">
                <a:solidFill>
                  <a:prstClr val="white"/>
                </a:solidFill>
                <a:latin typeface="Calibri"/>
                <a:cs typeface="Calibri" panose="020F0502020204030204" pitchFamily="34" charset="0"/>
              </a:endParaRPr>
            </a:p>
          </p:txBody>
        </p:sp>
      </p:grpSp>
      <p:sp>
        <p:nvSpPr>
          <p:cNvPr id="19" name="Rectangle 18">
            <a:extLst>
              <a:ext uri="{FF2B5EF4-FFF2-40B4-BE49-F238E27FC236}">
                <a16:creationId xmlns:a16="http://schemas.microsoft.com/office/drawing/2014/main" id="{51696D29-E3E6-4C39-BB75-24B5E1C060FE}"/>
              </a:ext>
            </a:extLst>
          </p:cNvPr>
          <p:cNvSpPr/>
          <p:nvPr/>
        </p:nvSpPr>
        <p:spPr>
          <a:xfrm>
            <a:off x="7305979" y="1133421"/>
            <a:ext cx="3674040" cy="261610"/>
          </a:xfrm>
          <a:prstGeom prst="rect">
            <a:avLst/>
          </a:prstGeom>
        </p:spPr>
        <p:txBody>
          <a:bodyPr wrap="square">
            <a:spAutoFit/>
          </a:bodyPr>
          <a:lstStyle/>
          <a:p>
            <a:pPr algn="ctr">
              <a:defRPr/>
            </a:pPr>
            <a:r>
              <a:rPr lang="en-US" sz="1100" b="1" dirty="0">
                <a:solidFill>
                  <a:prstClr val="black"/>
                </a:solidFill>
                <a:latin typeface="Calibri"/>
                <a:cs typeface="Calibri" panose="020F0502020204030204" pitchFamily="34" charset="0"/>
              </a:rPr>
              <a:t>What the Analysts say about Deloitte</a:t>
            </a:r>
          </a:p>
        </p:txBody>
      </p:sp>
      <p:grpSp>
        <p:nvGrpSpPr>
          <p:cNvPr id="20" name="Group 19">
            <a:extLst>
              <a:ext uri="{FF2B5EF4-FFF2-40B4-BE49-F238E27FC236}">
                <a16:creationId xmlns:a16="http://schemas.microsoft.com/office/drawing/2014/main" id="{ADD7244A-1F4E-454F-92CF-47F4F4CC6132}"/>
              </a:ext>
            </a:extLst>
          </p:cNvPr>
          <p:cNvGrpSpPr/>
          <p:nvPr/>
        </p:nvGrpSpPr>
        <p:grpSpPr>
          <a:xfrm>
            <a:off x="7674069" y="1492098"/>
            <a:ext cx="2937860" cy="4379087"/>
            <a:chOff x="7374227" y="1404153"/>
            <a:chExt cx="3233863" cy="4820307"/>
          </a:xfrm>
        </p:grpSpPr>
        <p:grpSp>
          <p:nvGrpSpPr>
            <p:cNvPr id="21" name="Group 20">
              <a:extLst>
                <a:ext uri="{FF2B5EF4-FFF2-40B4-BE49-F238E27FC236}">
                  <a16:creationId xmlns:a16="http://schemas.microsoft.com/office/drawing/2014/main" id="{0E6404F8-FB4C-4BD5-A78D-875B7E22A171}"/>
                </a:ext>
              </a:extLst>
            </p:cNvPr>
            <p:cNvGrpSpPr/>
            <p:nvPr/>
          </p:nvGrpSpPr>
          <p:grpSpPr>
            <a:xfrm>
              <a:off x="9002955" y="1405895"/>
              <a:ext cx="1555008" cy="1555008"/>
              <a:chOff x="10626464" y="3078836"/>
              <a:chExt cx="1638222" cy="1838613"/>
            </a:xfrm>
          </p:grpSpPr>
          <p:sp>
            <p:nvSpPr>
              <p:cNvPr id="34" name="Oval 33">
                <a:extLst>
                  <a:ext uri="{FF2B5EF4-FFF2-40B4-BE49-F238E27FC236}">
                    <a16:creationId xmlns:a16="http://schemas.microsoft.com/office/drawing/2014/main" id="{399EF43B-0DA6-493D-A40F-17EB2276BB59}"/>
                  </a:ext>
                </a:extLst>
              </p:cNvPr>
              <p:cNvSpPr/>
              <p:nvPr/>
            </p:nvSpPr>
            <p:spPr bwMode="gray">
              <a:xfrm>
                <a:off x="10671970" y="3129906"/>
                <a:ext cx="1547208" cy="1736472"/>
              </a:xfrm>
              <a:prstGeom prst="ellipse">
                <a:avLst/>
              </a:prstGeom>
              <a:solidFill>
                <a:srgbClr val="046A38"/>
              </a:solidFill>
              <a:ln w="6350" algn="ctr">
                <a:solidFill>
                  <a:sysClr val="window" lastClr="FFFFFF"/>
                </a:solidFill>
                <a:miter lim="800000"/>
                <a:headEnd/>
                <a:tailEnd/>
              </a:ln>
            </p:spPr>
            <p:txBody>
              <a:bodyPr wrap="square" lIns="0" tIns="0" rIns="0" bIns="0" rtlCol="0" anchor="ctr"/>
              <a:lstStyle/>
              <a:p>
                <a:pPr algn="ctr" defTabSz="685800">
                  <a:defRPr/>
                </a:pPr>
                <a:r>
                  <a:rPr lang="en-GB" sz="800" b="1" kern="0" dirty="0">
                    <a:solidFill>
                      <a:prstClr val="white"/>
                    </a:solidFill>
                    <a:latin typeface="Calibri"/>
                    <a:cs typeface="Calibri" panose="020F0502020204030204" pitchFamily="34" charset="0"/>
                  </a:rPr>
                  <a:t>A leader </a:t>
                </a:r>
              </a:p>
              <a:p>
                <a:pPr algn="ctr" defTabSz="685800">
                  <a:defRPr/>
                </a:pPr>
                <a:r>
                  <a:rPr lang="en-GB" sz="800" kern="0" dirty="0">
                    <a:solidFill>
                      <a:prstClr val="white"/>
                    </a:solidFill>
                    <a:latin typeface="Calibri"/>
                    <a:cs typeface="Calibri" panose="020F0502020204030204" pitchFamily="34" charset="0"/>
                  </a:rPr>
                  <a:t>in Global Risk Management Consulting Services, based on completeness of vision and ability to execute” by Gartner </a:t>
                </a:r>
                <a:r>
                  <a:rPr lang="en-US" sz="800" kern="0" baseline="30000" dirty="0">
                    <a:solidFill>
                      <a:prstClr val="white"/>
                    </a:solidFill>
                    <a:latin typeface="Calibri"/>
                    <a:cs typeface="Calibri" panose="020F0502020204030204" pitchFamily="34" charset="0"/>
                  </a:rPr>
                  <a:t>3a</a:t>
                </a:r>
              </a:p>
            </p:txBody>
          </p:sp>
          <p:sp>
            <p:nvSpPr>
              <p:cNvPr id="35" name="Oval 34">
                <a:extLst>
                  <a:ext uri="{FF2B5EF4-FFF2-40B4-BE49-F238E27FC236}">
                    <a16:creationId xmlns:a16="http://schemas.microsoft.com/office/drawing/2014/main" id="{90D72A86-3246-442B-817D-5AB17688EC06}"/>
                  </a:ext>
                </a:extLst>
              </p:cNvPr>
              <p:cNvSpPr/>
              <p:nvPr/>
            </p:nvSpPr>
            <p:spPr bwMode="gray">
              <a:xfrm>
                <a:off x="10626464" y="3078836"/>
                <a:ext cx="1638222" cy="1838613"/>
              </a:xfrm>
              <a:prstGeom prst="ellipse">
                <a:avLst/>
              </a:prstGeom>
              <a:noFill/>
              <a:ln w="19050" algn="ctr">
                <a:solidFill>
                  <a:srgbClr val="B4B4B4"/>
                </a:solidFill>
                <a:prstDash val="sysDash"/>
                <a:miter lim="800000"/>
                <a:headEnd/>
                <a:tailEnd/>
              </a:ln>
            </p:spPr>
            <p:txBody>
              <a:bodyPr wrap="square" lIns="61543" tIns="61543" rIns="61543" bIns="61543" rtlCol="0" anchor="ctr"/>
              <a:lstStyle/>
              <a:p>
                <a:pPr algn="ctr" defTabSz="633046">
                  <a:lnSpc>
                    <a:spcPct val="106000"/>
                  </a:lnSpc>
                  <a:defRPr/>
                </a:pPr>
                <a:endParaRPr lang="en-US" sz="1200" b="1" kern="0" dirty="0">
                  <a:solidFill>
                    <a:prstClr val="white"/>
                  </a:solidFill>
                  <a:latin typeface="Calibri"/>
                  <a:cs typeface="Calibri" panose="020F0502020204030204" pitchFamily="34" charset="0"/>
                </a:endParaRPr>
              </a:p>
            </p:txBody>
          </p:sp>
        </p:grpSp>
        <p:grpSp>
          <p:nvGrpSpPr>
            <p:cNvPr id="22" name="Group 21">
              <a:extLst>
                <a:ext uri="{FF2B5EF4-FFF2-40B4-BE49-F238E27FC236}">
                  <a16:creationId xmlns:a16="http://schemas.microsoft.com/office/drawing/2014/main" id="{F99A8A90-9F39-4F73-B399-C277334BCA18}"/>
                </a:ext>
              </a:extLst>
            </p:cNvPr>
            <p:cNvGrpSpPr/>
            <p:nvPr/>
          </p:nvGrpSpPr>
          <p:grpSpPr>
            <a:xfrm>
              <a:off x="7374878" y="1404153"/>
              <a:ext cx="1555008" cy="1555008"/>
              <a:chOff x="7279290" y="1402459"/>
              <a:chExt cx="1638222" cy="1838614"/>
            </a:xfrm>
          </p:grpSpPr>
          <p:sp>
            <p:nvSpPr>
              <p:cNvPr id="32" name="Oval 31">
                <a:extLst>
                  <a:ext uri="{FF2B5EF4-FFF2-40B4-BE49-F238E27FC236}">
                    <a16:creationId xmlns:a16="http://schemas.microsoft.com/office/drawing/2014/main" id="{FEE629D8-990A-42D1-BAC0-29ADD9BCEFAF}"/>
                  </a:ext>
                </a:extLst>
              </p:cNvPr>
              <p:cNvSpPr/>
              <p:nvPr/>
            </p:nvSpPr>
            <p:spPr bwMode="gray">
              <a:xfrm>
                <a:off x="7324796" y="1453532"/>
                <a:ext cx="1547210" cy="1736469"/>
              </a:xfrm>
              <a:prstGeom prst="ellipse">
                <a:avLst/>
              </a:prstGeom>
              <a:solidFill>
                <a:srgbClr val="046A38"/>
              </a:solidFill>
              <a:ln w="19050" algn="ctr">
                <a:noFill/>
                <a:miter lim="800000"/>
                <a:headEnd/>
                <a:tailEnd/>
              </a:ln>
            </p:spPr>
            <p:txBody>
              <a:bodyPr wrap="square" lIns="0" tIns="0" rIns="0" bIns="63125" rtlCol="0" anchor="ctr"/>
              <a:lstStyle/>
              <a:p>
                <a:pPr algn="ctr" defTabSz="685800">
                  <a:defRPr/>
                </a:pPr>
                <a:r>
                  <a:rPr lang="en-US" sz="800" b="1" kern="0" dirty="0">
                    <a:solidFill>
                      <a:prstClr val="white"/>
                    </a:solidFill>
                    <a:latin typeface="Calibri"/>
                    <a:cs typeface="Calibri" panose="020F0502020204030204" pitchFamily="34" charset="0"/>
                  </a:rPr>
                  <a:t>A </a:t>
                </a:r>
              </a:p>
              <a:p>
                <a:pPr algn="ctr" defTabSz="685800">
                  <a:defRPr/>
                </a:pPr>
                <a:r>
                  <a:rPr lang="en-US" sz="800" b="1" kern="0" dirty="0">
                    <a:solidFill>
                      <a:prstClr val="white"/>
                    </a:solidFill>
                    <a:latin typeface="Calibri"/>
                    <a:cs typeface="Calibri" panose="020F0502020204030204" pitchFamily="34" charset="0"/>
                  </a:rPr>
                  <a:t>global leader</a:t>
                </a:r>
              </a:p>
              <a:p>
                <a:pPr algn="ctr" defTabSz="685800">
                  <a:defRPr/>
                </a:pPr>
                <a:r>
                  <a:rPr lang="en-US" sz="800" kern="0" dirty="0">
                    <a:solidFill>
                      <a:prstClr val="white"/>
                    </a:solidFill>
                    <a:latin typeface="Calibri"/>
                    <a:cs typeface="Calibri" panose="020F0502020204030204" pitchFamily="34" charset="0"/>
                  </a:rPr>
                  <a:t> in Business</a:t>
                </a:r>
                <a:r>
                  <a:rPr lang="en-US" sz="800" b="1" kern="0" dirty="0">
                    <a:solidFill>
                      <a:prstClr val="white"/>
                    </a:solidFill>
                    <a:latin typeface="Calibri"/>
                    <a:cs typeface="Calibri" panose="020F0502020204030204" pitchFamily="34" charset="0"/>
                  </a:rPr>
                  <a:t> </a:t>
                </a:r>
                <a:r>
                  <a:rPr lang="en-US" sz="800" kern="0" dirty="0">
                    <a:solidFill>
                      <a:prstClr val="white"/>
                    </a:solidFill>
                    <a:latin typeface="Calibri"/>
                    <a:cs typeface="Calibri" panose="020F0502020204030204" pitchFamily="34" charset="0"/>
                  </a:rPr>
                  <a:t>Transformation</a:t>
                </a:r>
                <a:r>
                  <a:rPr lang="en-US" sz="800" b="1" kern="0" dirty="0">
                    <a:solidFill>
                      <a:prstClr val="white"/>
                    </a:solidFill>
                    <a:latin typeface="Calibri"/>
                    <a:cs typeface="Calibri" panose="020F0502020204030204" pitchFamily="34" charset="0"/>
                  </a:rPr>
                  <a:t> </a:t>
                </a:r>
                <a:r>
                  <a:rPr lang="en-US" sz="800" kern="0" dirty="0">
                    <a:solidFill>
                      <a:prstClr val="white"/>
                    </a:solidFill>
                    <a:latin typeface="Calibri"/>
                    <a:cs typeface="Calibri" panose="020F0502020204030204" pitchFamily="34" charset="0"/>
                  </a:rPr>
                  <a:t>consulting based on strategy and current offering” by Forrester </a:t>
                </a:r>
                <a:r>
                  <a:rPr lang="en-US" sz="800" kern="0" baseline="30000" dirty="0">
                    <a:solidFill>
                      <a:prstClr val="white"/>
                    </a:solidFill>
                    <a:latin typeface="Calibri"/>
                    <a:cs typeface="Calibri" panose="020F0502020204030204" pitchFamily="34" charset="0"/>
                  </a:rPr>
                  <a:t>5</a:t>
                </a:r>
              </a:p>
            </p:txBody>
          </p:sp>
          <p:sp>
            <p:nvSpPr>
              <p:cNvPr id="33" name="Oval 32">
                <a:extLst>
                  <a:ext uri="{FF2B5EF4-FFF2-40B4-BE49-F238E27FC236}">
                    <a16:creationId xmlns:a16="http://schemas.microsoft.com/office/drawing/2014/main" id="{D826AF0F-785B-4994-8028-A7367AD96891}"/>
                  </a:ext>
                </a:extLst>
              </p:cNvPr>
              <p:cNvSpPr/>
              <p:nvPr/>
            </p:nvSpPr>
            <p:spPr bwMode="gray">
              <a:xfrm>
                <a:off x="7279290" y="1402459"/>
                <a:ext cx="1638222" cy="1838614"/>
              </a:xfrm>
              <a:prstGeom prst="ellipse">
                <a:avLst/>
              </a:prstGeom>
              <a:noFill/>
              <a:ln w="19050" algn="ctr">
                <a:solidFill>
                  <a:srgbClr val="B4B4B4"/>
                </a:solidFill>
                <a:prstDash val="sysDash"/>
                <a:miter lim="800000"/>
                <a:headEnd/>
                <a:tailEnd/>
              </a:ln>
            </p:spPr>
            <p:txBody>
              <a:bodyPr wrap="square" lIns="61543" tIns="61543" rIns="61543" bIns="61543" rtlCol="0" anchor="ctr"/>
              <a:lstStyle/>
              <a:p>
                <a:pPr algn="ctr" defTabSz="633046">
                  <a:lnSpc>
                    <a:spcPct val="106000"/>
                  </a:lnSpc>
                  <a:defRPr/>
                </a:pPr>
                <a:endParaRPr lang="en-US" sz="1200" b="1" kern="0" dirty="0">
                  <a:solidFill>
                    <a:prstClr val="white"/>
                  </a:solidFill>
                  <a:latin typeface="Calibri"/>
                  <a:cs typeface="Calibri" panose="020F0502020204030204" pitchFamily="34" charset="0"/>
                </a:endParaRPr>
              </a:p>
            </p:txBody>
          </p:sp>
        </p:grpSp>
        <p:grpSp>
          <p:nvGrpSpPr>
            <p:cNvPr id="23" name="Group 22">
              <a:extLst>
                <a:ext uri="{FF2B5EF4-FFF2-40B4-BE49-F238E27FC236}">
                  <a16:creationId xmlns:a16="http://schemas.microsoft.com/office/drawing/2014/main" id="{E3AA036A-1CDE-4FC8-A43A-7E73A6A7E53B}"/>
                </a:ext>
              </a:extLst>
            </p:cNvPr>
            <p:cNvGrpSpPr/>
            <p:nvPr/>
          </p:nvGrpSpPr>
          <p:grpSpPr>
            <a:xfrm>
              <a:off x="8170462" y="4669451"/>
              <a:ext cx="1555008" cy="1555009"/>
              <a:chOff x="7108992" y="5241776"/>
              <a:chExt cx="1638222" cy="1838614"/>
            </a:xfrm>
          </p:grpSpPr>
          <p:sp>
            <p:nvSpPr>
              <p:cNvPr id="30" name="Oval 29">
                <a:extLst>
                  <a:ext uri="{FF2B5EF4-FFF2-40B4-BE49-F238E27FC236}">
                    <a16:creationId xmlns:a16="http://schemas.microsoft.com/office/drawing/2014/main" id="{92137C9F-4F72-4FEC-BEAC-1A85214F9E7B}"/>
                  </a:ext>
                </a:extLst>
              </p:cNvPr>
              <p:cNvSpPr/>
              <p:nvPr/>
            </p:nvSpPr>
            <p:spPr bwMode="gray">
              <a:xfrm>
                <a:off x="7154497" y="5292847"/>
                <a:ext cx="1547211" cy="1736470"/>
              </a:xfrm>
              <a:prstGeom prst="ellipse">
                <a:avLst/>
              </a:prstGeom>
              <a:solidFill>
                <a:srgbClr val="046A38"/>
              </a:solidFill>
              <a:ln w="6350" algn="ctr">
                <a:solidFill>
                  <a:sysClr val="window" lastClr="FFFFFF"/>
                </a:solidFill>
                <a:miter lim="800000"/>
                <a:headEnd/>
                <a:tailEnd/>
              </a:ln>
            </p:spPr>
            <p:txBody>
              <a:bodyPr wrap="square" lIns="0" tIns="0" rIns="0" bIns="0" rtlCol="0" anchor="ctr"/>
              <a:lstStyle/>
              <a:p>
                <a:pPr algn="ctr" defTabSz="685800">
                  <a:defRPr/>
                </a:pPr>
                <a:r>
                  <a:rPr lang="en-US" sz="800" b="1" kern="0" dirty="0">
                    <a:solidFill>
                      <a:prstClr val="white"/>
                    </a:solidFill>
                    <a:latin typeface="Calibri"/>
                    <a:cs typeface="Calibri" panose="020F0502020204030204" pitchFamily="34" charset="0"/>
                  </a:rPr>
                  <a:t>A </a:t>
                </a:r>
              </a:p>
              <a:p>
                <a:pPr algn="ctr" defTabSz="685800">
                  <a:defRPr/>
                </a:pPr>
                <a:r>
                  <a:rPr lang="en-US" sz="800" b="1" kern="0" dirty="0">
                    <a:solidFill>
                      <a:prstClr val="white"/>
                    </a:solidFill>
                    <a:latin typeface="Calibri"/>
                    <a:cs typeface="Calibri" panose="020F0502020204030204" pitchFamily="34" charset="0"/>
                  </a:rPr>
                  <a:t>worldwide leader </a:t>
                </a:r>
              </a:p>
              <a:p>
                <a:pPr algn="ctr" defTabSz="685800">
                  <a:defRPr/>
                </a:pPr>
                <a:r>
                  <a:rPr lang="en-US" sz="800" kern="0" dirty="0">
                    <a:solidFill>
                      <a:prstClr val="white"/>
                    </a:solidFill>
                    <a:latin typeface="Calibri"/>
                    <a:cs typeface="Calibri" panose="020F0502020204030204" pitchFamily="34" charset="0"/>
                  </a:rPr>
                  <a:t>in organizational Consulting Services based on capability and strategy” by IDC </a:t>
                </a:r>
                <a:r>
                  <a:rPr lang="en-US" sz="800" kern="0" baseline="30000" dirty="0">
                    <a:solidFill>
                      <a:prstClr val="white"/>
                    </a:solidFill>
                    <a:latin typeface="Calibri"/>
                    <a:cs typeface="Calibri" panose="020F0502020204030204" pitchFamily="34" charset="0"/>
                  </a:rPr>
                  <a:t>4 </a:t>
                </a:r>
                <a:endParaRPr lang="en-US" sz="800" kern="0" dirty="0">
                  <a:solidFill>
                    <a:prstClr val="white"/>
                  </a:solidFill>
                  <a:latin typeface="Calibri"/>
                  <a:cs typeface="Calibri" panose="020F0502020204030204" pitchFamily="34" charset="0"/>
                </a:endParaRPr>
              </a:p>
            </p:txBody>
          </p:sp>
          <p:sp>
            <p:nvSpPr>
              <p:cNvPr id="31" name="Oval 30">
                <a:extLst>
                  <a:ext uri="{FF2B5EF4-FFF2-40B4-BE49-F238E27FC236}">
                    <a16:creationId xmlns:a16="http://schemas.microsoft.com/office/drawing/2014/main" id="{55B83654-FBBB-42D6-8671-EE1E3AF85204}"/>
                  </a:ext>
                </a:extLst>
              </p:cNvPr>
              <p:cNvSpPr/>
              <p:nvPr/>
            </p:nvSpPr>
            <p:spPr bwMode="gray">
              <a:xfrm>
                <a:off x="7108992" y="5241776"/>
                <a:ext cx="1638222" cy="1838614"/>
              </a:xfrm>
              <a:prstGeom prst="ellipse">
                <a:avLst/>
              </a:prstGeom>
              <a:noFill/>
              <a:ln w="19050" algn="ctr">
                <a:solidFill>
                  <a:srgbClr val="B4B4B4"/>
                </a:solidFill>
                <a:prstDash val="sysDash"/>
                <a:miter lim="800000"/>
                <a:headEnd/>
                <a:tailEnd/>
              </a:ln>
            </p:spPr>
            <p:txBody>
              <a:bodyPr wrap="square" lIns="61543" tIns="61543" rIns="61543" bIns="61543" rtlCol="0" anchor="ctr"/>
              <a:lstStyle/>
              <a:p>
                <a:pPr algn="ctr" defTabSz="633046">
                  <a:lnSpc>
                    <a:spcPct val="106000"/>
                  </a:lnSpc>
                  <a:defRPr/>
                </a:pPr>
                <a:endParaRPr lang="en-US" sz="1200" b="1" kern="0" dirty="0">
                  <a:solidFill>
                    <a:prstClr val="white"/>
                  </a:solidFill>
                  <a:latin typeface="Calibri"/>
                  <a:cs typeface="Calibri" panose="020F0502020204030204" pitchFamily="34" charset="0"/>
                </a:endParaRPr>
              </a:p>
            </p:txBody>
          </p:sp>
        </p:grpSp>
        <p:grpSp>
          <p:nvGrpSpPr>
            <p:cNvPr id="24" name="Group 23">
              <a:extLst>
                <a:ext uri="{FF2B5EF4-FFF2-40B4-BE49-F238E27FC236}">
                  <a16:creationId xmlns:a16="http://schemas.microsoft.com/office/drawing/2014/main" id="{933058E3-C72B-4ED4-BBE2-D365F11AD114}"/>
                </a:ext>
              </a:extLst>
            </p:cNvPr>
            <p:cNvGrpSpPr/>
            <p:nvPr/>
          </p:nvGrpSpPr>
          <p:grpSpPr>
            <a:xfrm>
              <a:off x="7374227" y="3098972"/>
              <a:ext cx="1555008" cy="1555008"/>
              <a:chOff x="7596355" y="3292506"/>
              <a:chExt cx="1638222" cy="1838614"/>
            </a:xfrm>
          </p:grpSpPr>
          <p:sp>
            <p:nvSpPr>
              <p:cNvPr id="28" name="Oval 27">
                <a:extLst>
                  <a:ext uri="{FF2B5EF4-FFF2-40B4-BE49-F238E27FC236}">
                    <a16:creationId xmlns:a16="http://schemas.microsoft.com/office/drawing/2014/main" id="{70A1CC09-B15D-4746-8A77-0E4D8212E576}"/>
                  </a:ext>
                </a:extLst>
              </p:cNvPr>
              <p:cNvSpPr/>
              <p:nvPr/>
            </p:nvSpPr>
            <p:spPr bwMode="gray">
              <a:xfrm>
                <a:off x="7641860" y="3343579"/>
                <a:ext cx="1547211" cy="1736469"/>
              </a:xfrm>
              <a:prstGeom prst="ellipse">
                <a:avLst/>
              </a:prstGeom>
              <a:solidFill>
                <a:srgbClr val="046A38"/>
              </a:solidFill>
              <a:ln w="19050" algn="ctr">
                <a:noFill/>
                <a:miter lim="800000"/>
                <a:headEnd/>
                <a:tailEnd/>
              </a:ln>
            </p:spPr>
            <p:txBody>
              <a:bodyPr wrap="square" lIns="0" tIns="0" rIns="0" bIns="63125" rtlCol="0" anchor="ctr"/>
              <a:lstStyle/>
              <a:p>
                <a:pPr algn="ctr" defTabSz="685800">
                  <a:defRPr/>
                </a:pPr>
                <a:r>
                  <a:rPr lang="en-US" sz="800" b="1" kern="0" dirty="0">
                    <a:solidFill>
                      <a:prstClr val="white"/>
                    </a:solidFill>
                    <a:latin typeface="Calibri"/>
                    <a:cs typeface="Calibri" panose="020F0502020204030204" pitchFamily="34" charset="0"/>
                  </a:rPr>
                  <a:t>A </a:t>
                </a:r>
              </a:p>
              <a:p>
                <a:pPr algn="ctr" defTabSz="685800">
                  <a:defRPr/>
                </a:pPr>
                <a:r>
                  <a:rPr lang="en-US" sz="800" b="1" kern="0" dirty="0">
                    <a:solidFill>
                      <a:prstClr val="white"/>
                    </a:solidFill>
                    <a:latin typeface="Calibri"/>
                    <a:cs typeface="Calibri" panose="020F0502020204030204" pitchFamily="34" charset="0"/>
                  </a:rPr>
                  <a:t>global </a:t>
                </a:r>
              </a:p>
              <a:p>
                <a:pPr algn="ctr" defTabSz="685800">
                  <a:defRPr/>
                </a:pPr>
                <a:r>
                  <a:rPr lang="en-US" sz="800" b="1" kern="0" dirty="0">
                    <a:solidFill>
                      <a:prstClr val="white"/>
                    </a:solidFill>
                    <a:latin typeface="Calibri"/>
                    <a:cs typeface="Calibri" panose="020F0502020204030204" pitchFamily="34" charset="0"/>
                  </a:rPr>
                  <a:t>Leader </a:t>
                </a:r>
              </a:p>
              <a:p>
                <a:pPr algn="ctr" defTabSz="685800">
                  <a:defRPr/>
                </a:pPr>
                <a:r>
                  <a:rPr lang="en-US" sz="800" kern="0" dirty="0">
                    <a:solidFill>
                      <a:prstClr val="white"/>
                    </a:solidFill>
                    <a:latin typeface="Calibri"/>
                    <a:cs typeface="Calibri" panose="020F0502020204030204" pitchFamily="34" charset="0"/>
                  </a:rPr>
                  <a:t>in IT Consulting to the Energy &amp; Utilities Industries based on capabilities” by Kennedy </a:t>
                </a:r>
                <a:r>
                  <a:rPr lang="en-US" sz="800" kern="0" baseline="30000" dirty="0">
                    <a:solidFill>
                      <a:prstClr val="white"/>
                    </a:solidFill>
                    <a:latin typeface="Calibri"/>
                    <a:cs typeface="Calibri" panose="020F0502020204030204" pitchFamily="34" charset="0"/>
                  </a:rPr>
                  <a:t>2</a:t>
                </a:r>
              </a:p>
              <a:p>
                <a:pPr algn="ctr" defTabSz="685800">
                  <a:defRPr/>
                </a:pPr>
                <a:endParaRPr lang="en-US" sz="800" kern="0" baseline="30000" dirty="0">
                  <a:solidFill>
                    <a:prstClr val="white"/>
                  </a:solidFill>
                  <a:latin typeface="Calibri"/>
                  <a:cs typeface="Calibri" panose="020F0502020204030204" pitchFamily="34" charset="0"/>
                </a:endParaRPr>
              </a:p>
            </p:txBody>
          </p:sp>
          <p:sp>
            <p:nvSpPr>
              <p:cNvPr id="29" name="Oval 28">
                <a:extLst>
                  <a:ext uri="{FF2B5EF4-FFF2-40B4-BE49-F238E27FC236}">
                    <a16:creationId xmlns:a16="http://schemas.microsoft.com/office/drawing/2014/main" id="{C6F285F0-DE18-4D70-A922-000092048EFE}"/>
                  </a:ext>
                </a:extLst>
              </p:cNvPr>
              <p:cNvSpPr/>
              <p:nvPr/>
            </p:nvSpPr>
            <p:spPr bwMode="gray">
              <a:xfrm>
                <a:off x="7596355" y="3292506"/>
                <a:ext cx="1638222" cy="1838614"/>
              </a:xfrm>
              <a:prstGeom prst="ellipse">
                <a:avLst/>
              </a:prstGeom>
              <a:noFill/>
              <a:ln w="19050" algn="ctr">
                <a:solidFill>
                  <a:srgbClr val="B4B4B4"/>
                </a:solidFill>
                <a:prstDash val="sysDash"/>
                <a:miter lim="800000"/>
                <a:headEnd/>
                <a:tailEnd/>
              </a:ln>
            </p:spPr>
            <p:txBody>
              <a:bodyPr wrap="square" lIns="61543" tIns="61543" rIns="61543" bIns="61543" rtlCol="0" anchor="ctr"/>
              <a:lstStyle/>
              <a:p>
                <a:pPr algn="ctr" defTabSz="633046">
                  <a:lnSpc>
                    <a:spcPct val="106000"/>
                  </a:lnSpc>
                  <a:defRPr/>
                </a:pPr>
                <a:endParaRPr lang="en-US" sz="1200" b="1" kern="0" dirty="0">
                  <a:solidFill>
                    <a:prstClr val="white"/>
                  </a:solidFill>
                  <a:latin typeface="Calibri"/>
                  <a:cs typeface="Calibri" panose="020F0502020204030204" pitchFamily="34" charset="0"/>
                </a:endParaRPr>
              </a:p>
            </p:txBody>
          </p:sp>
        </p:grpSp>
        <p:grpSp>
          <p:nvGrpSpPr>
            <p:cNvPr id="25" name="Group 24">
              <a:extLst>
                <a:ext uri="{FF2B5EF4-FFF2-40B4-BE49-F238E27FC236}">
                  <a16:creationId xmlns:a16="http://schemas.microsoft.com/office/drawing/2014/main" id="{3A34C0A6-A12F-4E7A-B094-7632011FBC04}"/>
                </a:ext>
              </a:extLst>
            </p:cNvPr>
            <p:cNvGrpSpPr/>
            <p:nvPr/>
          </p:nvGrpSpPr>
          <p:grpSpPr>
            <a:xfrm>
              <a:off x="9053082" y="3117815"/>
              <a:ext cx="1555008" cy="1555008"/>
              <a:chOff x="7696431" y="3304851"/>
              <a:chExt cx="1638222" cy="1838614"/>
            </a:xfrm>
          </p:grpSpPr>
          <p:sp>
            <p:nvSpPr>
              <p:cNvPr id="26" name="Oval 25">
                <a:extLst>
                  <a:ext uri="{FF2B5EF4-FFF2-40B4-BE49-F238E27FC236}">
                    <a16:creationId xmlns:a16="http://schemas.microsoft.com/office/drawing/2014/main" id="{4392E56D-3CD6-4A65-AE43-4B425E5C5CD1}"/>
                  </a:ext>
                </a:extLst>
              </p:cNvPr>
              <p:cNvSpPr/>
              <p:nvPr/>
            </p:nvSpPr>
            <p:spPr bwMode="gray">
              <a:xfrm>
                <a:off x="7741936" y="3355924"/>
                <a:ext cx="1547211" cy="1736467"/>
              </a:xfrm>
              <a:prstGeom prst="ellipse">
                <a:avLst/>
              </a:prstGeom>
              <a:solidFill>
                <a:srgbClr val="046A38"/>
              </a:solidFill>
              <a:ln w="19050" algn="ctr">
                <a:noFill/>
                <a:miter lim="800000"/>
                <a:headEnd/>
                <a:tailEnd/>
              </a:ln>
            </p:spPr>
            <p:txBody>
              <a:bodyPr wrap="square" lIns="0" tIns="0" rIns="0" bIns="63125" rtlCol="0" anchor="ctr"/>
              <a:lstStyle/>
              <a:p>
                <a:pPr algn="ctr" defTabSz="685800">
                  <a:defRPr/>
                </a:pPr>
                <a:r>
                  <a:rPr lang="en-US" sz="800" b="1" kern="0" dirty="0">
                    <a:solidFill>
                      <a:prstClr val="white"/>
                    </a:solidFill>
                    <a:latin typeface="Calibri"/>
                    <a:cs typeface="Calibri" panose="020F0502020204030204" pitchFamily="34" charset="0"/>
                  </a:rPr>
                  <a:t>A global </a:t>
                </a:r>
              </a:p>
              <a:p>
                <a:pPr algn="ctr" defTabSz="685800">
                  <a:defRPr/>
                </a:pPr>
                <a:r>
                  <a:rPr lang="en-US" sz="800" b="1" kern="0" dirty="0">
                    <a:solidFill>
                      <a:prstClr val="white"/>
                    </a:solidFill>
                    <a:latin typeface="Calibri"/>
                    <a:cs typeface="Calibri" panose="020F0502020204030204" pitchFamily="34" charset="0"/>
                  </a:rPr>
                  <a:t>leader </a:t>
                </a:r>
                <a:r>
                  <a:rPr lang="en-US" sz="800" kern="0" dirty="0">
                    <a:solidFill>
                      <a:prstClr val="white"/>
                    </a:solidFill>
                    <a:latin typeface="Calibri"/>
                    <a:cs typeface="Calibri" panose="020F0502020204030204" pitchFamily="34" charset="0"/>
                  </a:rPr>
                  <a:t>in Forensics &amp; Dispute Advisory services based on breadth and depth capabilities” by Kennedy </a:t>
                </a:r>
                <a:r>
                  <a:rPr lang="en-US" sz="800" kern="0" baseline="30000" dirty="0">
                    <a:solidFill>
                      <a:prstClr val="white"/>
                    </a:solidFill>
                    <a:latin typeface="Calibri"/>
                    <a:cs typeface="Calibri" panose="020F0502020204030204" pitchFamily="34" charset="0"/>
                  </a:rPr>
                  <a:t>1</a:t>
                </a:r>
              </a:p>
            </p:txBody>
          </p:sp>
          <p:sp>
            <p:nvSpPr>
              <p:cNvPr id="27" name="Oval 26">
                <a:extLst>
                  <a:ext uri="{FF2B5EF4-FFF2-40B4-BE49-F238E27FC236}">
                    <a16:creationId xmlns:a16="http://schemas.microsoft.com/office/drawing/2014/main" id="{16DA8D90-9A95-4312-B198-27018FF2BE14}"/>
                  </a:ext>
                </a:extLst>
              </p:cNvPr>
              <p:cNvSpPr/>
              <p:nvPr/>
            </p:nvSpPr>
            <p:spPr bwMode="gray">
              <a:xfrm>
                <a:off x="7696431" y="3304851"/>
                <a:ext cx="1638222" cy="1838614"/>
              </a:xfrm>
              <a:prstGeom prst="ellipse">
                <a:avLst/>
              </a:prstGeom>
              <a:noFill/>
              <a:ln w="19050" algn="ctr">
                <a:solidFill>
                  <a:srgbClr val="B4B4B4"/>
                </a:solidFill>
                <a:prstDash val="sysDash"/>
                <a:miter lim="800000"/>
                <a:headEnd/>
                <a:tailEnd/>
              </a:ln>
            </p:spPr>
            <p:txBody>
              <a:bodyPr wrap="square" lIns="61543" tIns="61543" rIns="61543" bIns="61543" rtlCol="0" anchor="ctr"/>
              <a:lstStyle/>
              <a:p>
                <a:pPr algn="ctr" defTabSz="633046">
                  <a:lnSpc>
                    <a:spcPct val="106000"/>
                  </a:lnSpc>
                  <a:defRPr/>
                </a:pPr>
                <a:endParaRPr lang="en-US" sz="1200" b="1" kern="0" dirty="0">
                  <a:solidFill>
                    <a:prstClr val="white"/>
                  </a:solidFill>
                  <a:latin typeface="Calibri"/>
                  <a:cs typeface="Calibri" panose="020F0502020204030204" pitchFamily="34" charset="0"/>
                </a:endParaRPr>
              </a:p>
            </p:txBody>
          </p:sp>
        </p:grpSp>
      </p:grpSp>
      <p:sp>
        <p:nvSpPr>
          <p:cNvPr id="36" name="Rectangle 35">
            <a:extLst>
              <a:ext uri="{FF2B5EF4-FFF2-40B4-BE49-F238E27FC236}">
                <a16:creationId xmlns:a16="http://schemas.microsoft.com/office/drawing/2014/main" id="{374074F1-2700-4E9B-9677-B2F52C7AE7DE}"/>
              </a:ext>
            </a:extLst>
          </p:cNvPr>
          <p:cNvSpPr/>
          <p:nvPr/>
        </p:nvSpPr>
        <p:spPr>
          <a:xfrm>
            <a:off x="7674068" y="5967269"/>
            <a:ext cx="2937861" cy="430887"/>
          </a:xfrm>
          <a:prstGeom prst="rect">
            <a:avLst/>
          </a:prstGeom>
        </p:spPr>
        <p:txBody>
          <a:bodyPr wrap="square" lIns="0" tIns="0" rIns="0" bIns="0" anchor="b">
            <a:spAutoFit/>
          </a:bodyPr>
          <a:lstStyle/>
          <a:p>
            <a:pPr marL="66675" indent="-66675" defTabSz="685800">
              <a:defRPr/>
            </a:pPr>
            <a:r>
              <a:rPr lang="en-US" sz="400" baseline="30000" dirty="0">
                <a:solidFill>
                  <a:sysClr val="windowText" lastClr="000000"/>
                </a:solidFill>
                <a:latin typeface="Calibri"/>
                <a:cs typeface="Calibri" panose="020F0502020204030204" pitchFamily="34" charset="0"/>
              </a:rPr>
              <a:t>1</a:t>
            </a:r>
            <a:r>
              <a:rPr lang="en-US" sz="400" dirty="0">
                <a:solidFill>
                  <a:sysClr val="windowText" lastClr="000000"/>
                </a:solidFill>
                <a:latin typeface="Calibri"/>
                <a:cs typeface="Calibri" panose="020F0502020204030204" pitchFamily="34" charset="0"/>
              </a:rPr>
              <a:t> Kennedy Consulting Research &amp; Advisory; Forensic and Dispute Advisory Financial Consulting 2014; Kennedy Consulting Research &amp; Advisory estimate </a:t>
            </a:r>
            <a:r>
              <a:rPr lang="en-GB" sz="400" dirty="0">
                <a:solidFill>
                  <a:sysClr val="windowText" lastClr="000000"/>
                </a:solidFill>
                <a:latin typeface="Calibri"/>
                <a:cs typeface="Calibri" panose="020F0502020204030204" pitchFamily="34" charset="0"/>
              </a:rPr>
              <a:t>© 2014 ALM Media Properties, LLC</a:t>
            </a:r>
            <a:r>
              <a:rPr lang="en-US" sz="400" dirty="0">
                <a:solidFill>
                  <a:sysClr val="windowText" lastClr="000000"/>
                </a:solidFill>
                <a:latin typeface="Calibri"/>
                <a:cs typeface="Calibri" panose="020F0502020204030204" pitchFamily="34" charset="0"/>
              </a:rPr>
              <a:t>. Reproduced </a:t>
            </a:r>
            <a:r>
              <a:rPr lang="en-GB" sz="400" dirty="0">
                <a:solidFill>
                  <a:sysClr val="windowText" lastClr="000000"/>
                </a:solidFill>
                <a:latin typeface="Calibri"/>
                <a:cs typeface="Calibri" panose="020F0502020204030204" pitchFamily="34" charset="0"/>
              </a:rPr>
              <a:t>under license</a:t>
            </a:r>
          </a:p>
          <a:p>
            <a:pPr marL="66675" indent="-66675" defTabSz="685800">
              <a:defRPr/>
            </a:pPr>
            <a:r>
              <a:rPr lang="en-US" sz="400" baseline="30000" dirty="0">
                <a:solidFill>
                  <a:sysClr val="windowText" lastClr="000000"/>
                </a:solidFill>
                <a:latin typeface="Calibri"/>
                <a:cs typeface="Calibri" panose="020F0502020204030204" pitchFamily="34" charset="0"/>
              </a:rPr>
              <a:t>2</a:t>
            </a:r>
            <a:r>
              <a:rPr lang="en-US" sz="400" dirty="0">
                <a:solidFill>
                  <a:sysClr val="windowText" lastClr="000000"/>
                </a:solidFill>
                <a:latin typeface="Calibri"/>
                <a:cs typeface="Calibri" panose="020F0502020204030204" pitchFamily="34" charset="0"/>
              </a:rPr>
              <a:t> Kennedy Consulting Research &amp; Advisory; Information Technology Consulting to the Energy and Utilities Industry; © 2014 Kennedy Information, LLC. Reproduced under license</a:t>
            </a:r>
          </a:p>
          <a:p>
            <a:pPr marL="66675" indent="-66675" defTabSz="685800">
              <a:defRPr/>
            </a:pPr>
            <a:r>
              <a:rPr lang="en-US" sz="400" baseline="30000" dirty="0">
                <a:solidFill>
                  <a:sysClr val="windowText" lastClr="000000"/>
                </a:solidFill>
                <a:latin typeface="Calibri"/>
                <a:cs typeface="Calibri" panose="020F0502020204030204" pitchFamily="34" charset="0"/>
              </a:rPr>
              <a:t>3</a:t>
            </a:r>
            <a:r>
              <a:rPr lang="en-US" sz="400" dirty="0">
                <a:solidFill>
                  <a:sysClr val="windowText" lastClr="000000"/>
                </a:solidFill>
                <a:latin typeface="Calibri"/>
                <a:cs typeface="Calibri" panose="020F0502020204030204" pitchFamily="34" charset="0"/>
              </a:rPr>
              <a:t> Gartner, Magic Quadrant for Global Risk Management Consulting Services, Jacqueline Heng, John A. Wheeler, 7 October, 2014</a:t>
            </a:r>
          </a:p>
          <a:p>
            <a:pPr defTabSz="685800">
              <a:defRPr/>
            </a:pPr>
            <a:r>
              <a:rPr lang="en-US" sz="400" baseline="30000" dirty="0">
                <a:solidFill>
                  <a:sysClr val="windowText" lastClr="000000"/>
                </a:solidFill>
                <a:latin typeface="Calibri"/>
                <a:cs typeface="Calibri" panose="020F0502020204030204" pitchFamily="34" charset="0"/>
              </a:rPr>
              <a:t>4</a:t>
            </a:r>
            <a:r>
              <a:rPr lang="en-US" sz="400" dirty="0">
                <a:solidFill>
                  <a:sysClr val="windowText" lastClr="000000"/>
                </a:solidFill>
                <a:latin typeface="Calibri"/>
                <a:cs typeface="Calibri" panose="020F0502020204030204" pitchFamily="34" charset="0"/>
              </a:rPr>
              <a:t>IDC Markets cape: Worldwide Organisational Consulting Services 2015 Vendor Assessment by Cushing Anderson,2015, IDC #258551</a:t>
            </a:r>
          </a:p>
          <a:p>
            <a:pPr defTabSz="685800">
              <a:defRPr/>
            </a:pPr>
            <a:r>
              <a:rPr lang="en-US" sz="400" baseline="30000" dirty="0">
                <a:solidFill>
                  <a:sysClr val="windowText" lastClr="000000"/>
                </a:solidFill>
                <a:latin typeface="Calibri"/>
                <a:cs typeface="Calibri" panose="020F0502020204030204" pitchFamily="34" charset="0"/>
              </a:rPr>
              <a:t>5</a:t>
            </a:r>
            <a:r>
              <a:rPr lang="en-US" sz="400" dirty="0">
                <a:solidFill>
                  <a:sysClr val="windowText" lastClr="000000"/>
                </a:solidFill>
                <a:latin typeface="Calibri"/>
                <a:cs typeface="Calibri" panose="020F0502020204030204" pitchFamily="34" charset="0"/>
              </a:rPr>
              <a:t>Forrester Research, Forrester WaveTM: Business Transformation Consultancies Q3 2015”, Marc Cecere, July 21, 2015</a:t>
            </a:r>
          </a:p>
        </p:txBody>
      </p:sp>
      <p:sp>
        <p:nvSpPr>
          <p:cNvPr id="37" name="Rectangle 36">
            <a:extLst>
              <a:ext uri="{FF2B5EF4-FFF2-40B4-BE49-F238E27FC236}">
                <a16:creationId xmlns:a16="http://schemas.microsoft.com/office/drawing/2014/main" id="{5B77EA80-219A-4396-A390-F77FE9729385}"/>
              </a:ext>
            </a:extLst>
          </p:cNvPr>
          <p:cNvSpPr/>
          <p:nvPr/>
        </p:nvSpPr>
        <p:spPr>
          <a:xfrm>
            <a:off x="533400" y="6090379"/>
            <a:ext cx="6772578" cy="184666"/>
          </a:xfrm>
          <a:prstGeom prst="rect">
            <a:avLst/>
          </a:prstGeom>
        </p:spPr>
        <p:txBody>
          <a:bodyPr wrap="square" lIns="0" tIns="0" rIns="0" bIns="0" anchor="t">
            <a:spAutoFit/>
          </a:bodyPr>
          <a:lstStyle/>
          <a:p>
            <a:pPr>
              <a:defRPr/>
            </a:pPr>
            <a:r>
              <a:rPr lang="en-US" sz="400" dirty="0">
                <a:solidFill>
                  <a:sysClr val="windowText" lastClr="000000"/>
                </a:solidFill>
                <a:latin typeface="Calibri"/>
                <a:cs typeface="Calibri" panose="020F0502020204030204" pitchFamily="34" charset="0"/>
              </a:rPr>
              <a:t>1 Source: Gartner, Market Share Analysis: Consulting Services Worldwide, 2014, Jacqueline Heng, Dean Blackmore, Julie Short, April 22, 2015</a:t>
            </a:r>
          </a:p>
          <a:p>
            <a:pPr>
              <a:defRPr/>
            </a:pPr>
            <a:r>
              <a:rPr lang="en-US" sz="400" dirty="0">
                <a:solidFill>
                  <a:sysClr val="windowText" lastClr="000000"/>
                </a:solidFill>
                <a:latin typeface="Calibri"/>
                <a:cs typeface="Calibri" panose="020F0502020204030204" pitchFamily="34" charset="0"/>
              </a:rPr>
              <a:t>2 Source: IDC MarketScape: Worldwide Business Consulting Services 2015Vendor Assessment by Cushing Anderson, February 2015, IDC #254320</a:t>
            </a:r>
          </a:p>
          <a:p>
            <a:pPr>
              <a:defRPr/>
            </a:pPr>
            <a:r>
              <a:rPr lang="en-US" sz="400" dirty="0">
                <a:solidFill>
                  <a:sysClr val="windowText" lastClr="000000"/>
                </a:solidFill>
                <a:latin typeface="Calibri"/>
                <a:cs typeface="Calibri" panose="020F0502020204030204" pitchFamily="34" charset="0"/>
              </a:rPr>
              <a:t>3 Source: Kennedy Consulting Research &amp; Advisory; Global Consulting Market Index 2013; Kennedy Consulting Research &amp; Advisory estimates </a:t>
            </a:r>
            <a:r>
              <a:rPr lang="en-GB" sz="400" dirty="0">
                <a:solidFill>
                  <a:sysClr val="windowText" lastClr="000000"/>
                </a:solidFill>
                <a:latin typeface="Calibri"/>
                <a:cs typeface="Calibri" panose="020F0502020204030204" pitchFamily="34" charset="0"/>
              </a:rPr>
              <a:t>© 2014 </a:t>
            </a:r>
            <a:r>
              <a:rPr lang="en-US" sz="400" dirty="0">
                <a:solidFill>
                  <a:sysClr val="windowText" lastClr="000000"/>
                </a:solidFill>
                <a:latin typeface="Calibri"/>
                <a:cs typeface="Calibri" panose="020F0502020204030204" pitchFamily="34" charset="0"/>
              </a:rPr>
              <a:t>Kennedy Information, LLC.  R</a:t>
            </a:r>
            <a:r>
              <a:rPr lang="en-GB" sz="400" dirty="0">
                <a:solidFill>
                  <a:sysClr val="windowText" lastClr="000000"/>
                </a:solidFill>
                <a:latin typeface="Calibri"/>
                <a:cs typeface="Calibri" panose="020F0502020204030204" pitchFamily="34" charset="0"/>
              </a:rPr>
              <a:t>reproduced under license</a:t>
            </a:r>
            <a:endParaRPr lang="en-US" sz="400" dirty="0">
              <a:solidFill>
                <a:sysClr val="windowText" lastClr="000000"/>
              </a:solidFill>
              <a:latin typeface="Calibri"/>
              <a:cs typeface="Calibri" panose="020F0502020204030204" pitchFamily="34" charset="0"/>
            </a:endParaRPr>
          </a:p>
        </p:txBody>
      </p:sp>
    </p:spTree>
    <p:extLst>
      <p:ext uri="{BB962C8B-B14F-4D97-AF65-F5344CB8AC3E}">
        <p14:creationId xmlns:p14="http://schemas.microsoft.com/office/powerpoint/2010/main" val="3637551312"/>
      </p:ext>
    </p:extLst>
  </p:cSld>
  <p:clrMapOvr>
    <a:masterClrMapping/>
  </p:clrMapOvr>
  <p:transition spd="med">
    <p:pull/>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iangle 28">
            <a:extLst>
              <a:ext uri="{FF2B5EF4-FFF2-40B4-BE49-F238E27FC236}">
                <a16:creationId xmlns:a16="http://schemas.microsoft.com/office/drawing/2014/main" id="{7A9D4386-815B-44E6-9526-0FD6104C187E}"/>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7" name="Rectangle 6">
            <a:extLst>
              <a:ext uri="{FF2B5EF4-FFF2-40B4-BE49-F238E27FC236}">
                <a16:creationId xmlns:a16="http://schemas.microsoft.com/office/drawing/2014/main" id="{98EE3D90-9EC4-4CBE-BE11-ADB7A6947B1B}"/>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
        <p:nvSpPr>
          <p:cNvPr id="4" name="Title 2">
            <a:extLst>
              <a:ext uri="{FF2B5EF4-FFF2-40B4-BE49-F238E27FC236}">
                <a16:creationId xmlns:a16="http://schemas.microsoft.com/office/drawing/2014/main" id="{5322B692-6E7E-405A-971E-6B837DE4E3BE}"/>
              </a:ext>
            </a:extLst>
          </p:cNvPr>
          <p:cNvSpPr txBox="1">
            <a:spLocks/>
          </p:cNvSpPr>
          <p:nvPr/>
        </p:nvSpPr>
        <p:spPr bwMode="gray">
          <a:xfrm>
            <a:off x="448633" y="391642"/>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2400" dirty="0">
                <a:solidFill>
                  <a:prstClr val="black"/>
                </a:solidFill>
                <a:latin typeface="Calibri" panose="020F0502020204030204" pitchFamily="34" charset="0"/>
              </a:rPr>
              <a:t>About Deloitte Global professional services firm</a:t>
            </a:r>
          </a:p>
        </p:txBody>
      </p:sp>
      <p:sp>
        <p:nvSpPr>
          <p:cNvPr id="5" name="Text Placeholder 1">
            <a:extLst>
              <a:ext uri="{FF2B5EF4-FFF2-40B4-BE49-F238E27FC236}">
                <a16:creationId xmlns:a16="http://schemas.microsoft.com/office/drawing/2014/main" id="{28D0002D-A8EA-40FE-AA72-0D9227C71D44}"/>
              </a:ext>
            </a:extLst>
          </p:cNvPr>
          <p:cNvSpPr txBox="1">
            <a:spLocks/>
          </p:cNvSpPr>
          <p:nvPr/>
        </p:nvSpPr>
        <p:spPr>
          <a:xfrm>
            <a:off x="469899" y="736689"/>
            <a:ext cx="10648963" cy="340271"/>
          </a:xfrm>
          <a:prstGeom prst="rect">
            <a:avLst/>
          </a:prstGeom>
        </p:spPr>
        <p:txBody>
          <a:bodyPr lIns="0" tIns="0" rIns="0" bIns="0"/>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lang="en-US" sz="2400" dirty="0">
                <a:solidFill>
                  <a:srgbClr val="343434"/>
                </a:solidFill>
                <a:latin typeface="Calibri" panose="020F0502020204030204" pitchFamily="34" charset="0"/>
              </a:rPr>
              <a:t>Our Awards and Capabilities – Awards and Recognition</a:t>
            </a:r>
          </a:p>
        </p:txBody>
      </p:sp>
      <p:sp>
        <p:nvSpPr>
          <p:cNvPr id="8" name="Text Placeholder 1">
            <a:extLst>
              <a:ext uri="{FF2B5EF4-FFF2-40B4-BE49-F238E27FC236}">
                <a16:creationId xmlns:a16="http://schemas.microsoft.com/office/drawing/2014/main" id="{14AF22D8-E27C-4668-91EC-80940D5AE11B}"/>
              </a:ext>
            </a:extLst>
          </p:cNvPr>
          <p:cNvSpPr txBox="1">
            <a:spLocks/>
          </p:cNvSpPr>
          <p:nvPr/>
        </p:nvSpPr>
        <p:spPr>
          <a:xfrm>
            <a:off x="5243702" y="2434025"/>
            <a:ext cx="4463343" cy="371355"/>
          </a:xfrm>
          <a:prstGeom prst="rect">
            <a:avLst/>
          </a:prstGeom>
        </p:spPr>
        <p:txBody>
          <a:bodyPr vert="horz" lIns="0" tIns="0" rIns="0" bIns="0" rtlCol="0">
            <a:noAutofit/>
          </a:bodyPr>
          <a:lstStyle>
            <a:lvl1pPr marL="0" indent="0" algn="l" defTabSz="990577" rtl="0" eaLnBrk="1" latinLnBrk="0" hangingPunct="1">
              <a:spcBef>
                <a:spcPts val="0"/>
              </a:spcBef>
              <a:spcAft>
                <a:spcPts val="1082"/>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990577" rtl="0" eaLnBrk="1" latinLnBrk="0" hangingPunct="1">
              <a:spcBef>
                <a:spcPts val="0"/>
              </a:spcBef>
              <a:spcAft>
                <a:spcPts val="1082"/>
              </a:spcAft>
              <a:buClrTx/>
              <a:buSzPct val="100000"/>
              <a:buFont typeface="Arial"/>
              <a:buNone/>
              <a:defRPr lang="en-US" sz="1000" b="1" kern="1200" dirty="0" smtClean="0">
                <a:solidFill>
                  <a:schemeClr val="tx1"/>
                </a:solidFill>
                <a:latin typeface="+mn-lt"/>
                <a:ea typeface="+mn-ea"/>
                <a:cs typeface="+mn-cs"/>
              </a:defRPr>
            </a:lvl2pPr>
            <a:lvl3pPr marL="191095" indent="-191095" algn="l" defTabSz="990577" rtl="0" eaLnBrk="1" latinLnBrk="0" hangingPunct="1">
              <a:spcBef>
                <a:spcPts val="0"/>
              </a:spcBef>
              <a:spcAft>
                <a:spcPts val="1082"/>
              </a:spcAft>
              <a:buClrTx/>
              <a:buSzPct val="100000"/>
              <a:buFont typeface="Arial" panose="020B0604020202020204" pitchFamily="34" charset="0"/>
              <a:buChar char="•"/>
              <a:defRPr lang="en-US" sz="1000" kern="1200" dirty="0" smtClean="0">
                <a:solidFill>
                  <a:schemeClr val="tx1"/>
                </a:solidFill>
                <a:latin typeface="+mn-lt"/>
                <a:ea typeface="+mn-ea"/>
                <a:cs typeface="+mn-cs"/>
              </a:defRPr>
            </a:lvl3pPr>
            <a:lvl4pPr marL="386092" indent="-191095" algn="l" defTabSz="990577" rtl="0" eaLnBrk="1" latinLnBrk="0" hangingPunct="1">
              <a:spcBef>
                <a:spcPts val="0"/>
              </a:spcBef>
              <a:spcAft>
                <a:spcPts val="1082"/>
              </a:spcAft>
              <a:buClrTx/>
              <a:buSzPct val="100000"/>
              <a:buFont typeface="Verdana" panose="020B0604030504040204" pitchFamily="34" charset="0"/>
              <a:buChar char="−"/>
              <a:defRPr lang="en-US" sz="1000" kern="1200" baseline="0" dirty="0" smtClean="0">
                <a:solidFill>
                  <a:schemeClr val="tx1"/>
                </a:solidFill>
                <a:latin typeface="+mn-lt"/>
                <a:ea typeface="+mn-ea"/>
                <a:cs typeface="+mn-cs"/>
              </a:defRPr>
            </a:lvl4pPr>
            <a:lvl5pPr marL="577186" indent="-191095" algn="l" defTabSz="865035" rtl="0" eaLnBrk="1" latinLnBrk="0" hangingPunct="1">
              <a:spcBef>
                <a:spcPts val="0"/>
              </a:spcBef>
              <a:spcAft>
                <a:spcPts val="1082"/>
              </a:spcAft>
              <a:buClrTx/>
              <a:buSzPct val="100000"/>
              <a:buFont typeface="Verdana" panose="020B0604030504040204" pitchFamily="34" charset="0"/>
              <a:buChar char="−"/>
              <a:tabLst/>
              <a:defRPr lang="en-US" sz="1000" kern="1200" baseline="0" dirty="0" smtClean="0">
                <a:solidFill>
                  <a:schemeClr val="tx1"/>
                </a:solidFill>
                <a:latin typeface="+mn-lt"/>
                <a:ea typeface="+mn-ea"/>
                <a:cs typeface="+mn-cs"/>
              </a:defRPr>
            </a:lvl5pPr>
            <a:lvl6pPr marL="577186" indent="-191095" algn="l" defTabSz="990577" rtl="0" eaLnBrk="1" latinLnBrk="0" hangingPunct="1">
              <a:spcBef>
                <a:spcPts val="0"/>
              </a:spcBef>
              <a:spcAft>
                <a:spcPts val="1082"/>
              </a:spcAft>
              <a:buFont typeface="Verdana" panose="020B0604030504040204" pitchFamily="34" charset="0"/>
              <a:buChar char="−"/>
              <a:defRPr sz="1300" kern="1200" baseline="0">
                <a:solidFill>
                  <a:schemeClr val="tx1"/>
                </a:solidFill>
                <a:latin typeface="+mn-lt"/>
                <a:ea typeface="+mn-ea"/>
                <a:cs typeface="+mn-cs"/>
              </a:defRPr>
            </a:lvl6pPr>
            <a:lvl7pPr marL="577186" indent="-191095" algn="l" defTabSz="990577" rtl="0" eaLnBrk="1" latinLnBrk="0" hangingPunct="1">
              <a:spcBef>
                <a:spcPts val="0"/>
              </a:spcBef>
              <a:spcAft>
                <a:spcPts val="1082"/>
              </a:spcAft>
              <a:buFont typeface="Verdana" panose="020B0604030504040204" pitchFamily="34" charset="0"/>
              <a:buChar char="−"/>
              <a:defRPr sz="1300" kern="1200">
                <a:solidFill>
                  <a:schemeClr val="tx1"/>
                </a:solidFill>
                <a:latin typeface="+mn-lt"/>
                <a:ea typeface="+mn-ea"/>
                <a:cs typeface="+mn-cs"/>
              </a:defRPr>
            </a:lvl7pPr>
            <a:lvl8pPr marL="577186" indent="-191095" algn="l" defTabSz="990577" rtl="0" eaLnBrk="1" latinLnBrk="0" hangingPunct="1">
              <a:spcBef>
                <a:spcPts val="0"/>
              </a:spcBef>
              <a:spcAft>
                <a:spcPts val="1082"/>
              </a:spcAft>
              <a:buFont typeface="Verdana" panose="020B0604030504040204" pitchFamily="34" charset="0"/>
              <a:buChar char="−"/>
              <a:defRPr sz="1300" kern="1200" baseline="0">
                <a:solidFill>
                  <a:schemeClr val="tx1"/>
                </a:solidFill>
                <a:latin typeface="+mn-lt"/>
                <a:ea typeface="+mn-ea"/>
                <a:cs typeface="+mn-cs"/>
              </a:defRPr>
            </a:lvl8pPr>
            <a:lvl9pPr marL="577186" indent="-191095" algn="l" defTabSz="990577" rtl="0" eaLnBrk="1" latinLnBrk="0" hangingPunct="1">
              <a:spcBef>
                <a:spcPts val="0"/>
              </a:spcBef>
              <a:spcAft>
                <a:spcPts val="1082"/>
              </a:spcAft>
              <a:buFont typeface="Verdana" panose="020B0604030504040204" pitchFamily="34" charset="0"/>
              <a:buChar char="−"/>
              <a:defRPr sz="1300" kern="1200" baseline="0">
                <a:solidFill>
                  <a:schemeClr val="tx1"/>
                </a:solidFill>
                <a:latin typeface="+mn-lt"/>
                <a:ea typeface="+mn-ea"/>
                <a:cs typeface="+mn-cs"/>
              </a:defRPr>
            </a:lvl9pPr>
          </a:lstStyle>
          <a:p>
            <a:pPr>
              <a:defRPr/>
            </a:pPr>
            <a:endParaRPr lang="en-US" sz="1600" dirty="0">
              <a:solidFill>
                <a:prstClr val="white">
                  <a:lumMod val="50000"/>
                </a:prstClr>
              </a:solidFill>
              <a:latin typeface="Calibri"/>
              <a:cs typeface="Calibri" panose="020F0502020204030204" pitchFamily="34" charset="0"/>
            </a:endParaRPr>
          </a:p>
        </p:txBody>
      </p:sp>
      <p:sp>
        <p:nvSpPr>
          <p:cNvPr id="9" name="Text Placeholder 1">
            <a:extLst>
              <a:ext uri="{FF2B5EF4-FFF2-40B4-BE49-F238E27FC236}">
                <a16:creationId xmlns:a16="http://schemas.microsoft.com/office/drawing/2014/main" id="{DD30F8AD-D7A8-4EF4-B140-8042BDC2D195}"/>
              </a:ext>
            </a:extLst>
          </p:cNvPr>
          <p:cNvSpPr txBox="1">
            <a:spLocks/>
          </p:cNvSpPr>
          <p:nvPr/>
        </p:nvSpPr>
        <p:spPr>
          <a:xfrm>
            <a:off x="5243702" y="2434025"/>
            <a:ext cx="4463343" cy="371355"/>
          </a:xfrm>
          <a:prstGeom prst="rect">
            <a:avLst/>
          </a:prstGeom>
        </p:spPr>
        <p:txBody>
          <a:bodyPr vert="horz" lIns="0" tIns="0" rIns="0" bIns="0" rtlCol="0">
            <a:noAutofit/>
          </a:bodyPr>
          <a:lstStyle>
            <a:lvl1pPr marL="0" indent="0" algn="l" defTabSz="990577" rtl="0" eaLnBrk="1" latinLnBrk="0" hangingPunct="1">
              <a:spcBef>
                <a:spcPts val="0"/>
              </a:spcBef>
              <a:spcAft>
                <a:spcPts val="1082"/>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990577" rtl="0" eaLnBrk="1" latinLnBrk="0" hangingPunct="1">
              <a:spcBef>
                <a:spcPts val="0"/>
              </a:spcBef>
              <a:spcAft>
                <a:spcPts val="1082"/>
              </a:spcAft>
              <a:buClrTx/>
              <a:buSzPct val="100000"/>
              <a:buFont typeface="Arial"/>
              <a:buNone/>
              <a:defRPr lang="en-US" sz="1000" b="1" kern="1200" dirty="0" smtClean="0">
                <a:solidFill>
                  <a:schemeClr val="tx1"/>
                </a:solidFill>
                <a:latin typeface="+mn-lt"/>
                <a:ea typeface="+mn-ea"/>
                <a:cs typeface="+mn-cs"/>
              </a:defRPr>
            </a:lvl2pPr>
            <a:lvl3pPr marL="191095" indent="-191095" algn="l" defTabSz="990577" rtl="0" eaLnBrk="1" latinLnBrk="0" hangingPunct="1">
              <a:spcBef>
                <a:spcPts val="0"/>
              </a:spcBef>
              <a:spcAft>
                <a:spcPts val="1082"/>
              </a:spcAft>
              <a:buClrTx/>
              <a:buSzPct val="100000"/>
              <a:buFont typeface="Arial" panose="020B0604020202020204" pitchFamily="34" charset="0"/>
              <a:buChar char="•"/>
              <a:defRPr lang="en-US" sz="1000" kern="1200" dirty="0" smtClean="0">
                <a:solidFill>
                  <a:schemeClr val="tx1"/>
                </a:solidFill>
                <a:latin typeface="+mn-lt"/>
                <a:ea typeface="+mn-ea"/>
                <a:cs typeface="+mn-cs"/>
              </a:defRPr>
            </a:lvl3pPr>
            <a:lvl4pPr marL="386092" indent="-191095" algn="l" defTabSz="990577" rtl="0" eaLnBrk="1" latinLnBrk="0" hangingPunct="1">
              <a:spcBef>
                <a:spcPts val="0"/>
              </a:spcBef>
              <a:spcAft>
                <a:spcPts val="1082"/>
              </a:spcAft>
              <a:buClrTx/>
              <a:buSzPct val="100000"/>
              <a:buFont typeface="Verdana" panose="020B0604030504040204" pitchFamily="34" charset="0"/>
              <a:buChar char="−"/>
              <a:defRPr lang="en-US" sz="1000" kern="1200" baseline="0" dirty="0" smtClean="0">
                <a:solidFill>
                  <a:schemeClr val="tx1"/>
                </a:solidFill>
                <a:latin typeface="+mn-lt"/>
                <a:ea typeface="+mn-ea"/>
                <a:cs typeface="+mn-cs"/>
              </a:defRPr>
            </a:lvl4pPr>
            <a:lvl5pPr marL="577186" indent="-191095" algn="l" defTabSz="865035" rtl="0" eaLnBrk="1" latinLnBrk="0" hangingPunct="1">
              <a:spcBef>
                <a:spcPts val="0"/>
              </a:spcBef>
              <a:spcAft>
                <a:spcPts val="1082"/>
              </a:spcAft>
              <a:buClrTx/>
              <a:buSzPct val="100000"/>
              <a:buFont typeface="Verdana" panose="020B0604030504040204" pitchFamily="34" charset="0"/>
              <a:buChar char="−"/>
              <a:tabLst/>
              <a:defRPr lang="en-US" sz="1000" kern="1200" baseline="0" dirty="0" smtClean="0">
                <a:solidFill>
                  <a:schemeClr val="tx1"/>
                </a:solidFill>
                <a:latin typeface="+mn-lt"/>
                <a:ea typeface="+mn-ea"/>
                <a:cs typeface="+mn-cs"/>
              </a:defRPr>
            </a:lvl5pPr>
            <a:lvl6pPr marL="577186" indent="-191095" algn="l" defTabSz="990577" rtl="0" eaLnBrk="1" latinLnBrk="0" hangingPunct="1">
              <a:spcBef>
                <a:spcPts val="0"/>
              </a:spcBef>
              <a:spcAft>
                <a:spcPts val="1082"/>
              </a:spcAft>
              <a:buFont typeface="Verdana" panose="020B0604030504040204" pitchFamily="34" charset="0"/>
              <a:buChar char="−"/>
              <a:defRPr sz="1300" kern="1200" baseline="0">
                <a:solidFill>
                  <a:schemeClr val="tx1"/>
                </a:solidFill>
                <a:latin typeface="+mn-lt"/>
                <a:ea typeface="+mn-ea"/>
                <a:cs typeface="+mn-cs"/>
              </a:defRPr>
            </a:lvl6pPr>
            <a:lvl7pPr marL="577186" indent="-191095" algn="l" defTabSz="990577" rtl="0" eaLnBrk="1" latinLnBrk="0" hangingPunct="1">
              <a:spcBef>
                <a:spcPts val="0"/>
              </a:spcBef>
              <a:spcAft>
                <a:spcPts val="1082"/>
              </a:spcAft>
              <a:buFont typeface="Verdana" panose="020B0604030504040204" pitchFamily="34" charset="0"/>
              <a:buChar char="−"/>
              <a:defRPr sz="1300" kern="1200">
                <a:solidFill>
                  <a:schemeClr val="tx1"/>
                </a:solidFill>
                <a:latin typeface="+mn-lt"/>
                <a:ea typeface="+mn-ea"/>
                <a:cs typeface="+mn-cs"/>
              </a:defRPr>
            </a:lvl7pPr>
            <a:lvl8pPr marL="577186" indent="-191095" algn="l" defTabSz="990577" rtl="0" eaLnBrk="1" latinLnBrk="0" hangingPunct="1">
              <a:spcBef>
                <a:spcPts val="0"/>
              </a:spcBef>
              <a:spcAft>
                <a:spcPts val="1082"/>
              </a:spcAft>
              <a:buFont typeface="Verdana" panose="020B0604030504040204" pitchFamily="34" charset="0"/>
              <a:buChar char="−"/>
              <a:defRPr sz="1300" kern="1200" baseline="0">
                <a:solidFill>
                  <a:schemeClr val="tx1"/>
                </a:solidFill>
                <a:latin typeface="+mn-lt"/>
                <a:ea typeface="+mn-ea"/>
                <a:cs typeface="+mn-cs"/>
              </a:defRPr>
            </a:lvl8pPr>
            <a:lvl9pPr marL="577186" indent="-191095" algn="l" defTabSz="990577" rtl="0" eaLnBrk="1" latinLnBrk="0" hangingPunct="1">
              <a:spcBef>
                <a:spcPts val="0"/>
              </a:spcBef>
              <a:spcAft>
                <a:spcPts val="1082"/>
              </a:spcAft>
              <a:buFont typeface="Verdana" panose="020B0604030504040204" pitchFamily="34" charset="0"/>
              <a:buChar char="−"/>
              <a:defRPr sz="1300" kern="1200" baseline="0">
                <a:solidFill>
                  <a:schemeClr val="tx1"/>
                </a:solidFill>
                <a:latin typeface="+mn-lt"/>
                <a:ea typeface="+mn-ea"/>
                <a:cs typeface="+mn-cs"/>
              </a:defRPr>
            </a:lvl9pPr>
          </a:lstStyle>
          <a:p>
            <a:pPr>
              <a:defRPr/>
            </a:pPr>
            <a:endParaRPr lang="en-US" sz="1600" dirty="0">
              <a:solidFill>
                <a:prstClr val="white">
                  <a:lumMod val="50000"/>
                </a:prstClr>
              </a:solidFill>
              <a:latin typeface="Calibri"/>
              <a:cs typeface="Calibri" panose="020F0502020204030204" pitchFamily="34" charset="0"/>
            </a:endParaRPr>
          </a:p>
        </p:txBody>
      </p:sp>
      <p:grpSp>
        <p:nvGrpSpPr>
          <p:cNvPr id="10" name="Group 9">
            <a:extLst>
              <a:ext uri="{FF2B5EF4-FFF2-40B4-BE49-F238E27FC236}">
                <a16:creationId xmlns:a16="http://schemas.microsoft.com/office/drawing/2014/main" id="{89912920-F464-4493-9C2A-F65815F236C3}"/>
              </a:ext>
            </a:extLst>
          </p:cNvPr>
          <p:cNvGrpSpPr/>
          <p:nvPr/>
        </p:nvGrpSpPr>
        <p:grpSpPr>
          <a:xfrm>
            <a:off x="384912" y="1700217"/>
            <a:ext cx="10611930" cy="4592728"/>
            <a:chOff x="384912" y="1700217"/>
            <a:chExt cx="10611930" cy="4592728"/>
          </a:xfrm>
        </p:grpSpPr>
        <p:grpSp>
          <p:nvGrpSpPr>
            <p:cNvPr id="11" name="Group 574">
              <a:extLst>
                <a:ext uri="{FF2B5EF4-FFF2-40B4-BE49-F238E27FC236}">
                  <a16:creationId xmlns:a16="http://schemas.microsoft.com/office/drawing/2014/main" id="{C5C959C8-4056-40FE-BE0E-5A90E775C68B}"/>
                </a:ext>
              </a:extLst>
            </p:cNvPr>
            <p:cNvGrpSpPr>
              <a:grpSpLocks noChangeAspect="1"/>
            </p:cNvGrpSpPr>
            <p:nvPr/>
          </p:nvGrpSpPr>
          <p:grpSpPr bwMode="auto">
            <a:xfrm>
              <a:off x="3998941" y="2312623"/>
              <a:ext cx="611634" cy="613433"/>
              <a:chOff x="1921" y="1949"/>
              <a:chExt cx="340" cy="341"/>
            </a:xfrm>
            <a:solidFill>
              <a:srgbClr val="86BC25"/>
            </a:solidFill>
          </p:grpSpPr>
          <p:sp>
            <p:nvSpPr>
              <p:cNvPr id="79" name="Freeform 575">
                <a:extLst>
                  <a:ext uri="{FF2B5EF4-FFF2-40B4-BE49-F238E27FC236}">
                    <a16:creationId xmlns:a16="http://schemas.microsoft.com/office/drawing/2014/main" id="{5390EFCB-D426-4FE0-9737-0F34729C3A4A}"/>
                  </a:ext>
                </a:extLst>
              </p:cNvPr>
              <p:cNvSpPr>
                <a:spLocks noEditPoints="1"/>
              </p:cNvSpPr>
              <p:nvPr/>
            </p:nvSpPr>
            <p:spPr bwMode="auto">
              <a:xfrm>
                <a:off x="1921" y="1949"/>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w="25400" cap="flat" cmpd="sng" algn="ctr">
                <a:noFill/>
                <a:prstDash val="solid"/>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en-CA" sz="1100" kern="0" dirty="0">
                  <a:solidFill>
                    <a:prstClr val="black"/>
                  </a:solidFill>
                  <a:cs typeface="Calibri" panose="020F0502020204030204" pitchFamily="34" charset="0"/>
                </a:endParaRPr>
              </a:p>
            </p:txBody>
          </p:sp>
          <p:sp>
            <p:nvSpPr>
              <p:cNvPr id="80" name="Freeform 576">
                <a:extLst>
                  <a:ext uri="{FF2B5EF4-FFF2-40B4-BE49-F238E27FC236}">
                    <a16:creationId xmlns:a16="http://schemas.microsoft.com/office/drawing/2014/main" id="{490055E4-EDAC-45F4-B9FB-629A92CE9B13}"/>
                  </a:ext>
                </a:extLst>
              </p:cNvPr>
              <p:cNvSpPr>
                <a:spLocks noEditPoints="1"/>
              </p:cNvSpPr>
              <p:nvPr/>
            </p:nvSpPr>
            <p:spPr bwMode="auto">
              <a:xfrm>
                <a:off x="1985" y="2041"/>
                <a:ext cx="212" cy="156"/>
              </a:xfrm>
              <a:custGeom>
                <a:avLst/>
                <a:gdLst>
                  <a:gd name="T0" fmla="*/ 309 w 320"/>
                  <a:gd name="T1" fmla="*/ 43 h 235"/>
                  <a:gd name="T2" fmla="*/ 234 w 320"/>
                  <a:gd name="T3" fmla="*/ 43 h 235"/>
                  <a:gd name="T4" fmla="*/ 192 w 320"/>
                  <a:gd name="T5" fmla="*/ 0 h 235"/>
                  <a:gd name="T6" fmla="*/ 128 w 320"/>
                  <a:gd name="T7" fmla="*/ 0 h 235"/>
                  <a:gd name="T8" fmla="*/ 85 w 320"/>
                  <a:gd name="T9" fmla="*/ 43 h 235"/>
                  <a:gd name="T10" fmla="*/ 10 w 320"/>
                  <a:gd name="T11" fmla="*/ 43 h 235"/>
                  <a:gd name="T12" fmla="*/ 0 w 320"/>
                  <a:gd name="T13" fmla="*/ 54 h 235"/>
                  <a:gd name="T14" fmla="*/ 0 w 320"/>
                  <a:gd name="T15" fmla="*/ 118 h 235"/>
                  <a:gd name="T16" fmla="*/ 10 w 320"/>
                  <a:gd name="T17" fmla="*/ 128 h 235"/>
                  <a:gd name="T18" fmla="*/ 21 w 320"/>
                  <a:gd name="T19" fmla="*/ 128 h 235"/>
                  <a:gd name="T20" fmla="*/ 21 w 320"/>
                  <a:gd name="T21" fmla="*/ 224 h 235"/>
                  <a:gd name="T22" fmla="*/ 32 w 320"/>
                  <a:gd name="T23" fmla="*/ 235 h 235"/>
                  <a:gd name="T24" fmla="*/ 288 w 320"/>
                  <a:gd name="T25" fmla="*/ 235 h 235"/>
                  <a:gd name="T26" fmla="*/ 298 w 320"/>
                  <a:gd name="T27" fmla="*/ 224 h 235"/>
                  <a:gd name="T28" fmla="*/ 298 w 320"/>
                  <a:gd name="T29" fmla="*/ 128 h 235"/>
                  <a:gd name="T30" fmla="*/ 309 w 320"/>
                  <a:gd name="T31" fmla="*/ 128 h 235"/>
                  <a:gd name="T32" fmla="*/ 320 w 320"/>
                  <a:gd name="T33" fmla="*/ 118 h 235"/>
                  <a:gd name="T34" fmla="*/ 320 w 320"/>
                  <a:gd name="T35" fmla="*/ 54 h 235"/>
                  <a:gd name="T36" fmla="*/ 309 w 320"/>
                  <a:gd name="T37" fmla="*/ 43 h 235"/>
                  <a:gd name="T38" fmla="*/ 128 w 320"/>
                  <a:gd name="T39" fmla="*/ 22 h 235"/>
                  <a:gd name="T40" fmla="*/ 192 w 320"/>
                  <a:gd name="T41" fmla="*/ 22 h 235"/>
                  <a:gd name="T42" fmla="*/ 213 w 320"/>
                  <a:gd name="T43" fmla="*/ 43 h 235"/>
                  <a:gd name="T44" fmla="*/ 106 w 320"/>
                  <a:gd name="T45" fmla="*/ 43 h 235"/>
                  <a:gd name="T46" fmla="*/ 128 w 320"/>
                  <a:gd name="T47" fmla="*/ 22 h 235"/>
                  <a:gd name="T48" fmla="*/ 277 w 320"/>
                  <a:gd name="T49" fmla="*/ 214 h 235"/>
                  <a:gd name="T50" fmla="*/ 42 w 320"/>
                  <a:gd name="T51" fmla="*/ 214 h 235"/>
                  <a:gd name="T52" fmla="*/ 42 w 320"/>
                  <a:gd name="T53" fmla="*/ 128 h 235"/>
                  <a:gd name="T54" fmla="*/ 128 w 320"/>
                  <a:gd name="T55" fmla="*/ 128 h 235"/>
                  <a:gd name="T56" fmla="*/ 128 w 320"/>
                  <a:gd name="T57" fmla="*/ 139 h 235"/>
                  <a:gd name="T58" fmla="*/ 138 w 320"/>
                  <a:gd name="T59" fmla="*/ 150 h 235"/>
                  <a:gd name="T60" fmla="*/ 181 w 320"/>
                  <a:gd name="T61" fmla="*/ 150 h 235"/>
                  <a:gd name="T62" fmla="*/ 192 w 320"/>
                  <a:gd name="T63" fmla="*/ 139 h 235"/>
                  <a:gd name="T64" fmla="*/ 192 w 320"/>
                  <a:gd name="T65" fmla="*/ 128 h 235"/>
                  <a:gd name="T66" fmla="*/ 277 w 320"/>
                  <a:gd name="T67" fmla="*/ 128 h 235"/>
                  <a:gd name="T68" fmla="*/ 277 w 320"/>
                  <a:gd name="T69" fmla="*/ 214 h 235"/>
                  <a:gd name="T70" fmla="*/ 170 w 320"/>
                  <a:gd name="T71" fmla="*/ 128 h 235"/>
                  <a:gd name="T72" fmla="*/ 149 w 320"/>
                  <a:gd name="T73" fmla="*/ 128 h 235"/>
                  <a:gd name="T74" fmla="*/ 149 w 320"/>
                  <a:gd name="T75" fmla="*/ 107 h 235"/>
                  <a:gd name="T76" fmla="*/ 170 w 320"/>
                  <a:gd name="T77" fmla="*/ 107 h 235"/>
                  <a:gd name="T78" fmla="*/ 170 w 320"/>
                  <a:gd name="T79" fmla="*/ 128 h 235"/>
                  <a:gd name="T80" fmla="*/ 298 w 320"/>
                  <a:gd name="T81" fmla="*/ 107 h 235"/>
                  <a:gd name="T82" fmla="*/ 192 w 320"/>
                  <a:gd name="T83" fmla="*/ 107 h 235"/>
                  <a:gd name="T84" fmla="*/ 192 w 320"/>
                  <a:gd name="T85" fmla="*/ 96 h 235"/>
                  <a:gd name="T86" fmla="*/ 181 w 320"/>
                  <a:gd name="T87" fmla="*/ 86 h 235"/>
                  <a:gd name="T88" fmla="*/ 138 w 320"/>
                  <a:gd name="T89" fmla="*/ 86 h 235"/>
                  <a:gd name="T90" fmla="*/ 128 w 320"/>
                  <a:gd name="T91" fmla="*/ 96 h 235"/>
                  <a:gd name="T92" fmla="*/ 128 w 320"/>
                  <a:gd name="T93" fmla="*/ 107 h 235"/>
                  <a:gd name="T94" fmla="*/ 21 w 320"/>
                  <a:gd name="T95" fmla="*/ 107 h 235"/>
                  <a:gd name="T96" fmla="*/ 21 w 320"/>
                  <a:gd name="T97" fmla="*/ 64 h 235"/>
                  <a:gd name="T98" fmla="*/ 298 w 320"/>
                  <a:gd name="T99" fmla="*/ 64 h 235"/>
                  <a:gd name="T100" fmla="*/ 298 w 320"/>
                  <a:gd name="T101" fmla="*/ 10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0" h="235">
                    <a:moveTo>
                      <a:pt x="309" y="43"/>
                    </a:moveTo>
                    <a:cubicBezTo>
                      <a:pt x="234" y="43"/>
                      <a:pt x="234" y="43"/>
                      <a:pt x="234" y="43"/>
                    </a:cubicBezTo>
                    <a:cubicBezTo>
                      <a:pt x="234" y="19"/>
                      <a:pt x="215" y="0"/>
                      <a:pt x="192" y="0"/>
                    </a:cubicBezTo>
                    <a:cubicBezTo>
                      <a:pt x="128" y="0"/>
                      <a:pt x="128" y="0"/>
                      <a:pt x="128" y="0"/>
                    </a:cubicBezTo>
                    <a:cubicBezTo>
                      <a:pt x="104" y="0"/>
                      <a:pt x="85" y="19"/>
                      <a:pt x="85" y="43"/>
                    </a:cubicBezTo>
                    <a:cubicBezTo>
                      <a:pt x="10" y="43"/>
                      <a:pt x="10" y="43"/>
                      <a:pt x="10" y="43"/>
                    </a:cubicBezTo>
                    <a:cubicBezTo>
                      <a:pt x="4" y="43"/>
                      <a:pt x="0" y="48"/>
                      <a:pt x="0" y="54"/>
                    </a:cubicBezTo>
                    <a:cubicBezTo>
                      <a:pt x="0" y="118"/>
                      <a:pt x="0" y="118"/>
                      <a:pt x="0" y="118"/>
                    </a:cubicBezTo>
                    <a:cubicBezTo>
                      <a:pt x="0" y="124"/>
                      <a:pt x="4" y="128"/>
                      <a:pt x="10" y="128"/>
                    </a:cubicBezTo>
                    <a:cubicBezTo>
                      <a:pt x="21" y="128"/>
                      <a:pt x="21" y="128"/>
                      <a:pt x="21" y="128"/>
                    </a:cubicBezTo>
                    <a:cubicBezTo>
                      <a:pt x="21" y="224"/>
                      <a:pt x="21" y="224"/>
                      <a:pt x="21" y="224"/>
                    </a:cubicBezTo>
                    <a:cubicBezTo>
                      <a:pt x="21" y="230"/>
                      <a:pt x="26" y="235"/>
                      <a:pt x="32" y="235"/>
                    </a:cubicBezTo>
                    <a:cubicBezTo>
                      <a:pt x="288" y="235"/>
                      <a:pt x="288" y="235"/>
                      <a:pt x="288" y="235"/>
                    </a:cubicBezTo>
                    <a:cubicBezTo>
                      <a:pt x="294" y="235"/>
                      <a:pt x="298" y="230"/>
                      <a:pt x="298" y="224"/>
                    </a:cubicBezTo>
                    <a:cubicBezTo>
                      <a:pt x="298" y="128"/>
                      <a:pt x="298" y="128"/>
                      <a:pt x="298" y="128"/>
                    </a:cubicBezTo>
                    <a:cubicBezTo>
                      <a:pt x="309" y="128"/>
                      <a:pt x="309" y="128"/>
                      <a:pt x="309" y="128"/>
                    </a:cubicBezTo>
                    <a:cubicBezTo>
                      <a:pt x="315" y="128"/>
                      <a:pt x="320" y="124"/>
                      <a:pt x="320" y="118"/>
                    </a:cubicBezTo>
                    <a:cubicBezTo>
                      <a:pt x="320" y="54"/>
                      <a:pt x="320" y="54"/>
                      <a:pt x="320" y="54"/>
                    </a:cubicBezTo>
                    <a:cubicBezTo>
                      <a:pt x="320" y="48"/>
                      <a:pt x="315" y="43"/>
                      <a:pt x="309" y="43"/>
                    </a:cubicBezTo>
                    <a:close/>
                    <a:moveTo>
                      <a:pt x="128" y="22"/>
                    </a:moveTo>
                    <a:cubicBezTo>
                      <a:pt x="192" y="22"/>
                      <a:pt x="192" y="22"/>
                      <a:pt x="192" y="22"/>
                    </a:cubicBezTo>
                    <a:cubicBezTo>
                      <a:pt x="203" y="22"/>
                      <a:pt x="213" y="31"/>
                      <a:pt x="213" y="43"/>
                    </a:cubicBezTo>
                    <a:cubicBezTo>
                      <a:pt x="106" y="43"/>
                      <a:pt x="106" y="43"/>
                      <a:pt x="106" y="43"/>
                    </a:cubicBezTo>
                    <a:cubicBezTo>
                      <a:pt x="106" y="31"/>
                      <a:pt x="116" y="22"/>
                      <a:pt x="128" y="22"/>
                    </a:cubicBezTo>
                    <a:close/>
                    <a:moveTo>
                      <a:pt x="277" y="214"/>
                    </a:moveTo>
                    <a:cubicBezTo>
                      <a:pt x="42" y="214"/>
                      <a:pt x="42" y="214"/>
                      <a:pt x="42" y="214"/>
                    </a:cubicBezTo>
                    <a:cubicBezTo>
                      <a:pt x="42" y="128"/>
                      <a:pt x="42" y="128"/>
                      <a:pt x="42" y="128"/>
                    </a:cubicBezTo>
                    <a:cubicBezTo>
                      <a:pt x="128" y="128"/>
                      <a:pt x="128" y="128"/>
                      <a:pt x="128" y="128"/>
                    </a:cubicBezTo>
                    <a:cubicBezTo>
                      <a:pt x="128" y="139"/>
                      <a:pt x="128" y="139"/>
                      <a:pt x="128" y="139"/>
                    </a:cubicBezTo>
                    <a:cubicBezTo>
                      <a:pt x="128" y="145"/>
                      <a:pt x="132" y="150"/>
                      <a:pt x="138" y="150"/>
                    </a:cubicBezTo>
                    <a:cubicBezTo>
                      <a:pt x="181" y="150"/>
                      <a:pt x="181" y="150"/>
                      <a:pt x="181" y="150"/>
                    </a:cubicBezTo>
                    <a:cubicBezTo>
                      <a:pt x="187" y="150"/>
                      <a:pt x="192" y="145"/>
                      <a:pt x="192" y="139"/>
                    </a:cubicBezTo>
                    <a:cubicBezTo>
                      <a:pt x="192" y="128"/>
                      <a:pt x="192" y="128"/>
                      <a:pt x="192" y="128"/>
                    </a:cubicBezTo>
                    <a:cubicBezTo>
                      <a:pt x="277" y="128"/>
                      <a:pt x="277" y="128"/>
                      <a:pt x="277" y="128"/>
                    </a:cubicBezTo>
                    <a:lnTo>
                      <a:pt x="277" y="214"/>
                    </a:lnTo>
                    <a:close/>
                    <a:moveTo>
                      <a:pt x="170" y="128"/>
                    </a:moveTo>
                    <a:cubicBezTo>
                      <a:pt x="149" y="128"/>
                      <a:pt x="149" y="128"/>
                      <a:pt x="149" y="128"/>
                    </a:cubicBezTo>
                    <a:cubicBezTo>
                      <a:pt x="149" y="107"/>
                      <a:pt x="149" y="107"/>
                      <a:pt x="149" y="107"/>
                    </a:cubicBezTo>
                    <a:cubicBezTo>
                      <a:pt x="170" y="107"/>
                      <a:pt x="170" y="107"/>
                      <a:pt x="170" y="107"/>
                    </a:cubicBezTo>
                    <a:lnTo>
                      <a:pt x="170" y="128"/>
                    </a:lnTo>
                    <a:close/>
                    <a:moveTo>
                      <a:pt x="298" y="107"/>
                    </a:moveTo>
                    <a:cubicBezTo>
                      <a:pt x="192" y="107"/>
                      <a:pt x="192" y="107"/>
                      <a:pt x="192" y="107"/>
                    </a:cubicBezTo>
                    <a:cubicBezTo>
                      <a:pt x="192" y="96"/>
                      <a:pt x="192" y="96"/>
                      <a:pt x="192" y="96"/>
                    </a:cubicBezTo>
                    <a:cubicBezTo>
                      <a:pt x="192" y="90"/>
                      <a:pt x="187" y="86"/>
                      <a:pt x="181" y="86"/>
                    </a:cubicBezTo>
                    <a:cubicBezTo>
                      <a:pt x="138" y="86"/>
                      <a:pt x="138" y="86"/>
                      <a:pt x="138" y="86"/>
                    </a:cubicBezTo>
                    <a:cubicBezTo>
                      <a:pt x="132" y="86"/>
                      <a:pt x="128" y="90"/>
                      <a:pt x="128" y="96"/>
                    </a:cubicBezTo>
                    <a:cubicBezTo>
                      <a:pt x="128" y="107"/>
                      <a:pt x="128" y="107"/>
                      <a:pt x="128" y="107"/>
                    </a:cubicBezTo>
                    <a:cubicBezTo>
                      <a:pt x="21" y="107"/>
                      <a:pt x="21" y="107"/>
                      <a:pt x="21" y="107"/>
                    </a:cubicBezTo>
                    <a:cubicBezTo>
                      <a:pt x="21" y="64"/>
                      <a:pt x="21" y="64"/>
                      <a:pt x="21" y="64"/>
                    </a:cubicBezTo>
                    <a:cubicBezTo>
                      <a:pt x="298" y="64"/>
                      <a:pt x="298" y="64"/>
                      <a:pt x="298" y="64"/>
                    </a:cubicBezTo>
                    <a:lnTo>
                      <a:pt x="298" y="107"/>
                    </a:lnTo>
                    <a:close/>
                  </a:path>
                </a:pathLst>
              </a:custGeom>
              <a:grpFill/>
              <a:ln w="25400" cap="flat" cmpd="sng" algn="ctr">
                <a:noFill/>
                <a:prstDash val="solid"/>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en-CA" sz="1100" kern="0" dirty="0">
                  <a:solidFill>
                    <a:prstClr val="black"/>
                  </a:solidFill>
                  <a:cs typeface="Calibri" panose="020F0502020204030204" pitchFamily="34" charset="0"/>
                </a:endParaRPr>
              </a:p>
            </p:txBody>
          </p:sp>
        </p:grpSp>
        <p:grpSp>
          <p:nvGrpSpPr>
            <p:cNvPr id="12" name="Group 489">
              <a:extLst>
                <a:ext uri="{FF2B5EF4-FFF2-40B4-BE49-F238E27FC236}">
                  <a16:creationId xmlns:a16="http://schemas.microsoft.com/office/drawing/2014/main" id="{21B43C11-2227-4175-B35A-BD4827609FA9}"/>
                </a:ext>
              </a:extLst>
            </p:cNvPr>
            <p:cNvGrpSpPr>
              <a:grpSpLocks noChangeAspect="1"/>
            </p:cNvGrpSpPr>
            <p:nvPr/>
          </p:nvGrpSpPr>
          <p:grpSpPr bwMode="auto">
            <a:xfrm>
              <a:off x="1371858" y="2312621"/>
              <a:ext cx="619222" cy="613432"/>
              <a:chOff x="2920" y="2264"/>
              <a:chExt cx="340" cy="340"/>
            </a:xfrm>
            <a:solidFill>
              <a:srgbClr val="86BC25"/>
            </a:solidFill>
          </p:grpSpPr>
          <p:sp>
            <p:nvSpPr>
              <p:cNvPr id="76" name="Freeform 490">
                <a:extLst>
                  <a:ext uri="{FF2B5EF4-FFF2-40B4-BE49-F238E27FC236}">
                    <a16:creationId xmlns:a16="http://schemas.microsoft.com/office/drawing/2014/main" id="{36329A04-CE75-4C79-8637-ACBFB40D8EED}"/>
                  </a:ext>
                </a:extLst>
              </p:cNvPr>
              <p:cNvSpPr>
                <a:spLocks noEditPoints="1"/>
              </p:cNvSpPr>
              <p:nvPr/>
            </p:nvSpPr>
            <p:spPr bwMode="auto">
              <a:xfrm>
                <a:off x="2998" y="2363"/>
                <a:ext cx="184" cy="113"/>
              </a:xfrm>
              <a:custGeom>
                <a:avLst/>
                <a:gdLst>
                  <a:gd name="T0" fmla="*/ 11 w 277"/>
                  <a:gd name="T1" fmla="*/ 171 h 171"/>
                  <a:gd name="T2" fmla="*/ 267 w 277"/>
                  <a:gd name="T3" fmla="*/ 171 h 171"/>
                  <a:gd name="T4" fmla="*/ 277 w 277"/>
                  <a:gd name="T5" fmla="*/ 160 h 171"/>
                  <a:gd name="T6" fmla="*/ 277 w 277"/>
                  <a:gd name="T7" fmla="*/ 11 h 171"/>
                  <a:gd name="T8" fmla="*/ 267 w 277"/>
                  <a:gd name="T9" fmla="*/ 0 h 171"/>
                  <a:gd name="T10" fmla="*/ 11 w 277"/>
                  <a:gd name="T11" fmla="*/ 0 h 171"/>
                  <a:gd name="T12" fmla="*/ 0 w 277"/>
                  <a:gd name="T13" fmla="*/ 11 h 171"/>
                  <a:gd name="T14" fmla="*/ 0 w 277"/>
                  <a:gd name="T15" fmla="*/ 160 h 171"/>
                  <a:gd name="T16" fmla="*/ 11 w 277"/>
                  <a:gd name="T17" fmla="*/ 171 h 171"/>
                  <a:gd name="T18" fmla="*/ 21 w 277"/>
                  <a:gd name="T19" fmla="*/ 21 h 171"/>
                  <a:gd name="T20" fmla="*/ 256 w 277"/>
                  <a:gd name="T21" fmla="*/ 21 h 171"/>
                  <a:gd name="T22" fmla="*/ 256 w 277"/>
                  <a:gd name="T23" fmla="*/ 149 h 171"/>
                  <a:gd name="T24" fmla="*/ 21 w 277"/>
                  <a:gd name="T25" fmla="*/ 149 h 171"/>
                  <a:gd name="T26" fmla="*/ 21 w 277"/>
                  <a:gd name="T27" fmla="*/ 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171">
                    <a:moveTo>
                      <a:pt x="11" y="171"/>
                    </a:moveTo>
                    <a:cubicBezTo>
                      <a:pt x="267" y="171"/>
                      <a:pt x="267" y="171"/>
                      <a:pt x="267" y="171"/>
                    </a:cubicBezTo>
                    <a:cubicBezTo>
                      <a:pt x="273" y="171"/>
                      <a:pt x="277" y="166"/>
                      <a:pt x="277" y="160"/>
                    </a:cubicBezTo>
                    <a:cubicBezTo>
                      <a:pt x="277" y="11"/>
                      <a:pt x="277" y="11"/>
                      <a:pt x="277" y="11"/>
                    </a:cubicBezTo>
                    <a:cubicBezTo>
                      <a:pt x="277" y="5"/>
                      <a:pt x="273" y="0"/>
                      <a:pt x="267" y="0"/>
                    </a:cubicBezTo>
                    <a:cubicBezTo>
                      <a:pt x="11" y="0"/>
                      <a:pt x="11" y="0"/>
                      <a:pt x="11" y="0"/>
                    </a:cubicBezTo>
                    <a:cubicBezTo>
                      <a:pt x="5" y="0"/>
                      <a:pt x="0" y="5"/>
                      <a:pt x="0" y="11"/>
                    </a:cubicBezTo>
                    <a:cubicBezTo>
                      <a:pt x="0" y="160"/>
                      <a:pt x="0" y="160"/>
                      <a:pt x="0" y="160"/>
                    </a:cubicBezTo>
                    <a:cubicBezTo>
                      <a:pt x="0" y="166"/>
                      <a:pt x="5" y="171"/>
                      <a:pt x="11" y="171"/>
                    </a:cubicBezTo>
                    <a:close/>
                    <a:moveTo>
                      <a:pt x="21" y="21"/>
                    </a:moveTo>
                    <a:cubicBezTo>
                      <a:pt x="256" y="21"/>
                      <a:pt x="256" y="21"/>
                      <a:pt x="256" y="21"/>
                    </a:cubicBezTo>
                    <a:cubicBezTo>
                      <a:pt x="256" y="149"/>
                      <a:pt x="256" y="149"/>
                      <a:pt x="256" y="149"/>
                    </a:cubicBezTo>
                    <a:cubicBezTo>
                      <a:pt x="21" y="149"/>
                      <a:pt x="21" y="149"/>
                      <a:pt x="21" y="149"/>
                    </a:cubicBezTo>
                    <a:lnTo>
                      <a:pt x="21" y="21"/>
                    </a:lnTo>
                    <a:close/>
                  </a:path>
                </a:pathLst>
              </a:custGeom>
              <a:grpFill/>
              <a:ln w="25400" cap="flat" cmpd="sng" algn="ctr">
                <a:noFill/>
                <a:prstDash val="solid"/>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en-CA" sz="1100" kern="0" dirty="0">
                  <a:solidFill>
                    <a:prstClr val="black"/>
                  </a:solidFill>
                  <a:cs typeface="Calibri" panose="020F0502020204030204" pitchFamily="34" charset="0"/>
                </a:endParaRPr>
              </a:p>
            </p:txBody>
          </p:sp>
          <p:sp>
            <p:nvSpPr>
              <p:cNvPr id="77" name="Freeform 491">
                <a:extLst>
                  <a:ext uri="{FF2B5EF4-FFF2-40B4-BE49-F238E27FC236}">
                    <a16:creationId xmlns:a16="http://schemas.microsoft.com/office/drawing/2014/main" id="{0920FC86-0480-46CB-A405-F78384EE5A87}"/>
                  </a:ext>
                </a:extLst>
              </p:cNvPr>
              <p:cNvSpPr>
                <a:spLocks/>
              </p:cNvSpPr>
              <p:nvPr/>
            </p:nvSpPr>
            <p:spPr bwMode="auto">
              <a:xfrm>
                <a:off x="2984" y="2490"/>
                <a:ext cx="212" cy="14"/>
              </a:xfrm>
              <a:custGeom>
                <a:avLst/>
                <a:gdLst>
                  <a:gd name="T0" fmla="*/ 309 w 320"/>
                  <a:gd name="T1" fmla="*/ 0 h 21"/>
                  <a:gd name="T2" fmla="*/ 10 w 320"/>
                  <a:gd name="T3" fmla="*/ 0 h 21"/>
                  <a:gd name="T4" fmla="*/ 0 w 320"/>
                  <a:gd name="T5" fmla="*/ 11 h 21"/>
                  <a:gd name="T6" fmla="*/ 10 w 320"/>
                  <a:gd name="T7" fmla="*/ 21 h 21"/>
                  <a:gd name="T8" fmla="*/ 309 w 320"/>
                  <a:gd name="T9" fmla="*/ 21 h 21"/>
                  <a:gd name="T10" fmla="*/ 320 w 320"/>
                  <a:gd name="T11" fmla="*/ 11 h 21"/>
                  <a:gd name="T12" fmla="*/ 309 w 3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0" h="21">
                    <a:moveTo>
                      <a:pt x="309" y="0"/>
                    </a:moveTo>
                    <a:cubicBezTo>
                      <a:pt x="10" y="0"/>
                      <a:pt x="10" y="0"/>
                      <a:pt x="10" y="0"/>
                    </a:cubicBezTo>
                    <a:cubicBezTo>
                      <a:pt x="4" y="0"/>
                      <a:pt x="0" y="5"/>
                      <a:pt x="0" y="11"/>
                    </a:cubicBezTo>
                    <a:cubicBezTo>
                      <a:pt x="0" y="17"/>
                      <a:pt x="4" y="21"/>
                      <a:pt x="10" y="21"/>
                    </a:cubicBezTo>
                    <a:cubicBezTo>
                      <a:pt x="309" y="21"/>
                      <a:pt x="309" y="21"/>
                      <a:pt x="309" y="21"/>
                    </a:cubicBezTo>
                    <a:cubicBezTo>
                      <a:pt x="315" y="21"/>
                      <a:pt x="320" y="17"/>
                      <a:pt x="320" y="11"/>
                    </a:cubicBezTo>
                    <a:cubicBezTo>
                      <a:pt x="320" y="5"/>
                      <a:pt x="315" y="0"/>
                      <a:pt x="309" y="0"/>
                    </a:cubicBezTo>
                    <a:close/>
                  </a:path>
                </a:pathLst>
              </a:custGeom>
              <a:grpFill/>
              <a:ln w="25400" cap="flat" cmpd="sng" algn="ctr">
                <a:noFill/>
                <a:prstDash val="solid"/>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en-CA" sz="1100" kern="0" dirty="0">
                  <a:solidFill>
                    <a:prstClr val="black"/>
                  </a:solidFill>
                  <a:cs typeface="Calibri" panose="020F0502020204030204" pitchFamily="34" charset="0"/>
                </a:endParaRPr>
              </a:p>
            </p:txBody>
          </p:sp>
          <p:sp>
            <p:nvSpPr>
              <p:cNvPr id="78" name="Freeform 492">
                <a:extLst>
                  <a:ext uri="{FF2B5EF4-FFF2-40B4-BE49-F238E27FC236}">
                    <a16:creationId xmlns:a16="http://schemas.microsoft.com/office/drawing/2014/main" id="{0913E41D-52A0-47EE-AD45-A4C9AB007309}"/>
                  </a:ext>
                </a:extLst>
              </p:cNvPr>
              <p:cNvSpPr>
                <a:spLocks noEditPoints="1"/>
              </p:cNvSpPr>
              <p:nvPr/>
            </p:nvSpPr>
            <p:spPr bwMode="auto">
              <a:xfrm>
                <a:off x="2920" y="22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w="25400" cap="flat" cmpd="sng" algn="ctr">
                <a:noFill/>
                <a:prstDash val="solid"/>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en-CA" sz="1100" kern="0" dirty="0">
                  <a:solidFill>
                    <a:prstClr val="black"/>
                  </a:solidFill>
                  <a:cs typeface="Calibri" panose="020F0502020204030204" pitchFamily="34" charset="0"/>
                </a:endParaRPr>
              </a:p>
            </p:txBody>
          </p:sp>
        </p:grpSp>
        <p:grpSp>
          <p:nvGrpSpPr>
            <p:cNvPr id="13" name="Group 12">
              <a:extLst>
                <a:ext uri="{FF2B5EF4-FFF2-40B4-BE49-F238E27FC236}">
                  <a16:creationId xmlns:a16="http://schemas.microsoft.com/office/drawing/2014/main" id="{39343A74-5365-4E1C-9906-A7AADDBA8E70}"/>
                </a:ext>
              </a:extLst>
            </p:cNvPr>
            <p:cNvGrpSpPr/>
            <p:nvPr/>
          </p:nvGrpSpPr>
          <p:grpSpPr>
            <a:xfrm>
              <a:off x="384912" y="1700217"/>
              <a:ext cx="2593097" cy="477939"/>
              <a:chOff x="413228" y="1371600"/>
              <a:chExt cx="1947702" cy="476173"/>
            </a:xfrm>
          </p:grpSpPr>
          <p:sp>
            <p:nvSpPr>
              <p:cNvPr id="73" name="Right Triangle 49">
                <a:extLst>
                  <a:ext uri="{FF2B5EF4-FFF2-40B4-BE49-F238E27FC236}">
                    <a16:creationId xmlns:a16="http://schemas.microsoft.com/office/drawing/2014/main" id="{8CD61868-A66B-43CE-BACA-575604A2E78E}"/>
                  </a:ext>
                </a:extLst>
              </p:cNvPr>
              <p:cNvSpPr/>
              <p:nvPr/>
            </p:nvSpPr>
            <p:spPr bwMode="gray">
              <a:xfrm flipH="1" flipV="1">
                <a:off x="492373" y="1760934"/>
                <a:ext cx="294795" cy="86839"/>
              </a:xfrm>
              <a:custGeom>
                <a:avLst/>
                <a:gdLst>
                  <a:gd name="connsiteX0" fmla="*/ 0 w 253605"/>
                  <a:gd name="connsiteY0" fmla="*/ 102317 h 102317"/>
                  <a:gd name="connsiteX1" fmla="*/ 0 w 253605"/>
                  <a:gd name="connsiteY1" fmla="*/ 0 h 102317"/>
                  <a:gd name="connsiteX2" fmla="*/ 253605 w 253605"/>
                  <a:gd name="connsiteY2" fmla="*/ 102317 h 102317"/>
                  <a:gd name="connsiteX3" fmla="*/ 0 w 253605"/>
                  <a:gd name="connsiteY3" fmla="*/ 102317 h 102317"/>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52387 w 305992"/>
                  <a:gd name="connsiteY0" fmla="*/ 86839 h 86839"/>
                  <a:gd name="connsiteX1" fmla="*/ 0 w 305992"/>
                  <a:gd name="connsiteY1" fmla="*/ 0 h 86839"/>
                  <a:gd name="connsiteX2" fmla="*/ 305992 w 305992"/>
                  <a:gd name="connsiteY2" fmla="*/ 86839 h 86839"/>
                  <a:gd name="connsiteX3" fmla="*/ 52387 w 305992"/>
                  <a:gd name="connsiteY3" fmla="*/ 86839 h 86839"/>
                </a:gdLst>
                <a:ahLst/>
                <a:cxnLst>
                  <a:cxn ang="0">
                    <a:pos x="connsiteX0" y="connsiteY0"/>
                  </a:cxn>
                  <a:cxn ang="0">
                    <a:pos x="connsiteX1" y="connsiteY1"/>
                  </a:cxn>
                  <a:cxn ang="0">
                    <a:pos x="connsiteX2" y="connsiteY2"/>
                  </a:cxn>
                  <a:cxn ang="0">
                    <a:pos x="connsiteX3" y="connsiteY3"/>
                  </a:cxn>
                </a:cxnLst>
                <a:rect l="l" t="t" r="r" b="b"/>
                <a:pathLst>
                  <a:path w="305992" h="86839">
                    <a:moveTo>
                      <a:pt x="52387" y="86839"/>
                    </a:moveTo>
                    <a:lnTo>
                      <a:pt x="0" y="0"/>
                    </a:lnTo>
                    <a:lnTo>
                      <a:pt x="305992" y="86839"/>
                    </a:lnTo>
                    <a:lnTo>
                      <a:pt x="52387" y="86839"/>
                    </a:lnTo>
                    <a:close/>
                  </a:path>
                </a:pathLst>
              </a:custGeom>
              <a:solidFill>
                <a:srgbClr val="0D8390">
                  <a:lumMod val="50000"/>
                </a:srgbClr>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defRPr/>
                </a:pPr>
                <a:endParaRPr lang="en-US" sz="1100" kern="0" dirty="0">
                  <a:solidFill>
                    <a:prstClr val="white"/>
                  </a:solidFill>
                  <a:latin typeface="Calibri"/>
                  <a:cs typeface="Calibri" panose="020F0502020204030204" pitchFamily="34" charset="0"/>
                </a:endParaRPr>
              </a:p>
            </p:txBody>
          </p:sp>
          <p:sp>
            <p:nvSpPr>
              <p:cNvPr id="74" name="Right Triangle 49">
                <a:extLst>
                  <a:ext uri="{FF2B5EF4-FFF2-40B4-BE49-F238E27FC236}">
                    <a16:creationId xmlns:a16="http://schemas.microsoft.com/office/drawing/2014/main" id="{DFA40C53-4849-409F-BC42-B1936ACEE3B5}"/>
                  </a:ext>
                </a:extLst>
              </p:cNvPr>
              <p:cNvSpPr/>
              <p:nvPr/>
            </p:nvSpPr>
            <p:spPr bwMode="gray">
              <a:xfrm flipV="1">
                <a:off x="1976664" y="1760934"/>
                <a:ext cx="294795" cy="86839"/>
              </a:xfrm>
              <a:custGeom>
                <a:avLst/>
                <a:gdLst>
                  <a:gd name="connsiteX0" fmla="*/ 0 w 253605"/>
                  <a:gd name="connsiteY0" fmla="*/ 102317 h 102317"/>
                  <a:gd name="connsiteX1" fmla="*/ 0 w 253605"/>
                  <a:gd name="connsiteY1" fmla="*/ 0 h 102317"/>
                  <a:gd name="connsiteX2" fmla="*/ 253605 w 253605"/>
                  <a:gd name="connsiteY2" fmla="*/ 102317 h 102317"/>
                  <a:gd name="connsiteX3" fmla="*/ 0 w 253605"/>
                  <a:gd name="connsiteY3" fmla="*/ 102317 h 102317"/>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52387 w 305992"/>
                  <a:gd name="connsiteY0" fmla="*/ 86839 h 86839"/>
                  <a:gd name="connsiteX1" fmla="*/ 0 w 305992"/>
                  <a:gd name="connsiteY1" fmla="*/ 0 h 86839"/>
                  <a:gd name="connsiteX2" fmla="*/ 305992 w 305992"/>
                  <a:gd name="connsiteY2" fmla="*/ 86839 h 86839"/>
                  <a:gd name="connsiteX3" fmla="*/ 52387 w 305992"/>
                  <a:gd name="connsiteY3" fmla="*/ 86839 h 86839"/>
                </a:gdLst>
                <a:ahLst/>
                <a:cxnLst>
                  <a:cxn ang="0">
                    <a:pos x="connsiteX0" y="connsiteY0"/>
                  </a:cxn>
                  <a:cxn ang="0">
                    <a:pos x="connsiteX1" y="connsiteY1"/>
                  </a:cxn>
                  <a:cxn ang="0">
                    <a:pos x="connsiteX2" y="connsiteY2"/>
                  </a:cxn>
                  <a:cxn ang="0">
                    <a:pos x="connsiteX3" y="connsiteY3"/>
                  </a:cxn>
                </a:cxnLst>
                <a:rect l="l" t="t" r="r" b="b"/>
                <a:pathLst>
                  <a:path w="305992" h="86839">
                    <a:moveTo>
                      <a:pt x="52387" y="86839"/>
                    </a:moveTo>
                    <a:lnTo>
                      <a:pt x="0" y="0"/>
                    </a:lnTo>
                    <a:lnTo>
                      <a:pt x="305992" y="86839"/>
                    </a:lnTo>
                    <a:lnTo>
                      <a:pt x="52387" y="86839"/>
                    </a:lnTo>
                    <a:close/>
                  </a:path>
                </a:pathLst>
              </a:custGeom>
              <a:solidFill>
                <a:srgbClr val="0D8390">
                  <a:lumMod val="50000"/>
                </a:srgbClr>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defRPr/>
                </a:pPr>
                <a:endParaRPr lang="en-US" sz="1100" kern="0" dirty="0">
                  <a:solidFill>
                    <a:prstClr val="white"/>
                  </a:solidFill>
                  <a:latin typeface="Calibri"/>
                  <a:cs typeface="Calibri" panose="020F0502020204030204" pitchFamily="34" charset="0"/>
                </a:endParaRPr>
              </a:p>
            </p:txBody>
          </p:sp>
          <p:sp>
            <p:nvSpPr>
              <p:cNvPr id="75" name="Round Same Side Corner Rectangle 43">
                <a:extLst>
                  <a:ext uri="{FF2B5EF4-FFF2-40B4-BE49-F238E27FC236}">
                    <a16:creationId xmlns:a16="http://schemas.microsoft.com/office/drawing/2014/main" id="{31DC2DAB-55A9-4CD6-8226-E9CA8246D4F5}"/>
                  </a:ext>
                </a:extLst>
              </p:cNvPr>
              <p:cNvSpPr/>
              <p:nvPr/>
            </p:nvSpPr>
            <p:spPr bwMode="gray">
              <a:xfrm>
                <a:off x="413228" y="1371600"/>
                <a:ext cx="1947702" cy="389334"/>
              </a:xfrm>
              <a:custGeom>
                <a:avLst/>
                <a:gdLst>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84534 w 2105025"/>
                  <a:gd name="connsiteY5" fmla="*/ 389334 h 390526"/>
                  <a:gd name="connsiteX6" fmla="*/ 0 w 2105025"/>
                  <a:gd name="connsiteY6" fmla="*/ 390526 h 390526"/>
                  <a:gd name="connsiteX7" fmla="*/ 0 w 2105025"/>
                  <a:gd name="connsiteY7" fmla="*/ 390526 h 390526"/>
                  <a:gd name="connsiteX8" fmla="*/ 0 w 2105025"/>
                  <a:gd name="connsiteY8" fmla="*/ 61035 h 390526"/>
                  <a:gd name="connsiteX9" fmla="*/ 61035 w 2105025"/>
                  <a:gd name="connsiteY9"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2006203 w 2105025"/>
                  <a:gd name="connsiteY5" fmla="*/ 389334 h 390526"/>
                  <a:gd name="connsiteX6" fmla="*/ 84534 w 2105025"/>
                  <a:gd name="connsiteY6" fmla="*/ 389334 h 390526"/>
                  <a:gd name="connsiteX7" fmla="*/ 0 w 2105025"/>
                  <a:gd name="connsiteY7" fmla="*/ 390526 h 390526"/>
                  <a:gd name="connsiteX8" fmla="*/ 0 w 2105025"/>
                  <a:gd name="connsiteY8" fmla="*/ 390526 h 390526"/>
                  <a:gd name="connsiteX9" fmla="*/ 0 w 2105025"/>
                  <a:gd name="connsiteY9" fmla="*/ 61035 h 390526"/>
                  <a:gd name="connsiteX10" fmla="*/ 61035 w 2105025"/>
                  <a:gd name="connsiteY10"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006203 w 2105025"/>
                  <a:gd name="connsiteY4" fmla="*/ 389334 h 390526"/>
                  <a:gd name="connsiteX5" fmla="*/ 84534 w 2105025"/>
                  <a:gd name="connsiteY5" fmla="*/ 389334 h 390526"/>
                  <a:gd name="connsiteX6" fmla="*/ 0 w 2105025"/>
                  <a:gd name="connsiteY6" fmla="*/ 390526 h 390526"/>
                  <a:gd name="connsiteX7" fmla="*/ 0 w 2105025"/>
                  <a:gd name="connsiteY7" fmla="*/ 390526 h 390526"/>
                  <a:gd name="connsiteX8" fmla="*/ 0 w 2105025"/>
                  <a:gd name="connsiteY8" fmla="*/ 61035 h 390526"/>
                  <a:gd name="connsiteX9" fmla="*/ 61035 w 2105025"/>
                  <a:gd name="connsiteY9"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61035 h 390526"/>
                  <a:gd name="connsiteX7" fmla="*/ 61035 w 2105025"/>
                  <a:gd name="connsiteY7" fmla="*/ 0 h 390526"/>
                  <a:gd name="connsiteX0" fmla="*/ 61035 w 2105025"/>
                  <a:gd name="connsiteY0" fmla="*/ 0 h 389334"/>
                  <a:gd name="connsiteX1" fmla="*/ 2043990 w 2105025"/>
                  <a:gd name="connsiteY1" fmla="*/ 0 h 389334"/>
                  <a:gd name="connsiteX2" fmla="*/ 2105025 w 2105025"/>
                  <a:gd name="connsiteY2" fmla="*/ 61035 h 389334"/>
                  <a:gd name="connsiteX3" fmla="*/ 2006203 w 2105025"/>
                  <a:gd name="connsiteY3" fmla="*/ 389334 h 389334"/>
                  <a:gd name="connsiteX4" fmla="*/ 84534 w 2105025"/>
                  <a:gd name="connsiteY4" fmla="*/ 389334 h 389334"/>
                  <a:gd name="connsiteX5" fmla="*/ 0 w 2105025"/>
                  <a:gd name="connsiteY5" fmla="*/ 61035 h 389334"/>
                  <a:gd name="connsiteX6" fmla="*/ 61035 w 2105025"/>
                  <a:gd name="connsiteY6" fmla="*/ 0 h 38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5025" h="389334">
                    <a:moveTo>
                      <a:pt x="61035" y="0"/>
                    </a:moveTo>
                    <a:lnTo>
                      <a:pt x="2043990" y="0"/>
                    </a:lnTo>
                    <a:cubicBezTo>
                      <a:pt x="2077699" y="0"/>
                      <a:pt x="2105025" y="27326"/>
                      <a:pt x="2105025" y="61035"/>
                    </a:cubicBezTo>
                    <a:lnTo>
                      <a:pt x="2006203" y="389334"/>
                    </a:lnTo>
                    <a:lnTo>
                      <a:pt x="84534" y="389334"/>
                    </a:lnTo>
                    <a:lnTo>
                      <a:pt x="0" y="61035"/>
                    </a:lnTo>
                    <a:cubicBezTo>
                      <a:pt x="0" y="27326"/>
                      <a:pt x="27326" y="0"/>
                      <a:pt x="61035" y="0"/>
                    </a:cubicBezTo>
                    <a:close/>
                  </a:path>
                </a:pathLst>
              </a:custGeom>
              <a:solidFill>
                <a:srgbClr val="86BC25"/>
              </a:solidFill>
              <a:ln w="19050" algn="ctr">
                <a:noFill/>
                <a:miter lim="800000"/>
                <a:headEnd/>
                <a:tailEnd/>
              </a:ln>
            </p:spPr>
            <p:txBody>
              <a:bodyPr wrap="square" lIns="66675" tIns="66675" rIns="66675" bIns="81000" rtlCol="0" anchor="ctr"/>
              <a:lstStyle/>
              <a:p>
                <a:pPr algn="ctr">
                  <a:defRPr/>
                </a:pPr>
                <a:endParaRPr lang="en-US" sz="1100" b="1" kern="0" dirty="0">
                  <a:solidFill>
                    <a:prstClr val="white"/>
                  </a:solidFill>
                  <a:latin typeface="Calibri"/>
                  <a:cs typeface="Calibri" panose="020F0502020204030204" pitchFamily="34" charset="0"/>
                </a:endParaRPr>
              </a:p>
            </p:txBody>
          </p:sp>
        </p:grpSp>
        <p:grpSp>
          <p:nvGrpSpPr>
            <p:cNvPr id="14" name="Group 13">
              <a:extLst>
                <a:ext uri="{FF2B5EF4-FFF2-40B4-BE49-F238E27FC236}">
                  <a16:creationId xmlns:a16="http://schemas.microsoft.com/office/drawing/2014/main" id="{F5CD103E-6F51-471D-B4E6-6042F5BEB31D}"/>
                </a:ext>
              </a:extLst>
            </p:cNvPr>
            <p:cNvGrpSpPr/>
            <p:nvPr/>
          </p:nvGrpSpPr>
          <p:grpSpPr>
            <a:xfrm>
              <a:off x="513248" y="3617231"/>
              <a:ext cx="2530813" cy="2675714"/>
              <a:chOff x="582909" y="4047068"/>
              <a:chExt cx="2642778" cy="3211966"/>
            </a:xfrm>
          </p:grpSpPr>
          <p:sp>
            <p:nvSpPr>
              <p:cNvPr id="71" name="Rectangle 70">
                <a:extLst>
                  <a:ext uri="{FF2B5EF4-FFF2-40B4-BE49-F238E27FC236}">
                    <a16:creationId xmlns:a16="http://schemas.microsoft.com/office/drawing/2014/main" id="{4F64ABDC-885C-4485-B5C9-500472571868}"/>
                  </a:ext>
                </a:extLst>
              </p:cNvPr>
              <p:cNvSpPr/>
              <p:nvPr/>
            </p:nvSpPr>
            <p:spPr bwMode="gray">
              <a:xfrm>
                <a:off x="582909" y="4047068"/>
                <a:ext cx="2642778" cy="3124270"/>
              </a:xfrm>
              <a:prstGeom prst="rect">
                <a:avLst/>
              </a:prstGeom>
              <a:solidFill>
                <a:sysClr val="window" lastClr="FFFFFF">
                  <a:lumMod val="95000"/>
                </a:sysClr>
              </a:solidFill>
              <a:ln w="19050" algn="ctr">
                <a:noFill/>
                <a:miter lim="800000"/>
                <a:headEnd/>
                <a:tailEnd/>
              </a:ln>
            </p:spPr>
            <p:txBody>
              <a:bodyPr wrap="square" lIns="91440" tIns="91440" rIns="91440" bIns="91440" rtlCol="0" anchor="t"/>
              <a:lstStyle/>
              <a:p>
                <a:pPr marL="285750" indent="-285750">
                  <a:spcBef>
                    <a:spcPts val="600"/>
                  </a:spcBef>
                  <a:spcAft>
                    <a:spcPts val="600"/>
                  </a:spcAft>
                  <a:buFont typeface="Arial" panose="020B0604020202020204" pitchFamily="34" charset="0"/>
                  <a:buChar char="•"/>
                  <a:defRPr/>
                </a:pPr>
                <a:r>
                  <a:rPr lang="en-US" sz="1100" kern="0" dirty="0">
                    <a:solidFill>
                      <a:prstClr val="black"/>
                    </a:solidFill>
                    <a:latin typeface="Calibri"/>
                    <a:ea typeface="Verdana" panose="020B0604030504040204" pitchFamily="34" charset="0"/>
                    <a:cs typeface="Calibri" panose="020F0502020204030204" pitchFamily="34" charset="0"/>
                  </a:rPr>
                  <a:t>Best Employer in the Middle East by Hewitt</a:t>
                </a:r>
              </a:p>
              <a:p>
                <a:pPr marL="285750" indent="-285750">
                  <a:spcBef>
                    <a:spcPts val="600"/>
                  </a:spcBef>
                  <a:spcAft>
                    <a:spcPts val="600"/>
                  </a:spcAft>
                  <a:buFont typeface="Arial" panose="020B0604020202020204" pitchFamily="34" charset="0"/>
                  <a:buChar char="•"/>
                  <a:defRPr/>
                </a:pPr>
                <a:r>
                  <a:rPr lang="en-US" sz="1100" kern="0" dirty="0">
                    <a:solidFill>
                      <a:prstClr val="black"/>
                    </a:solidFill>
                    <a:latin typeface="Calibri"/>
                    <a:ea typeface="Verdana" panose="020B0604030504040204" pitchFamily="34" charset="0"/>
                    <a:cs typeface="Calibri" panose="020F0502020204030204" pitchFamily="34" charset="0"/>
                  </a:rPr>
                  <a:t>Most attractive employer in multiple ME countries by Universum</a:t>
                </a:r>
              </a:p>
              <a:p>
                <a:pPr marL="285750" indent="-285750">
                  <a:spcBef>
                    <a:spcPts val="600"/>
                  </a:spcBef>
                  <a:spcAft>
                    <a:spcPts val="600"/>
                  </a:spcAft>
                  <a:buFont typeface="Arial" panose="020B0604020202020204" pitchFamily="34" charset="0"/>
                  <a:buChar char="•"/>
                  <a:defRPr/>
                </a:pPr>
                <a:r>
                  <a:rPr lang="en-US" sz="1100" kern="0" dirty="0">
                    <a:solidFill>
                      <a:prstClr val="black"/>
                    </a:solidFill>
                    <a:latin typeface="Calibri"/>
                    <a:ea typeface="Verdana" panose="020B0604030504040204" pitchFamily="34" charset="0"/>
                    <a:cs typeface="Calibri" panose="020F0502020204030204" pitchFamily="34" charset="0"/>
                  </a:rPr>
                  <a:t>Deloitte EMEA HR Award for Business Partnering</a:t>
                </a:r>
              </a:p>
              <a:p>
                <a:pPr marL="285750" indent="-285750">
                  <a:spcBef>
                    <a:spcPts val="600"/>
                  </a:spcBef>
                  <a:spcAft>
                    <a:spcPts val="600"/>
                  </a:spcAft>
                  <a:buFont typeface="Arial" panose="020B0604020202020204" pitchFamily="34" charset="0"/>
                  <a:buChar char="•"/>
                  <a:defRPr/>
                </a:pPr>
                <a:r>
                  <a:rPr lang="en-US" sz="1100" kern="0" dirty="0">
                    <a:solidFill>
                      <a:prstClr val="black"/>
                    </a:solidFill>
                    <a:latin typeface="Calibri"/>
                    <a:ea typeface="Verdana" panose="020B0604030504040204" pitchFamily="34" charset="0"/>
                    <a:cs typeface="Calibri" panose="020F0502020204030204" pitchFamily="34" charset="0"/>
                  </a:rPr>
                  <a:t>Best professional services firm by Brand Finance </a:t>
                </a:r>
              </a:p>
              <a:p>
                <a:pPr marL="285750" indent="-285750">
                  <a:spcBef>
                    <a:spcPts val="600"/>
                  </a:spcBef>
                  <a:spcAft>
                    <a:spcPts val="600"/>
                  </a:spcAft>
                  <a:buFont typeface="Arial" panose="020B0604020202020204" pitchFamily="34" charset="0"/>
                  <a:buChar char="•"/>
                  <a:defRPr/>
                </a:pPr>
                <a:endParaRPr lang="en-US" sz="1100" kern="0" dirty="0">
                  <a:solidFill>
                    <a:prstClr val="black"/>
                  </a:solidFill>
                  <a:latin typeface="Calibri"/>
                  <a:ea typeface="Verdana" panose="020B0604030504040204" pitchFamily="34" charset="0"/>
                  <a:cs typeface="Calibri" panose="020F0502020204030204" pitchFamily="34" charset="0"/>
                </a:endParaRPr>
              </a:p>
            </p:txBody>
          </p:sp>
          <p:sp>
            <p:nvSpPr>
              <p:cNvPr id="72" name="Rectangle 71">
                <a:extLst>
                  <a:ext uri="{FF2B5EF4-FFF2-40B4-BE49-F238E27FC236}">
                    <a16:creationId xmlns:a16="http://schemas.microsoft.com/office/drawing/2014/main" id="{7202D1AB-4F75-46AF-AD9C-7796BFE37F6F}"/>
                  </a:ext>
                </a:extLst>
              </p:cNvPr>
              <p:cNvSpPr/>
              <p:nvPr/>
            </p:nvSpPr>
            <p:spPr bwMode="gray">
              <a:xfrm>
                <a:off x="756474" y="7171338"/>
                <a:ext cx="2295650" cy="87696"/>
              </a:xfrm>
              <a:prstGeom prst="rect">
                <a:avLst/>
              </a:prstGeom>
              <a:solidFill>
                <a:srgbClr val="86BC25"/>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defRPr/>
                </a:pPr>
                <a:endParaRPr lang="en-US" sz="1100" kern="0" dirty="0">
                  <a:solidFill>
                    <a:prstClr val="white"/>
                  </a:solidFill>
                  <a:latin typeface="Calibri"/>
                  <a:cs typeface="Calibri" panose="020F0502020204030204" pitchFamily="34" charset="0"/>
                </a:endParaRPr>
              </a:p>
            </p:txBody>
          </p:sp>
        </p:grpSp>
        <p:grpSp>
          <p:nvGrpSpPr>
            <p:cNvPr id="15" name="Group 14">
              <a:extLst>
                <a:ext uri="{FF2B5EF4-FFF2-40B4-BE49-F238E27FC236}">
                  <a16:creationId xmlns:a16="http://schemas.microsoft.com/office/drawing/2014/main" id="{9532AA3E-9814-4366-B2F5-4A3B7EB7FBA2}"/>
                </a:ext>
              </a:extLst>
            </p:cNvPr>
            <p:cNvGrpSpPr/>
            <p:nvPr/>
          </p:nvGrpSpPr>
          <p:grpSpPr>
            <a:xfrm>
              <a:off x="1256233" y="2178149"/>
              <a:ext cx="850454" cy="1406308"/>
              <a:chOff x="757805" y="1635343"/>
              <a:chExt cx="1185062" cy="2012973"/>
            </a:xfrm>
          </p:grpSpPr>
          <p:sp>
            <p:nvSpPr>
              <p:cNvPr id="66" name="Freeform 36">
                <a:extLst>
                  <a:ext uri="{FF2B5EF4-FFF2-40B4-BE49-F238E27FC236}">
                    <a16:creationId xmlns:a16="http://schemas.microsoft.com/office/drawing/2014/main" id="{E6D5CC7E-CEDC-488D-969C-DFA0905B9F0C}"/>
                  </a:ext>
                </a:extLst>
              </p:cNvPr>
              <p:cNvSpPr/>
              <p:nvPr/>
            </p:nvSpPr>
            <p:spPr bwMode="gray">
              <a:xfrm>
                <a:off x="757805" y="1635343"/>
                <a:ext cx="1185062" cy="1921248"/>
              </a:xfrm>
              <a:custGeom>
                <a:avLst/>
                <a:gdLst>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2938 h 1892938"/>
                  <a:gd name="connsiteX1" fmla="*/ 581393 w 1162418"/>
                  <a:gd name="connsiteY1" fmla="*/ 1762763 h 1892938"/>
                  <a:gd name="connsiteX2" fmla="*/ 508368 w 1162418"/>
                  <a:gd name="connsiteY2" fmla="*/ 1718313 h 1892938"/>
                  <a:gd name="connsiteX3" fmla="*/ 475030 w 1162418"/>
                  <a:gd name="connsiteY3" fmla="*/ 1678626 h 1892938"/>
                  <a:gd name="connsiteX4" fmla="*/ 505193 w 1162418"/>
                  <a:gd name="connsiteY4" fmla="*/ 1638938 h 1892938"/>
                  <a:gd name="connsiteX5" fmla="*/ 717918 w 1162418"/>
                  <a:gd name="connsiteY5" fmla="*/ 1638938 h 1892938"/>
                  <a:gd name="connsiteX6" fmla="*/ 746493 w 1162418"/>
                  <a:gd name="connsiteY6" fmla="*/ 1591313 h 1892938"/>
                  <a:gd name="connsiteX7" fmla="*/ 716330 w 1162418"/>
                  <a:gd name="connsiteY7" fmla="*/ 1554801 h 1892938"/>
                  <a:gd name="connsiteX8" fmla="*/ 398830 w 1162418"/>
                  <a:gd name="connsiteY8" fmla="*/ 1554801 h 1892938"/>
                  <a:gd name="connsiteX9" fmla="*/ 360730 w 1162418"/>
                  <a:gd name="connsiteY9" fmla="*/ 1516701 h 1892938"/>
                  <a:gd name="connsiteX10" fmla="*/ 382955 w 1162418"/>
                  <a:gd name="connsiteY10" fmla="*/ 1469076 h 1892938"/>
                  <a:gd name="connsiteX11" fmla="*/ 797293 w 1162418"/>
                  <a:gd name="connsiteY11" fmla="*/ 1469076 h 1892938"/>
                  <a:gd name="connsiteX12" fmla="*/ 830630 w 1162418"/>
                  <a:gd name="connsiteY12" fmla="*/ 1421451 h 1892938"/>
                  <a:gd name="connsiteX13" fmla="*/ 795705 w 1162418"/>
                  <a:gd name="connsiteY13" fmla="*/ 1378588 h 1892938"/>
                  <a:gd name="connsiteX14" fmla="*/ 386130 w 1162418"/>
                  <a:gd name="connsiteY14" fmla="*/ 1378588 h 1892938"/>
                  <a:gd name="connsiteX15" fmla="*/ 322630 w 1162418"/>
                  <a:gd name="connsiteY15" fmla="*/ 1346838 h 1892938"/>
                  <a:gd name="connsiteX16" fmla="*/ 283340 w 1162418"/>
                  <a:gd name="connsiteY16" fmla="*/ 1294848 h 1892938"/>
                  <a:gd name="connsiteX17" fmla="*/ 271830 w 1162418"/>
                  <a:gd name="connsiteY17" fmla="*/ 1202376 h 1892938"/>
                  <a:gd name="connsiteX18" fmla="*/ 260718 w 1162418"/>
                  <a:gd name="connsiteY18" fmla="*/ 1123001 h 1892938"/>
                  <a:gd name="connsiteX19" fmla="*/ 205155 w 1162418"/>
                  <a:gd name="connsiteY19" fmla="*/ 1032513 h 1892938"/>
                  <a:gd name="connsiteX20" fmla="*/ 130543 w 1162418"/>
                  <a:gd name="connsiteY20" fmla="*/ 949963 h 1892938"/>
                  <a:gd name="connsiteX21" fmla="*/ 55137 w 1162418"/>
                  <a:gd name="connsiteY21" fmla="*/ 840029 h 1892938"/>
                  <a:gd name="connsiteX22" fmla="*/ 13861 w 1162418"/>
                  <a:gd name="connsiteY22" fmla="*/ 730492 h 1892938"/>
                  <a:gd name="connsiteX23" fmla="*/ 368 w 1162418"/>
                  <a:gd name="connsiteY23" fmla="*/ 595951 h 1892938"/>
                  <a:gd name="connsiteX24" fmla="*/ 11480 w 1162418"/>
                  <a:gd name="connsiteY24" fmla="*/ 470538 h 1892938"/>
                  <a:gd name="connsiteX25" fmla="*/ 81330 w 1162418"/>
                  <a:gd name="connsiteY25" fmla="*/ 280038 h 1892938"/>
                  <a:gd name="connsiteX26" fmla="*/ 265480 w 1162418"/>
                  <a:gd name="connsiteY26" fmla="*/ 87950 h 1892938"/>
                  <a:gd name="connsiteX27" fmla="*/ 519480 w 1162418"/>
                  <a:gd name="connsiteY27" fmla="*/ 2226 h 1892938"/>
                  <a:gd name="connsiteX28" fmla="*/ 705218 w 1162418"/>
                  <a:gd name="connsiteY28" fmla="*/ 5401 h 1892938"/>
                  <a:gd name="connsiteX29" fmla="*/ 943343 w 1162418"/>
                  <a:gd name="connsiteY29" fmla="*/ 116526 h 1892938"/>
                  <a:gd name="connsiteX30" fmla="*/ 1100505 w 1162418"/>
                  <a:gd name="connsiteY30" fmla="*/ 305438 h 1892938"/>
                  <a:gd name="connsiteX31" fmla="*/ 1162418 w 1162418"/>
                  <a:gd name="connsiteY31" fmla="*/ 508638 h 1892938"/>
                  <a:gd name="connsiteX32" fmla="*/ 1159243 w 1162418"/>
                  <a:gd name="connsiteY32" fmla="*/ 678501 h 1892938"/>
                  <a:gd name="connsiteX33" fmla="*/ 1090980 w 1162418"/>
                  <a:gd name="connsiteY33" fmla="*/ 884876 h 1892938"/>
                  <a:gd name="connsiteX34" fmla="*/ 957630 w 1162418"/>
                  <a:gd name="connsiteY34" fmla="*/ 1053151 h 1892938"/>
                  <a:gd name="connsiteX35" fmla="*/ 914768 w 1162418"/>
                  <a:gd name="connsiteY35" fmla="*/ 1113476 h 1892938"/>
                  <a:gd name="connsiteX36" fmla="*/ 905243 w 1162418"/>
                  <a:gd name="connsiteY36" fmla="*/ 1170626 h 1892938"/>
                  <a:gd name="connsiteX37" fmla="*/ 905243 w 1162418"/>
                  <a:gd name="connsiteY37" fmla="*/ 1259526 h 1892938"/>
                  <a:gd name="connsiteX38" fmla="*/ 868730 w 1162418"/>
                  <a:gd name="connsiteY38" fmla="*/ 1296038 h 1892938"/>
                  <a:gd name="connsiteX39" fmla="*/ 641718 w 1162418"/>
                  <a:gd name="connsiteY39" fmla="*/ 1296038 h 1892938"/>
                  <a:gd name="connsiteX40" fmla="*/ 590918 w 1162418"/>
                  <a:gd name="connsiteY40" fmla="*/ 1273813 h 1892938"/>
                  <a:gd name="connsiteX41" fmla="*/ 590918 w 1162418"/>
                  <a:gd name="connsiteY41" fmla="*/ 1207138 h 1892938"/>
                  <a:gd name="connsiteX0" fmla="*/ 584568 w 1162418"/>
                  <a:gd name="connsiteY0" fmla="*/ 1895823 h 1895823"/>
                  <a:gd name="connsiteX1" fmla="*/ 581393 w 1162418"/>
                  <a:gd name="connsiteY1" fmla="*/ 1765648 h 1895823"/>
                  <a:gd name="connsiteX2" fmla="*/ 508368 w 1162418"/>
                  <a:gd name="connsiteY2" fmla="*/ 1721198 h 1895823"/>
                  <a:gd name="connsiteX3" fmla="*/ 475030 w 1162418"/>
                  <a:gd name="connsiteY3" fmla="*/ 1681511 h 1895823"/>
                  <a:gd name="connsiteX4" fmla="*/ 505193 w 1162418"/>
                  <a:gd name="connsiteY4" fmla="*/ 1641823 h 1895823"/>
                  <a:gd name="connsiteX5" fmla="*/ 717918 w 1162418"/>
                  <a:gd name="connsiteY5" fmla="*/ 1641823 h 1895823"/>
                  <a:gd name="connsiteX6" fmla="*/ 746493 w 1162418"/>
                  <a:gd name="connsiteY6" fmla="*/ 1594198 h 1895823"/>
                  <a:gd name="connsiteX7" fmla="*/ 716330 w 1162418"/>
                  <a:gd name="connsiteY7" fmla="*/ 1557686 h 1895823"/>
                  <a:gd name="connsiteX8" fmla="*/ 398830 w 1162418"/>
                  <a:gd name="connsiteY8" fmla="*/ 1557686 h 1895823"/>
                  <a:gd name="connsiteX9" fmla="*/ 360730 w 1162418"/>
                  <a:gd name="connsiteY9" fmla="*/ 1519586 h 1895823"/>
                  <a:gd name="connsiteX10" fmla="*/ 382955 w 1162418"/>
                  <a:gd name="connsiteY10" fmla="*/ 1471961 h 1895823"/>
                  <a:gd name="connsiteX11" fmla="*/ 797293 w 1162418"/>
                  <a:gd name="connsiteY11" fmla="*/ 1471961 h 1895823"/>
                  <a:gd name="connsiteX12" fmla="*/ 830630 w 1162418"/>
                  <a:gd name="connsiteY12" fmla="*/ 1424336 h 1895823"/>
                  <a:gd name="connsiteX13" fmla="*/ 795705 w 1162418"/>
                  <a:gd name="connsiteY13" fmla="*/ 1381473 h 1895823"/>
                  <a:gd name="connsiteX14" fmla="*/ 386130 w 1162418"/>
                  <a:gd name="connsiteY14" fmla="*/ 1381473 h 1895823"/>
                  <a:gd name="connsiteX15" fmla="*/ 322630 w 1162418"/>
                  <a:gd name="connsiteY15" fmla="*/ 1349723 h 1895823"/>
                  <a:gd name="connsiteX16" fmla="*/ 283340 w 1162418"/>
                  <a:gd name="connsiteY16" fmla="*/ 1297733 h 1895823"/>
                  <a:gd name="connsiteX17" fmla="*/ 271830 w 1162418"/>
                  <a:gd name="connsiteY17" fmla="*/ 1205261 h 1895823"/>
                  <a:gd name="connsiteX18" fmla="*/ 260718 w 1162418"/>
                  <a:gd name="connsiteY18" fmla="*/ 1125886 h 1895823"/>
                  <a:gd name="connsiteX19" fmla="*/ 205155 w 1162418"/>
                  <a:gd name="connsiteY19" fmla="*/ 1035398 h 1895823"/>
                  <a:gd name="connsiteX20" fmla="*/ 130543 w 1162418"/>
                  <a:gd name="connsiteY20" fmla="*/ 952848 h 1895823"/>
                  <a:gd name="connsiteX21" fmla="*/ 55137 w 1162418"/>
                  <a:gd name="connsiteY21" fmla="*/ 842914 h 1895823"/>
                  <a:gd name="connsiteX22" fmla="*/ 13861 w 1162418"/>
                  <a:gd name="connsiteY22" fmla="*/ 733377 h 1895823"/>
                  <a:gd name="connsiteX23" fmla="*/ 368 w 1162418"/>
                  <a:gd name="connsiteY23" fmla="*/ 598836 h 1895823"/>
                  <a:gd name="connsiteX24" fmla="*/ 11480 w 1162418"/>
                  <a:gd name="connsiteY24" fmla="*/ 473423 h 1895823"/>
                  <a:gd name="connsiteX25" fmla="*/ 81330 w 1162418"/>
                  <a:gd name="connsiteY25" fmla="*/ 282923 h 1895823"/>
                  <a:gd name="connsiteX26" fmla="*/ 265480 w 1162418"/>
                  <a:gd name="connsiteY26" fmla="*/ 90835 h 1895823"/>
                  <a:gd name="connsiteX27" fmla="*/ 519480 w 1162418"/>
                  <a:gd name="connsiteY27" fmla="*/ 5111 h 1895823"/>
                  <a:gd name="connsiteX28" fmla="*/ 705218 w 1162418"/>
                  <a:gd name="connsiteY28" fmla="*/ 8286 h 1895823"/>
                  <a:gd name="connsiteX29" fmla="*/ 943343 w 1162418"/>
                  <a:gd name="connsiteY29" fmla="*/ 119411 h 1895823"/>
                  <a:gd name="connsiteX30" fmla="*/ 1100505 w 1162418"/>
                  <a:gd name="connsiteY30" fmla="*/ 308323 h 1895823"/>
                  <a:gd name="connsiteX31" fmla="*/ 1162418 w 1162418"/>
                  <a:gd name="connsiteY31" fmla="*/ 511523 h 1895823"/>
                  <a:gd name="connsiteX32" fmla="*/ 1159243 w 1162418"/>
                  <a:gd name="connsiteY32" fmla="*/ 681386 h 1895823"/>
                  <a:gd name="connsiteX33" fmla="*/ 1090980 w 1162418"/>
                  <a:gd name="connsiteY33" fmla="*/ 887761 h 1895823"/>
                  <a:gd name="connsiteX34" fmla="*/ 957630 w 1162418"/>
                  <a:gd name="connsiteY34" fmla="*/ 1056036 h 1895823"/>
                  <a:gd name="connsiteX35" fmla="*/ 914768 w 1162418"/>
                  <a:gd name="connsiteY35" fmla="*/ 1116361 h 1895823"/>
                  <a:gd name="connsiteX36" fmla="*/ 905243 w 1162418"/>
                  <a:gd name="connsiteY36" fmla="*/ 1173511 h 1895823"/>
                  <a:gd name="connsiteX37" fmla="*/ 905243 w 1162418"/>
                  <a:gd name="connsiteY37" fmla="*/ 1262411 h 1895823"/>
                  <a:gd name="connsiteX38" fmla="*/ 868730 w 1162418"/>
                  <a:gd name="connsiteY38" fmla="*/ 1298923 h 1895823"/>
                  <a:gd name="connsiteX39" fmla="*/ 641718 w 1162418"/>
                  <a:gd name="connsiteY39" fmla="*/ 1298923 h 1895823"/>
                  <a:gd name="connsiteX40" fmla="*/ 590918 w 1162418"/>
                  <a:gd name="connsiteY40" fmla="*/ 1276698 h 1895823"/>
                  <a:gd name="connsiteX41" fmla="*/ 590918 w 1162418"/>
                  <a:gd name="connsiteY41" fmla="*/ 1210023 h 1895823"/>
                  <a:gd name="connsiteX0" fmla="*/ 584568 w 1162418"/>
                  <a:gd name="connsiteY0" fmla="*/ 1897931 h 1897931"/>
                  <a:gd name="connsiteX1" fmla="*/ 581393 w 1162418"/>
                  <a:gd name="connsiteY1" fmla="*/ 1767756 h 1897931"/>
                  <a:gd name="connsiteX2" fmla="*/ 508368 w 1162418"/>
                  <a:gd name="connsiteY2" fmla="*/ 1723306 h 1897931"/>
                  <a:gd name="connsiteX3" fmla="*/ 475030 w 1162418"/>
                  <a:gd name="connsiteY3" fmla="*/ 1683619 h 1897931"/>
                  <a:gd name="connsiteX4" fmla="*/ 505193 w 1162418"/>
                  <a:gd name="connsiteY4" fmla="*/ 1643931 h 1897931"/>
                  <a:gd name="connsiteX5" fmla="*/ 717918 w 1162418"/>
                  <a:gd name="connsiteY5" fmla="*/ 1643931 h 1897931"/>
                  <a:gd name="connsiteX6" fmla="*/ 746493 w 1162418"/>
                  <a:gd name="connsiteY6" fmla="*/ 1596306 h 1897931"/>
                  <a:gd name="connsiteX7" fmla="*/ 716330 w 1162418"/>
                  <a:gd name="connsiteY7" fmla="*/ 1559794 h 1897931"/>
                  <a:gd name="connsiteX8" fmla="*/ 398830 w 1162418"/>
                  <a:gd name="connsiteY8" fmla="*/ 1559794 h 1897931"/>
                  <a:gd name="connsiteX9" fmla="*/ 360730 w 1162418"/>
                  <a:gd name="connsiteY9" fmla="*/ 1521694 h 1897931"/>
                  <a:gd name="connsiteX10" fmla="*/ 382955 w 1162418"/>
                  <a:gd name="connsiteY10" fmla="*/ 1474069 h 1897931"/>
                  <a:gd name="connsiteX11" fmla="*/ 797293 w 1162418"/>
                  <a:gd name="connsiteY11" fmla="*/ 1474069 h 1897931"/>
                  <a:gd name="connsiteX12" fmla="*/ 830630 w 1162418"/>
                  <a:gd name="connsiteY12" fmla="*/ 1426444 h 1897931"/>
                  <a:gd name="connsiteX13" fmla="*/ 795705 w 1162418"/>
                  <a:gd name="connsiteY13" fmla="*/ 1383581 h 1897931"/>
                  <a:gd name="connsiteX14" fmla="*/ 386130 w 1162418"/>
                  <a:gd name="connsiteY14" fmla="*/ 1383581 h 1897931"/>
                  <a:gd name="connsiteX15" fmla="*/ 322630 w 1162418"/>
                  <a:gd name="connsiteY15" fmla="*/ 1351831 h 1897931"/>
                  <a:gd name="connsiteX16" fmla="*/ 283340 w 1162418"/>
                  <a:gd name="connsiteY16" fmla="*/ 1299841 h 1897931"/>
                  <a:gd name="connsiteX17" fmla="*/ 271830 w 1162418"/>
                  <a:gd name="connsiteY17" fmla="*/ 1207369 h 1897931"/>
                  <a:gd name="connsiteX18" fmla="*/ 260718 w 1162418"/>
                  <a:gd name="connsiteY18" fmla="*/ 1127994 h 1897931"/>
                  <a:gd name="connsiteX19" fmla="*/ 205155 w 1162418"/>
                  <a:gd name="connsiteY19" fmla="*/ 1037506 h 1897931"/>
                  <a:gd name="connsiteX20" fmla="*/ 130543 w 1162418"/>
                  <a:gd name="connsiteY20" fmla="*/ 954956 h 1897931"/>
                  <a:gd name="connsiteX21" fmla="*/ 55137 w 1162418"/>
                  <a:gd name="connsiteY21" fmla="*/ 845022 h 1897931"/>
                  <a:gd name="connsiteX22" fmla="*/ 13861 w 1162418"/>
                  <a:gd name="connsiteY22" fmla="*/ 735485 h 1897931"/>
                  <a:gd name="connsiteX23" fmla="*/ 368 w 1162418"/>
                  <a:gd name="connsiteY23" fmla="*/ 600944 h 1897931"/>
                  <a:gd name="connsiteX24" fmla="*/ 11480 w 1162418"/>
                  <a:gd name="connsiteY24" fmla="*/ 475531 h 1897931"/>
                  <a:gd name="connsiteX25" fmla="*/ 81330 w 1162418"/>
                  <a:gd name="connsiteY25" fmla="*/ 285031 h 1897931"/>
                  <a:gd name="connsiteX26" fmla="*/ 265480 w 1162418"/>
                  <a:gd name="connsiteY26" fmla="*/ 92943 h 1897931"/>
                  <a:gd name="connsiteX27" fmla="*/ 519480 w 1162418"/>
                  <a:gd name="connsiteY27" fmla="*/ 3648 h 1897931"/>
                  <a:gd name="connsiteX28" fmla="*/ 705218 w 1162418"/>
                  <a:gd name="connsiteY28" fmla="*/ 10394 h 1897931"/>
                  <a:gd name="connsiteX29" fmla="*/ 943343 w 1162418"/>
                  <a:gd name="connsiteY29" fmla="*/ 121519 h 1897931"/>
                  <a:gd name="connsiteX30" fmla="*/ 1100505 w 1162418"/>
                  <a:gd name="connsiteY30" fmla="*/ 310431 h 1897931"/>
                  <a:gd name="connsiteX31" fmla="*/ 1162418 w 1162418"/>
                  <a:gd name="connsiteY31" fmla="*/ 513631 h 1897931"/>
                  <a:gd name="connsiteX32" fmla="*/ 1159243 w 1162418"/>
                  <a:gd name="connsiteY32" fmla="*/ 683494 h 1897931"/>
                  <a:gd name="connsiteX33" fmla="*/ 1090980 w 1162418"/>
                  <a:gd name="connsiteY33" fmla="*/ 889869 h 1897931"/>
                  <a:gd name="connsiteX34" fmla="*/ 957630 w 1162418"/>
                  <a:gd name="connsiteY34" fmla="*/ 1058144 h 1897931"/>
                  <a:gd name="connsiteX35" fmla="*/ 914768 w 1162418"/>
                  <a:gd name="connsiteY35" fmla="*/ 1118469 h 1897931"/>
                  <a:gd name="connsiteX36" fmla="*/ 905243 w 1162418"/>
                  <a:gd name="connsiteY36" fmla="*/ 1175619 h 1897931"/>
                  <a:gd name="connsiteX37" fmla="*/ 905243 w 1162418"/>
                  <a:gd name="connsiteY37" fmla="*/ 1264519 h 1897931"/>
                  <a:gd name="connsiteX38" fmla="*/ 868730 w 1162418"/>
                  <a:gd name="connsiteY38" fmla="*/ 1301031 h 1897931"/>
                  <a:gd name="connsiteX39" fmla="*/ 641718 w 1162418"/>
                  <a:gd name="connsiteY39" fmla="*/ 1301031 h 1897931"/>
                  <a:gd name="connsiteX40" fmla="*/ 590918 w 1162418"/>
                  <a:gd name="connsiteY40" fmla="*/ 1278806 h 1897931"/>
                  <a:gd name="connsiteX41" fmla="*/ 590918 w 1162418"/>
                  <a:gd name="connsiteY41" fmla="*/ 1212131 h 1897931"/>
                  <a:gd name="connsiteX0" fmla="*/ 584568 w 1162418"/>
                  <a:gd name="connsiteY0" fmla="*/ 1897931 h 1897931"/>
                  <a:gd name="connsiteX1" fmla="*/ 581393 w 1162418"/>
                  <a:gd name="connsiteY1" fmla="*/ 1767756 h 1897931"/>
                  <a:gd name="connsiteX2" fmla="*/ 508368 w 1162418"/>
                  <a:gd name="connsiteY2" fmla="*/ 1723306 h 1897931"/>
                  <a:gd name="connsiteX3" fmla="*/ 475030 w 1162418"/>
                  <a:gd name="connsiteY3" fmla="*/ 1683619 h 1897931"/>
                  <a:gd name="connsiteX4" fmla="*/ 505193 w 1162418"/>
                  <a:gd name="connsiteY4" fmla="*/ 1643931 h 1897931"/>
                  <a:gd name="connsiteX5" fmla="*/ 717918 w 1162418"/>
                  <a:gd name="connsiteY5" fmla="*/ 1643931 h 1897931"/>
                  <a:gd name="connsiteX6" fmla="*/ 746493 w 1162418"/>
                  <a:gd name="connsiteY6" fmla="*/ 1596306 h 1897931"/>
                  <a:gd name="connsiteX7" fmla="*/ 716330 w 1162418"/>
                  <a:gd name="connsiteY7" fmla="*/ 1559794 h 1897931"/>
                  <a:gd name="connsiteX8" fmla="*/ 398830 w 1162418"/>
                  <a:gd name="connsiteY8" fmla="*/ 1559794 h 1897931"/>
                  <a:gd name="connsiteX9" fmla="*/ 360730 w 1162418"/>
                  <a:gd name="connsiteY9" fmla="*/ 1521694 h 1897931"/>
                  <a:gd name="connsiteX10" fmla="*/ 382955 w 1162418"/>
                  <a:gd name="connsiteY10" fmla="*/ 1474069 h 1897931"/>
                  <a:gd name="connsiteX11" fmla="*/ 797293 w 1162418"/>
                  <a:gd name="connsiteY11" fmla="*/ 1474069 h 1897931"/>
                  <a:gd name="connsiteX12" fmla="*/ 830630 w 1162418"/>
                  <a:gd name="connsiteY12" fmla="*/ 1426444 h 1897931"/>
                  <a:gd name="connsiteX13" fmla="*/ 795705 w 1162418"/>
                  <a:gd name="connsiteY13" fmla="*/ 1383581 h 1897931"/>
                  <a:gd name="connsiteX14" fmla="*/ 386130 w 1162418"/>
                  <a:gd name="connsiteY14" fmla="*/ 1383581 h 1897931"/>
                  <a:gd name="connsiteX15" fmla="*/ 322630 w 1162418"/>
                  <a:gd name="connsiteY15" fmla="*/ 1351831 h 1897931"/>
                  <a:gd name="connsiteX16" fmla="*/ 283340 w 1162418"/>
                  <a:gd name="connsiteY16" fmla="*/ 1299841 h 1897931"/>
                  <a:gd name="connsiteX17" fmla="*/ 271830 w 1162418"/>
                  <a:gd name="connsiteY17" fmla="*/ 1207369 h 1897931"/>
                  <a:gd name="connsiteX18" fmla="*/ 260718 w 1162418"/>
                  <a:gd name="connsiteY18" fmla="*/ 1127994 h 1897931"/>
                  <a:gd name="connsiteX19" fmla="*/ 205155 w 1162418"/>
                  <a:gd name="connsiteY19" fmla="*/ 1037506 h 1897931"/>
                  <a:gd name="connsiteX20" fmla="*/ 130543 w 1162418"/>
                  <a:gd name="connsiteY20" fmla="*/ 954956 h 1897931"/>
                  <a:gd name="connsiteX21" fmla="*/ 55137 w 1162418"/>
                  <a:gd name="connsiteY21" fmla="*/ 845022 h 1897931"/>
                  <a:gd name="connsiteX22" fmla="*/ 13861 w 1162418"/>
                  <a:gd name="connsiteY22" fmla="*/ 735485 h 1897931"/>
                  <a:gd name="connsiteX23" fmla="*/ 368 w 1162418"/>
                  <a:gd name="connsiteY23" fmla="*/ 600944 h 1897931"/>
                  <a:gd name="connsiteX24" fmla="*/ 11480 w 1162418"/>
                  <a:gd name="connsiteY24" fmla="*/ 475531 h 1897931"/>
                  <a:gd name="connsiteX25" fmla="*/ 81330 w 1162418"/>
                  <a:gd name="connsiteY25" fmla="*/ 285031 h 1897931"/>
                  <a:gd name="connsiteX26" fmla="*/ 265480 w 1162418"/>
                  <a:gd name="connsiteY26" fmla="*/ 92943 h 1897931"/>
                  <a:gd name="connsiteX27" fmla="*/ 519480 w 1162418"/>
                  <a:gd name="connsiteY27" fmla="*/ 3648 h 1897931"/>
                  <a:gd name="connsiteX28" fmla="*/ 705218 w 1162418"/>
                  <a:gd name="connsiteY28" fmla="*/ 10394 h 1897931"/>
                  <a:gd name="connsiteX29" fmla="*/ 943343 w 1162418"/>
                  <a:gd name="connsiteY29" fmla="*/ 121519 h 1897931"/>
                  <a:gd name="connsiteX30" fmla="*/ 1100505 w 1162418"/>
                  <a:gd name="connsiteY30" fmla="*/ 310431 h 1897931"/>
                  <a:gd name="connsiteX31" fmla="*/ 1162418 w 1162418"/>
                  <a:gd name="connsiteY31" fmla="*/ 513631 h 1897931"/>
                  <a:gd name="connsiteX32" fmla="*/ 1159243 w 1162418"/>
                  <a:gd name="connsiteY32" fmla="*/ 683494 h 1897931"/>
                  <a:gd name="connsiteX33" fmla="*/ 1090980 w 1162418"/>
                  <a:gd name="connsiteY33" fmla="*/ 889869 h 1897931"/>
                  <a:gd name="connsiteX34" fmla="*/ 957630 w 1162418"/>
                  <a:gd name="connsiteY34" fmla="*/ 1058144 h 1897931"/>
                  <a:gd name="connsiteX35" fmla="*/ 914768 w 1162418"/>
                  <a:gd name="connsiteY35" fmla="*/ 1118469 h 1897931"/>
                  <a:gd name="connsiteX36" fmla="*/ 905243 w 1162418"/>
                  <a:gd name="connsiteY36" fmla="*/ 1175619 h 1897931"/>
                  <a:gd name="connsiteX37" fmla="*/ 905243 w 1162418"/>
                  <a:gd name="connsiteY37" fmla="*/ 1264519 h 1897931"/>
                  <a:gd name="connsiteX38" fmla="*/ 868730 w 1162418"/>
                  <a:gd name="connsiteY38" fmla="*/ 1301031 h 1897931"/>
                  <a:gd name="connsiteX39" fmla="*/ 641718 w 1162418"/>
                  <a:gd name="connsiteY39" fmla="*/ 1301031 h 1897931"/>
                  <a:gd name="connsiteX40" fmla="*/ 590918 w 1162418"/>
                  <a:gd name="connsiteY40" fmla="*/ 1278806 h 1897931"/>
                  <a:gd name="connsiteX41" fmla="*/ 590918 w 1162418"/>
                  <a:gd name="connsiteY41" fmla="*/ 1212131 h 1897931"/>
                  <a:gd name="connsiteX0" fmla="*/ 584568 w 1162418"/>
                  <a:gd name="connsiteY0" fmla="*/ 1894283 h 1894283"/>
                  <a:gd name="connsiteX1" fmla="*/ 581393 w 1162418"/>
                  <a:gd name="connsiteY1" fmla="*/ 1764108 h 1894283"/>
                  <a:gd name="connsiteX2" fmla="*/ 508368 w 1162418"/>
                  <a:gd name="connsiteY2" fmla="*/ 1719658 h 1894283"/>
                  <a:gd name="connsiteX3" fmla="*/ 475030 w 1162418"/>
                  <a:gd name="connsiteY3" fmla="*/ 1679971 h 1894283"/>
                  <a:gd name="connsiteX4" fmla="*/ 505193 w 1162418"/>
                  <a:gd name="connsiteY4" fmla="*/ 1640283 h 1894283"/>
                  <a:gd name="connsiteX5" fmla="*/ 717918 w 1162418"/>
                  <a:gd name="connsiteY5" fmla="*/ 1640283 h 1894283"/>
                  <a:gd name="connsiteX6" fmla="*/ 746493 w 1162418"/>
                  <a:gd name="connsiteY6" fmla="*/ 1592658 h 1894283"/>
                  <a:gd name="connsiteX7" fmla="*/ 716330 w 1162418"/>
                  <a:gd name="connsiteY7" fmla="*/ 1556146 h 1894283"/>
                  <a:gd name="connsiteX8" fmla="*/ 398830 w 1162418"/>
                  <a:gd name="connsiteY8" fmla="*/ 1556146 h 1894283"/>
                  <a:gd name="connsiteX9" fmla="*/ 360730 w 1162418"/>
                  <a:gd name="connsiteY9" fmla="*/ 1518046 h 1894283"/>
                  <a:gd name="connsiteX10" fmla="*/ 382955 w 1162418"/>
                  <a:gd name="connsiteY10" fmla="*/ 1470421 h 1894283"/>
                  <a:gd name="connsiteX11" fmla="*/ 797293 w 1162418"/>
                  <a:gd name="connsiteY11" fmla="*/ 1470421 h 1894283"/>
                  <a:gd name="connsiteX12" fmla="*/ 830630 w 1162418"/>
                  <a:gd name="connsiteY12" fmla="*/ 1422796 h 1894283"/>
                  <a:gd name="connsiteX13" fmla="*/ 795705 w 1162418"/>
                  <a:gd name="connsiteY13" fmla="*/ 1379933 h 1894283"/>
                  <a:gd name="connsiteX14" fmla="*/ 386130 w 1162418"/>
                  <a:gd name="connsiteY14" fmla="*/ 1379933 h 1894283"/>
                  <a:gd name="connsiteX15" fmla="*/ 322630 w 1162418"/>
                  <a:gd name="connsiteY15" fmla="*/ 1348183 h 1894283"/>
                  <a:gd name="connsiteX16" fmla="*/ 283340 w 1162418"/>
                  <a:gd name="connsiteY16" fmla="*/ 1296193 h 1894283"/>
                  <a:gd name="connsiteX17" fmla="*/ 271830 w 1162418"/>
                  <a:gd name="connsiteY17" fmla="*/ 1203721 h 1894283"/>
                  <a:gd name="connsiteX18" fmla="*/ 260718 w 1162418"/>
                  <a:gd name="connsiteY18" fmla="*/ 1124346 h 1894283"/>
                  <a:gd name="connsiteX19" fmla="*/ 205155 w 1162418"/>
                  <a:gd name="connsiteY19" fmla="*/ 1033858 h 1894283"/>
                  <a:gd name="connsiteX20" fmla="*/ 130543 w 1162418"/>
                  <a:gd name="connsiteY20" fmla="*/ 951308 h 1894283"/>
                  <a:gd name="connsiteX21" fmla="*/ 55137 w 1162418"/>
                  <a:gd name="connsiteY21" fmla="*/ 841374 h 1894283"/>
                  <a:gd name="connsiteX22" fmla="*/ 13861 w 1162418"/>
                  <a:gd name="connsiteY22" fmla="*/ 731837 h 1894283"/>
                  <a:gd name="connsiteX23" fmla="*/ 368 w 1162418"/>
                  <a:gd name="connsiteY23" fmla="*/ 597296 h 1894283"/>
                  <a:gd name="connsiteX24" fmla="*/ 11480 w 1162418"/>
                  <a:gd name="connsiteY24" fmla="*/ 471883 h 1894283"/>
                  <a:gd name="connsiteX25" fmla="*/ 81330 w 1162418"/>
                  <a:gd name="connsiteY25" fmla="*/ 281383 h 1894283"/>
                  <a:gd name="connsiteX26" fmla="*/ 265480 w 1162418"/>
                  <a:gd name="connsiteY26" fmla="*/ 89295 h 1894283"/>
                  <a:gd name="connsiteX27" fmla="*/ 519480 w 1162418"/>
                  <a:gd name="connsiteY27" fmla="*/ 0 h 1894283"/>
                  <a:gd name="connsiteX28" fmla="*/ 705218 w 1162418"/>
                  <a:gd name="connsiteY28" fmla="*/ 6746 h 1894283"/>
                  <a:gd name="connsiteX29" fmla="*/ 943343 w 1162418"/>
                  <a:gd name="connsiteY29" fmla="*/ 117871 h 1894283"/>
                  <a:gd name="connsiteX30" fmla="*/ 1100505 w 1162418"/>
                  <a:gd name="connsiteY30" fmla="*/ 306783 h 1894283"/>
                  <a:gd name="connsiteX31" fmla="*/ 1162418 w 1162418"/>
                  <a:gd name="connsiteY31" fmla="*/ 509983 h 1894283"/>
                  <a:gd name="connsiteX32" fmla="*/ 1159243 w 1162418"/>
                  <a:gd name="connsiteY32" fmla="*/ 679846 h 1894283"/>
                  <a:gd name="connsiteX33" fmla="*/ 1090980 w 1162418"/>
                  <a:gd name="connsiteY33" fmla="*/ 886221 h 1894283"/>
                  <a:gd name="connsiteX34" fmla="*/ 957630 w 1162418"/>
                  <a:gd name="connsiteY34" fmla="*/ 1054496 h 1894283"/>
                  <a:gd name="connsiteX35" fmla="*/ 914768 w 1162418"/>
                  <a:gd name="connsiteY35" fmla="*/ 1114821 h 1894283"/>
                  <a:gd name="connsiteX36" fmla="*/ 905243 w 1162418"/>
                  <a:gd name="connsiteY36" fmla="*/ 1171971 h 1894283"/>
                  <a:gd name="connsiteX37" fmla="*/ 905243 w 1162418"/>
                  <a:gd name="connsiteY37" fmla="*/ 1260871 h 1894283"/>
                  <a:gd name="connsiteX38" fmla="*/ 868730 w 1162418"/>
                  <a:gd name="connsiteY38" fmla="*/ 1297383 h 1894283"/>
                  <a:gd name="connsiteX39" fmla="*/ 641718 w 1162418"/>
                  <a:gd name="connsiteY39" fmla="*/ 1297383 h 1894283"/>
                  <a:gd name="connsiteX40" fmla="*/ 590918 w 1162418"/>
                  <a:gd name="connsiteY40" fmla="*/ 1275158 h 1894283"/>
                  <a:gd name="connsiteX41" fmla="*/ 590918 w 1162418"/>
                  <a:gd name="connsiteY41" fmla="*/ 1208483 h 1894283"/>
                  <a:gd name="connsiteX0" fmla="*/ 584568 w 1162418"/>
                  <a:gd name="connsiteY0" fmla="*/ 1896145 h 1896145"/>
                  <a:gd name="connsiteX1" fmla="*/ 581393 w 1162418"/>
                  <a:gd name="connsiteY1" fmla="*/ 1765970 h 1896145"/>
                  <a:gd name="connsiteX2" fmla="*/ 508368 w 1162418"/>
                  <a:gd name="connsiteY2" fmla="*/ 1721520 h 1896145"/>
                  <a:gd name="connsiteX3" fmla="*/ 475030 w 1162418"/>
                  <a:gd name="connsiteY3" fmla="*/ 1681833 h 1896145"/>
                  <a:gd name="connsiteX4" fmla="*/ 505193 w 1162418"/>
                  <a:gd name="connsiteY4" fmla="*/ 1642145 h 1896145"/>
                  <a:gd name="connsiteX5" fmla="*/ 717918 w 1162418"/>
                  <a:gd name="connsiteY5" fmla="*/ 1642145 h 1896145"/>
                  <a:gd name="connsiteX6" fmla="*/ 746493 w 1162418"/>
                  <a:gd name="connsiteY6" fmla="*/ 1594520 h 1896145"/>
                  <a:gd name="connsiteX7" fmla="*/ 716330 w 1162418"/>
                  <a:gd name="connsiteY7" fmla="*/ 1558008 h 1896145"/>
                  <a:gd name="connsiteX8" fmla="*/ 398830 w 1162418"/>
                  <a:gd name="connsiteY8" fmla="*/ 1558008 h 1896145"/>
                  <a:gd name="connsiteX9" fmla="*/ 360730 w 1162418"/>
                  <a:gd name="connsiteY9" fmla="*/ 1519908 h 1896145"/>
                  <a:gd name="connsiteX10" fmla="*/ 382955 w 1162418"/>
                  <a:gd name="connsiteY10" fmla="*/ 1472283 h 1896145"/>
                  <a:gd name="connsiteX11" fmla="*/ 797293 w 1162418"/>
                  <a:gd name="connsiteY11" fmla="*/ 1472283 h 1896145"/>
                  <a:gd name="connsiteX12" fmla="*/ 830630 w 1162418"/>
                  <a:gd name="connsiteY12" fmla="*/ 1424658 h 1896145"/>
                  <a:gd name="connsiteX13" fmla="*/ 795705 w 1162418"/>
                  <a:gd name="connsiteY13" fmla="*/ 1381795 h 1896145"/>
                  <a:gd name="connsiteX14" fmla="*/ 386130 w 1162418"/>
                  <a:gd name="connsiteY14" fmla="*/ 1381795 h 1896145"/>
                  <a:gd name="connsiteX15" fmla="*/ 322630 w 1162418"/>
                  <a:gd name="connsiteY15" fmla="*/ 1350045 h 1896145"/>
                  <a:gd name="connsiteX16" fmla="*/ 283340 w 1162418"/>
                  <a:gd name="connsiteY16" fmla="*/ 1298055 h 1896145"/>
                  <a:gd name="connsiteX17" fmla="*/ 271830 w 1162418"/>
                  <a:gd name="connsiteY17" fmla="*/ 1205583 h 1896145"/>
                  <a:gd name="connsiteX18" fmla="*/ 260718 w 1162418"/>
                  <a:gd name="connsiteY18" fmla="*/ 1126208 h 1896145"/>
                  <a:gd name="connsiteX19" fmla="*/ 205155 w 1162418"/>
                  <a:gd name="connsiteY19" fmla="*/ 1035720 h 1896145"/>
                  <a:gd name="connsiteX20" fmla="*/ 130543 w 1162418"/>
                  <a:gd name="connsiteY20" fmla="*/ 953170 h 1896145"/>
                  <a:gd name="connsiteX21" fmla="*/ 55137 w 1162418"/>
                  <a:gd name="connsiteY21" fmla="*/ 843236 h 1896145"/>
                  <a:gd name="connsiteX22" fmla="*/ 13861 w 1162418"/>
                  <a:gd name="connsiteY22" fmla="*/ 733699 h 1896145"/>
                  <a:gd name="connsiteX23" fmla="*/ 368 w 1162418"/>
                  <a:gd name="connsiteY23" fmla="*/ 599158 h 1896145"/>
                  <a:gd name="connsiteX24" fmla="*/ 11480 w 1162418"/>
                  <a:gd name="connsiteY24" fmla="*/ 473745 h 1896145"/>
                  <a:gd name="connsiteX25" fmla="*/ 81330 w 1162418"/>
                  <a:gd name="connsiteY25" fmla="*/ 283245 h 1896145"/>
                  <a:gd name="connsiteX26" fmla="*/ 265480 w 1162418"/>
                  <a:gd name="connsiteY26" fmla="*/ 91157 h 1896145"/>
                  <a:gd name="connsiteX27" fmla="*/ 519480 w 1162418"/>
                  <a:gd name="connsiteY27" fmla="*/ 1862 h 1896145"/>
                  <a:gd name="connsiteX28" fmla="*/ 705218 w 1162418"/>
                  <a:gd name="connsiteY28" fmla="*/ 8608 h 1896145"/>
                  <a:gd name="connsiteX29" fmla="*/ 943343 w 1162418"/>
                  <a:gd name="connsiteY29" fmla="*/ 119733 h 1896145"/>
                  <a:gd name="connsiteX30" fmla="*/ 1100505 w 1162418"/>
                  <a:gd name="connsiteY30" fmla="*/ 308645 h 1896145"/>
                  <a:gd name="connsiteX31" fmla="*/ 1162418 w 1162418"/>
                  <a:gd name="connsiteY31" fmla="*/ 511845 h 1896145"/>
                  <a:gd name="connsiteX32" fmla="*/ 1159243 w 1162418"/>
                  <a:gd name="connsiteY32" fmla="*/ 681708 h 1896145"/>
                  <a:gd name="connsiteX33" fmla="*/ 1090980 w 1162418"/>
                  <a:gd name="connsiteY33" fmla="*/ 888083 h 1896145"/>
                  <a:gd name="connsiteX34" fmla="*/ 957630 w 1162418"/>
                  <a:gd name="connsiteY34" fmla="*/ 1056358 h 1896145"/>
                  <a:gd name="connsiteX35" fmla="*/ 914768 w 1162418"/>
                  <a:gd name="connsiteY35" fmla="*/ 1116683 h 1896145"/>
                  <a:gd name="connsiteX36" fmla="*/ 905243 w 1162418"/>
                  <a:gd name="connsiteY36" fmla="*/ 1173833 h 1896145"/>
                  <a:gd name="connsiteX37" fmla="*/ 905243 w 1162418"/>
                  <a:gd name="connsiteY37" fmla="*/ 1262733 h 1896145"/>
                  <a:gd name="connsiteX38" fmla="*/ 868730 w 1162418"/>
                  <a:gd name="connsiteY38" fmla="*/ 1299245 h 1896145"/>
                  <a:gd name="connsiteX39" fmla="*/ 641718 w 1162418"/>
                  <a:gd name="connsiteY39" fmla="*/ 1299245 h 1896145"/>
                  <a:gd name="connsiteX40" fmla="*/ 590918 w 1162418"/>
                  <a:gd name="connsiteY40" fmla="*/ 1277020 h 1896145"/>
                  <a:gd name="connsiteX41" fmla="*/ 590918 w 1162418"/>
                  <a:gd name="connsiteY41" fmla="*/ 1210345 h 1896145"/>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6196"/>
                  <a:gd name="connsiteY0" fmla="*/ 1898273 h 1898273"/>
                  <a:gd name="connsiteX1" fmla="*/ 581393 w 1166196"/>
                  <a:gd name="connsiteY1" fmla="*/ 1768098 h 1898273"/>
                  <a:gd name="connsiteX2" fmla="*/ 508368 w 1166196"/>
                  <a:gd name="connsiteY2" fmla="*/ 1723648 h 1898273"/>
                  <a:gd name="connsiteX3" fmla="*/ 475030 w 1166196"/>
                  <a:gd name="connsiteY3" fmla="*/ 1683961 h 1898273"/>
                  <a:gd name="connsiteX4" fmla="*/ 505193 w 1166196"/>
                  <a:gd name="connsiteY4" fmla="*/ 1644273 h 1898273"/>
                  <a:gd name="connsiteX5" fmla="*/ 717918 w 1166196"/>
                  <a:gd name="connsiteY5" fmla="*/ 1644273 h 1898273"/>
                  <a:gd name="connsiteX6" fmla="*/ 746493 w 1166196"/>
                  <a:gd name="connsiteY6" fmla="*/ 1596648 h 1898273"/>
                  <a:gd name="connsiteX7" fmla="*/ 716330 w 1166196"/>
                  <a:gd name="connsiteY7" fmla="*/ 1560136 h 1898273"/>
                  <a:gd name="connsiteX8" fmla="*/ 398830 w 1166196"/>
                  <a:gd name="connsiteY8" fmla="*/ 1560136 h 1898273"/>
                  <a:gd name="connsiteX9" fmla="*/ 360730 w 1166196"/>
                  <a:gd name="connsiteY9" fmla="*/ 1522036 h 1898273"/>
                  <a:gd name="connsiteX10" fmla="*/ 382955 w 1166196"/>
                  <a:gd name="connsiteY10" fmla="*/ 1474411 h 1898273"/>
                  <a:gd name="connsiteX11" fmla="*/ 797293 w 1166196"/>
                  <a:gd name="connsiteY11" fmla="*/ 1474411 h 1898273"/>
                  <a:gd name="connsiteX12" fmla="*/ 830630 w 1166196"/>
                  <a:gd name="connsiteY12" fmla="*/ 1426786 h 1898273"/>
                  <a:gd name="connsiteX13" fmla="*/ 795705 w 1166196"/>
                  <a:gd name="connsiteY13" fmla="*/ 1383923 h 1898273"/>
                  <a:gd name="connsiteX14" fmla="*/ 386130 w 1166196"/>
                  <a:gd name="connsiteY14" fmla="*/ 1383923 h 1898273"/>
                  <a:gd name="connsiteX15" fmla="*/ 322630 w 1166196"/>
                  <a:gd name="connsiteY15" fmla="*/ 1352173 h 1898273"/>
                  <a:gd name="connsiteX16" fmla="*/ 283340 w 1166196"/>
                  <a:gd name="connsiteY16" fmla="*/ 1300183 h 1898273"/>
                  <a:gd name="connsiteX17" fmla="*/ 271830 w 1166196"/>
                  <a:gd name="connsiteY17" fmla="*/ 1207711 h 1898273"/>
                  <a:gd name="connsiteX18" fmla="*/ 260718 w 1166196"/>
                  <a:gd name="connsiteY18" fmla="*/ 1128336 h 1898273"/>
                  <a:gd name="connsiteX19" fmla="*/ 205155 w 1166196"/>
                  <a:gd name="connsiteY19" fmla="*/ 1037848 h 1898273"/>
                  <a:gd name="connsiteX20" fmla="*/ 130543 w 1166196"/>
                  <a:gd name="connsiteY20" fmla="*/ 955298 h 1898273"/>
                  <a:gd name="connsiteX21" fmla="*/ 55137 w 1166196"/>
                  <a:gd name="connsiteY21" fmla="*/ 845364 h 1898273"/>
                  <a:gd name="connsiteX22" fmla="*/ 13861 w 1166196"/>
                  <a:gd name="connsiteY22" fmla="*/ 735827 h 1898273"/>
                  <a:gd name="connsiteX23" fmla="*/ 368 w 1166196"/>
                  <a:gd name="connsiteY23" fmla="*/ 601286 h 1898273"/>
                  <a:gd name="connsiteX24" fmla="*/ 11480 w 1166196"/>
                  <a:gd name="connsiteY24" fmla="*/ 475873 h 1898273"/>
                  <a:gd name="connsiteX25" fmla="*/ 81330 w 1166196"/>
                  <a:gd name="connsiteY25" fmla="*/ 285373 h 1898273"/>
                  <a:gd name="connsiteX26" fmla="*/ 265480 w 1166196"/>
                  <a:gd name="connsiteY26" fmla="*/ 93285 h 1898273"/>
                  <a:gd name="connsiteX27" fmla="*/ 519480 w 1166196"/>
                  <a:gd name="connsiteY27" fmla="*/ 3990 h 1898273"/>
                  <a:gd name="connsiteX28" fmla="*/ 705218 w 1166196"/>
                  <a:gd name="connsiteY28" fmla="*/ 10736 h 1898273"/>
                  <a:gd name="connsiteX29" fmla="*/ 943343 w 1166196"/>
                  <a:gd name="connsiteY29" fmla="*/ 121861 h 1898273"/>
                  <a:gd name="connsiteX30" fmla="*/ 1100505 w 1166196"/>
                  <a:gd name="connsiteY30" fmla="*/ 310773 h 1898273"/>
                  <a:gd name="connsiteX31" fmla="*/ 1162418 w 1166196"/>
                  <a:gd name="connsiteY31" fmla="*/ 513973 h 1898273"/>
                  <a:gd name="connsiteX32" fmla="*/ 1159243 w 1166196"/>
                  <a:gd name="connsiteY32" fmla="*/ 683836 h 1898273"/>
                  <a:gd name="connsiteX33" fmla="*/ 1090980 w 1166196"/>
                  <a:gd name="connsiteY33" fmla="*/ 890211 h 1898273"/>
                  <a:gd name="connsiteX34" fmla="*/ 957630 w 1166196"/>
                  <a:gd name="connsiteY34" fmla="*/ 1058486 h 1898273"/>
                  <a:gd name="connsiteX35" fmla="*/ 914768 w 1166196"/>
                  <a:gd name="connsiteY35" fmla="*/ 1118811 h 1898273"/>
                  <a:gd name="connsiteX36" fmla="*/ 905243 w 1166196"/>
                  <a:gd name="connsiteY36" fmla="*/ 1175961 h 1898273"/>
                  <a:gd name="connsiteX37" fmla="*/ 905243 w 1166196"/>
                  <a:gd name="connsiteY37" fmla="*/ 1264861 h 1898273"/>
                  <a:gd name="connsiteX38" fmla="*/ 868730 w 1166196"/>
                  <a:gd name="connsiteY38" fmla="*/ 1301373 h 1898273"/>
                  <a:gd name="connsiteX39" fmla="*/ 641718 w 1166196"/>
                  <a:gd name="connsiteY39" fmla="*/ 1301373 h 1898273"/>
                  <a:gd name="connsiteX40" fmla="*/ 590918 w 1166196"/>
                  <a:gd name="connsiteY40" fmla="*/ 1279148 h 1898273"/>
                  <a:gd name="connsiteX41" fmla="*/ 590918 w 1166196"/>
                  <a:gd name="connsiteY41" fmla="*/ 1212473 h 1898273"/>
                  <a:gd name="connsiteX0" fmla="*/ 584568 w 1170207"/>
                  <a:gd name="connsiteY0" fmla="*/ 1898273 h 1898273"/>
                  <a:gd name="connsiteX1" fmla="*/ 581393 w 1170207"/>
                  <a:gd name="connsiteY1" fmla="*/ 1768098 h 1898273"/>
                  <a:gd name="connsiteX2" fmla="*/ 508368 w 1170207"/>
                  <a:gd name="connsiteY2" fmla="*/ 1723648 h 1898273"/>
                  <a:gd name="connsiteX3" fmla="*/ 475030 w 1170207"/>
                  <a:gd name="connsiteY3" fmla="*/ 1683961 h 1898273"/>
                  <a:gd name="connsiteX4" fmla="*/ 505193 w 1170207"/>
                  <a:gd name="connsiteY4" fmla="*/ 1644273 h 1898273"/>
                  <a:gd name="connsiteX5" fmla="*/ 717918 w 1170207"/>
                  <a:gd name="connsiteY5" fmla="*/ 1644273 h 1898273"/>
                  <a:gd name="connsiteX6" fmla="*/ 746493 w 1170207"/>
                  <a:gd name="connsiteY6" fmla="*/ 1596648 h 1898273"/>
                  <a:gd name="connsiteX7" fmla="*/ 716330 w 1170207"/>
                  <a:gd name="connsiteY7" fmla="*/ 1560136 h 1898273"/>
                  <a:gd name="connsiteX8" fmla="*/ 398830 w 1170207"/>
                  <a:gd name="connsiteY8" fmla="*/ 1560136 h 1898273"/>
                  <a:gd name="connsiteX9" fmla="*/ 360730 w 1170207"/>
                  <a:gd name="connsiteY9" fmla="*/ 1522036 h 1898273"/>
                  <a:gd name="connsiteX10" fmla="*/ 382955 w 1170207"/>
                  <a:gd name="connsiteY10" fmla="*/ 1474411 h 1898273"/>
                  <a:gd name="connsiteX11" fmla="*/ 797293 w 1170207"/>
                  <a:gd name="connsiteY11" fmla="*/ 1474411 h 1898273"/>
                  <a:gd name="connsiteX12" fmla="*/ 830630 w 1170207"/>
                  <a:gd name="connsiteY12" fmla="*/ 1426786 h 1898273"/>
                  <a:gd name="connsiteX13" fmla="*/ 795705 w 1170207"/>
                  <a:gd name="connsiteY13" fmla="*/ 1383923 h 1898273"/>
                  <a:gd name="connsiteX14" fmla="*/ 386130 w 1170207"/>
                  <a:gd name="connsiteY14" fmla="*/ 1383923 h 1898273"/>
                  <a:gd name="connsiteX15" fmla="*/ 322630 w 1170207"/>
                  <a:gd name="connsiteY15" fmla="*/ 1352173 h 1898273"/>
                  <a:gd name="connsiteX16" fmla="*/ 283340 w 1170207"/>
                  <a:gd name="connsiteY16" fmla="*/ 1300183 h 1898273"/>
                  <a:gd name="connsiteX17" fmla="*/ 271830 w 1170207"/>
                  <a:gd name="connsiteY17" fmla="*/ 1207711 h 1898273"/>
                  <a:gd name="connsiteX18" fmla="*/ 260718 w 1170207"/>
                  <a:gd name="connsiteY18" fmla="*/ 1128336 h 1898273"/>
                  <a:gd name="connsiteX19" fmla="*/ 205155 w 1170207"/>
                  <a:gd name="connsiteY19" fmla="*/ 1037848 h 1898273"/>
                  <a:gd name="connsiteX20" fmla="*/ 130543 w 1170207"/>
                  <a:gd name="connsiteY20" fmla="*/ 955298 h 1898273"/>
                  <a:gd name="connsiteX21" fmla="*/ 55137 w 1170207"/>
                  <a:gd name="connsiteY21" fmla="*/ 845364 h 1898273"/>
                  <a:gd name="connsiteX22" fmla="*/ 13861 w 1170207"/>
                  <a:gd name="connsiteY22" fmla="*/ 735827 h 1898273"/>
                  <a:gd name="connsiteX23" fmla="*/ 368 w 1170207"/>
                  <a:gd name="connsiteY23" fmla="*/ 601286 h 1898273"/>
                  <a:gd name="connsiteX24" fmla="*/ 11480 w 1170207"/>
                  <a:gd name="connsiteY24" fmla="*/ 475873 h 1898273"/>
                  <a:gd name="connsiteX25" fmla="*/ 81330 w 1170207"/>
                  <a:gd name="connsiteY25" fmla="*/ 285373 h 1898273"/>
                  <a:gd name="connsiteX26" fmla="*/ 265480 w 1170207"/>
                  <a:gd name="connsiteY26" fmla="*/ 93285 h 1898273"/>
                  <a:gd name="connsiteX27" fmla="*/ 519480 w 1170207"/>
                  <a:gd name="connsiteY27" fmla="*/ 3990 h 1898273"/>
                  <a:gd name="connsiteX28" fmla="*/ 705218 w 1170207"/>
                  <a:gd name="connsiteY28" fmla="*/ 10736 h 1898273"/>
                  <a:gd name="connsiteX29" fmla="*/ 943343 w 1170207"/>
                  <a:gd name="connsiteY29" fmla="*/ 121861 h 1898273"/>
                  <a:gd name="connsiteX30" fmla="*/ 1100505 w 1170207"/>
                  <a:gd name="connsiteY30" fmla="*/ 310773 h 1898273"/>
                  <a:gd name="connsiteX31" fmla="*/ 1162418 w 1170207"/>
                  <a:gd name="connsiteY31" fmla="*/ 513973 h 1898273"/>
                  <a:gd name="connsiteX32" fmla="*/ 1159243 w 1170207"/>
                  <a:gd name="connsiteY32" fmla="*/ 683836 h 1898273"/>
                  <a:gd name="connsiteX33" fmla="*/ 1090980 w 1170207"/>
                  <a:gd name="connsiteY33" fmla="*/ 890211 h 1898273"/>
                  <a:gd name="connsiteX34" fmla="*/ 957630 w 1170207"/>
                  <a:gd name="connsiteY34" fmla="*/ 1058486 h 1898273"/>
                  <a:gd name="connsiteX35" fmla="*/ 914768 w 1170207"/>
                  <a:gd name="connsiteY35" fmla="*/ 1118811 h 1898273"/>
                  <a:gd name="connsiteX36" fmla="*/ 905243 w 1170207"/>
                  <a:gd name="connsiteY36" fmla="*/ 1175961 h 1898273"/>
                  <a:gd name="connsiteX37" fmla="*/ 905243 w 1170207"/>
                  <a:gd name="connsiteY37" fmla="*/ 1264861 h 1898273"/>
                  <a:gd name="connsiteX38" fmla="*/ 868730 w 1170207"/>
                  <a:gd name="connsiteY38" fmla="*/ 1301373 h 1898273"/>
                  <a:gd name="connsiteX39" fmla="*/ 641718 w 1170207"/>
                  <a:gd name="connsiteY39" fmla="*/ 1301373 h 1898273"/>
                  <a:gd name="connsiteX40" fmla="*/ 590918 w 1170207"/>
                  <a:gd name="connsiteY40" fmla="*/ 1279148 h 1898273"/>
                  <a:gd name="connsiteX41" fmla="*/ 590918 w 1170207"/>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70104"/>
                  <a:gd name="connsiteY0" fmla="*/ 1898273 h 1898273"/>
                  <a:gd name="connsiteX1" fmla="*/ 581393 w 1170104"/>
                  <a:gd name="connsiteY1" fmla="*/ 1768098 h 1898273"/>
                  <a:gd name="connsiteX2" fmla="*/ 508368 w 1170104"/>
                  <a:gd name="connsiteY2" fmla="*/ 1723648 h 1898273"/>
                  <a:gd name="connsiteX3" fmla="*/ 475030 w 1170104"/>
                  <a:gd name="connsiteY3" fmla="*/ 1683961 h 1898273"/>
                  <a:gd name="connsiteX4" fmla="*/ 505193 w 1170104"/>
                  <a:gd name="connsiteY4" fmla="*/ 1644273 h 1898273"/>
                  <a:gd name="connsiteX5" fmla="*/ 717918 w 1170104"/>
                  <a:gd name="connsiteY5" fmla="*/ 1644273 h 1898273"/>
                  <a:gd name="connsiteX6" fmla="*/ 746493 w 1170104"/>
                  <a:gd name="connsiteY6" fmla="*/ 1596648 h 1898273"/>
                  <a:gd name="connsiteX7" fmla="*/ 716330 w 1170104"/>
                  <a:gd name="connsiteY7" fmla="*/ 1560136 h 1898273"/>
                  <a:gd name="connsiteX8" fmla="*/ 398830 w 1170104"/>
                  <a:gd name="connsiteY8" fmla="*/ 1560136 h 1898273"/>
                  <a:gd name="connsiteX9" fmla="*/ 360730 w 1170104"/>
                  <a:gd name="connsiteY9" fmla="*/ 1522036 h 1898273"/>
                  <a:gd name="connsiteX10" fmla="*/ 382955 w 1170104"/>
                  <a:gd name="connsiteY10" fmla="*/ 1474411 h 1898273"/>
                  <a:gd name="connsiteX11" fmla="*/ 797293 w 1170104"/>
                  <a:gd name="connsiteY11" fmla="*/ 1474411 h 1898273"/>
                  <a:gd name="connsiteX12" fmla="*/ 830630 w 1170104"/>
                  <a:gd name="connsiteY12" fmla="*/ 1426786 h 1898273"/>
                  <a:gd name="connsiteX13" fmla="*/ 795705 w 1170104"/>
                  <a:gd name="connsiteY13" fmla="*/ 1383923 h 1898273"/>
                  <a:gd name="connsiteX14" fmla="*/ 386130 w 1170104"/>
                  <a:gd name="connsiteY14" fmla="*/ 1383923 h 1898273"/>
                  <a:gd name="connsiteX15" fmla="*/ 322630 w 1170104"/>
                  <a:gd name="connsiteY15" fmla="*/ 1352173 h 1898273"/>
                  <a:gd name="connsiteX16" fmla="*/ 283340 w 1170104"/>
                  <a:gd name="connsiteY16" fmla="*/ 1300183 h 1898273"/>
                  <a:gd name="connsiteX17" fmla="*/ 271830 w 1170104"/>
                  <a:gd name="connsiteY17" fmla="*/ 1207711 h 1898273"/>
                  <a:gd name="connsiteX18" fmla="*/ 260718 w 1170104"/>
                  <a:gd name="connsiteY18" fmla="*/ 1128336 h 1898273"/>
                  <a:gd name="connsiteX19" fmla="*/ 205155 w 1170104"/>
                  <a:gd name="connsiteY19" fmla="*/ 1037848 h 1898273"/>
                  <a:gd name="connsiteX20" fmla="*/ 130543 w 1170104"/>
                  <a:gd name="connsiteY20" fmla="*/ 955298 h 1898273"/>
                  <a:gd name="connsiteX21" fmla="*/ 55137 w 1170104"/>
                  <a:gd name="connsiteY21" fmla="*/ 845364 h 1898273"/>
                  <a:gd name="connsiteX22" fmla="*/ 13861 w 1170104"/>
                  <a:gd name="connsiteY22" fmla="*/ 735827 h 1898273"/>
                  <a:gd name="connsiteX23" fmla="*/ 368 w 1170104"/>
                  <a:gd name="connsiteY23" fmla="*/ 601286 h 1898273"/>
                  <a:gd name="connsiteX24" fmla="*/ 11480 w 1170104"/>
                  <a:gd name="connsiteY24" fmla="*/ 475873 h 1898273"/>
                  <a:gd name="connsiteX25" fmla="*/ 81330 w 1170104"/>
                  <a:gd name="connsiteY25" fmla="*/ 285373 h 1898273"/>
                  <a:gd name="connsiteX26" fmla="*/ 265480 w 1170104"/>
                  <a:gd name="connsiteY26" fmla="*/ 93285 h 1898273"/>
                  <a:gd name="connsiteX27" fmla="*/ 519480 w 1170104"/>
                  <a:gd name="connsiteY27" fmla="*/ 3990 h 1898273"/>
                  <a:gd name="connsiteX28" fmla="*/ 705218 w 1170104"/>
                  <a:gd name="connsiteY28" fmla="*/ 10736 h 1898273"/>
                  <a:gd name="connsiteX29" fmla="*/ 943343 w 1170104"/>
                  <a:gd name="connsiteY29" fmla="*/ 121861 h 1898273"/>
                  <a:gd name="connsiteX30" fmla="*/ 1100505 w 1170104"/>
                  <a:gd name="connsiteY30" fmla="*/ 310773 h 1898273"/>
                  <a:gd name="connsiteX31" fmla="*/ 1162418 w 1170104"/>
                  <a:gd name="connsiteY31" fmla="*/ 513973 h 1898273"/>
                  <a:gd name="connsiteX32" fmla="*/ 1165196 w 1170104"/>
                  <a:gd name="connsiteY32" fmla="*/ 683836 h 1898273"/>
                  <a:gd name="connsiteX33" fmla="*/ 1090980 w 1170104"/>
                  <a:gd name="connsiteY33" fmla="*/ 890211 h 1898273"/>
                  <a:gd name="connsiteX34" fmla="*/ 957630 w 1170104"/>
                  <a:gd name="connsiteY34" fmla="*/ 1058486 h 1898273"/>
                  <a:gd name="connsiteX35" fmla="*/ 914768 w 1170104"/>
                  <a:gd name="connsiteY35" fmla="*/ 1118811 h 1898273"/>
                  <a:gd name="connsiteX36" fmla="*/ 905243 w 1170104"/>
                  <a:gd name="connsiteY36" fmla="*/ 1175961 h 1898273"/>
                  <a:gd name="connsiteX37" fmla="*/ 905243 w 1170104"/>
                  <a:gd name="connsiteY37" fmla="*/ 1264861 h 1898273"/>
                  <a:gd name="connsiteX38" fmla="*/ 868730 w 1170104"/>
                  <a:gd name="connsiteY38" fmla="*/ 1301373 h 1898273"/>
                  <a:gd name="connsiteX39" fmla="*/ 641718 w 1170104"/>
                  <a:gd name="connsiteY39" fmla="*/ 1301373 h 1898273"/>
                  <a:gd name="connsiteX40" fmla="*/ 590918 w 1170104"/>
                  <a:gd name="connsiteY40" fmla="*/ 1279148 h 1898273"/>
                  <a:gd name="connsiteX41" fmla="*/ 590918 w 1170104"/>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2862 w 1167899"/>
                  <a:gd name="connsiteY37" fmla="*/ 1261289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0033 w 1167899"/>
                  <a:gd name="connsiteY2" fmla="*/ 1728411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0033 w 1167899"/>
                  <a:gd name="connsiteY2" fmla="*/ 1728411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9527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0487 w 1167899"/>
                  <a:gd name="connsiteY34" fmla="*/ 1054914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9166"/>
                  <a:gd name="connsiteY0" fmla="*/ 1898273 h 1898273"/>
                  <a:gd name="connsiteX1" fmla="*/ 581393 w 1169166"/>
                  <a:gd name="connsiteY1" fmla="*/ 1768098 h 1898273"/>
                  <a:gd name="connsiteX2" fmla="*/ 513130 w 1169166"/>
                  <a:gd name="connsiteY2" fmla="*/ 1726030 h 1898273"/>
                  <a:gd name="connsiteX3" fmla="*/ 470268 w 1169166"/>
                  <a:gd name="connsiteY3" fmla="*/ 1680389 h 1898273"/>
                  <a:gd name="connsiteX4" fmla="*/ 505193 w 1169166"/>
                  <a:gd name="connsiteY4" fmla="*/ 1644273 h 1898273"/>
                  <a:gd name="connsiteX5" fmla="*/ 717918 w 1169166"/>
                  <a:gd name="connsiteY5" fmla="*/ 1644273 h 1898273"/>
                  <a:gd name="connsiteX6" fmla="*/ 748874 w 1169166"/>
                  <a:gd name="connsiteY6" fmla="*/ 1603792 h 1898273"/>
                  <a:gd name="connsiteX7" fmla="*/ 716330 w 1169166"/>
                  <a:gd name="connsiteY7" fmla="*/ 1561327 h 1898273"/>
                  <a:gd name="connsiteX8" fmla="*/ 398830 w 1169166"/>
                  <a:gd name="connsiteY8" fmla="*/ 1560136 h 1898273"/>
                  <a:gd name="connsiteX9" fmla="*/ 360730 w 1169166"/>
                  <a:gd name="connsiteY9" fmla="*/ 1522036 h 1898273"/>
                  <a:gd name="connsiteX10" fmla="*/ 387717 w 1169166"/>
                  <a:gd name="connsiteY10" fmla="*/ 1476793 h 1898273"/>
                  <a:gd name="connsiteX11" fmla="*/ 797293 w 1169166"/>
                  <a:gd name="connsiteY11" fmla="*/ 1474411 h 1898273"/>
                  <a:gd name="connsiteX12" fmla="*/ 828249 w 1169166"/>
                  <a:gd name="connsiteY12" fmla="*/ 1425595 h 1898273"/>
                  <a:gd name="connsiteX13" fmla="*/ 795705 w 1169166"/>
                  <a:gd name="connsiteY13" fmla="*/ 1383923 h 1898273"/>
                  <a:gd name="connsiteX14" fmla="*/ 386130 w 1169166"/>
                  <a:gd name="connsiteY14" fmla="*/ 1383923 h 1898273"/>
                  <a:gd name="connsiteX15" fmla="*/ 322630 w 1169166"/>
                  <a:gd name="connsiteY15" fmla="*/ 1352173 h 1898273"/>
                  <a:gd name="connsiteX16" fmla="*/ 283340 w 1169166"/>
                  <a:gd name="connsiteY16" fmla="*/ 1300183 h 1898273"/>
                  <a:gd name="connsiteX17" fmla="*/ 271830 w 1169166"/>
                  <a:gd name="connsiteY17" fmla="*/ 1207711 h 1898273"/>
                  <a:gd name="connsiteX18" fmla="*/ 255955 w 1169166"/>
                  <a:gd name="connsiteY18" fmla="*/ 1128336 h 1898273"/>
                  <a:gd name="connsiteX19" fmla="*/ 205155 w 1169166"/>
                  <a:gd name="connsiteY19" fmla="*/ 1037848 h 1898273"/>
                  <a:gd name="connsiteX20" fmla="*/ 130543 w 1169166"/>
                  <a:gd name="connsiteY20" fmla="*/ 955298 h 1898273"/>
                  <a:gd name="connsiteX21" fmla="*/ 55137 w 1169166"/>
                  <a:gd name="connsiteY21" fmla="*/ 845364 h 1898273"/>
                  <a:gd name="connsiteX22" fmla="*/ 13861 w 1169166"/>
                  <a:gd name="connsiteY22" fmla="*/ 735827 h 1898273"/>
                  <a:gd name="connsiteX23" fmla="*/ 368 w 1169166"/>
                  <a:gd name="connsiteY23" fmla="*/ 601286 h 1898273"/>
                  <a:gd name="connsiteX24" fmla="*/ 11480 w 1169166"/>
                  <a:gd name="connsiteY24" fmla="*/ 475873 h 1898273"/>
                  <a:gd name="connsiteX25" fmla="*/ 81330 w 1169166"/>
                  <a:gd name="connsiteY25" fmla="*/ 285373 h 1898273"/>
                  <a:gd name="connsiteX26" fmla="*/ 265480 w 1169166"/>
                  <a:gd name="connsiteY26" fmla="*/ 93285 h 1898273"/>
                  <a:gd name="connsiteX27" fmla="*/ 519480 w 1169166"/>
                  <a:gd name="connsiteY27" fmla="*/ 3990 h 1898273"/>
                  <a:gd name="connsiteX28" fmla="*/ 705218 w 1169166"/>
                  <a:gd name="connsiteY28" fmla="*/ 10736 h 1898273"/>
                  <a:gd name="connsiteX29" fmla="*/ 943343 w 1169166"/>
                  <a:gd name="connsiteY29" fmla="*/ 121861 h 1898273"/>
                  <a:gd name="connsiteX30" fmla="*/ 1100505 w 1169166"/>
                  <a:gd name="connsiteY30" fmla="*/ 310773 h 1898273"/>
                  <a:gd name="connsiteX31" fmla="*/ 1162418 w 1169166"/>
                  <a:gd name="connsiteY31" fmla="*/ 513973 h 1898273"/>
                  <a:gd name="connsiteX32" fmla="*/ 1165196 w 1169166"/>
                  <a:gd name="connsiteY32" fmla="*/ 683836 h 1898273"/>
                  <a:gd name="connsiteX33" fmla="*/ 1085027 w 1169166"/>
                  <a:gd name="connsiteY33" fmla="*/ 889020 h 1898273"/>
                  <a:gd name="connsiteX34" fmla="*/ 950487 w 1169166"/>
                  <a:gd name="connsiteY34" fmla="*/ 1054914 h 1898273"/>
                  <a:gd name="connsiteX35" fmla="*/ 914768 w 1169166"/>
                  <a:gd name="connsiteY35" fmla="*/ 1118811 h 1898273"/>
                  <a:gd name="connsiteX36" fmla="*/ 900480 w 1169166"/>
                  <a:gd name="connsiteY36" fmla="*/ 1177152 h 1898273"/>
                  <a:gd name="connsiteX37" fmla="*/ 898100 w 1169166"/>
                  <a:gd name="connsiteY37" fmla="*/ 1258908 h 1898273"/>
                  <a:gd name="connsiteX38" fmla="*/ 858014 w 1169166"/>
                  <a:gd name="connsiteY38" fmla="*/ 1301373 h 1898273"/>
                  <a:gd name="connsiteX39" fmla="*/ 641718 w 1169166"/>
                  <a:gd name="connsiteY39" fmla="*/ 1301373 h 1898273"/>
                  <a:gd name="connsiteX40" fmla="*/ 590918 w 1169166"/>
                  <a:gd name="connsiteY40" fmla="*/ 1279148 h 1898273"/>
                  <a:gd name="connsiteX41" fmla="*/ 590918 w 1169166"/>
                  <a:gd name="connsiteY41" fmla="*/ 1212473 h 1898273"/>
                  <a:gd name="connsiteX0" fmla="*/ 584568 w 1169166"/>
                  <a:gd name="connsiteY0" fmla="*/ 1898273 h 1898273"/>
                  <a:gd name="connsiteX1" fmla="*/ 581393 w 1169166"/>
                  <a:gd name="connsiteY1" fmla="*/ 1768098 h 1898273"/>
                  <a:gd name="connsiteX2" fmla="*/ 513130 w 1169166"/>
                  <a:gd name="connsiteY2" fmla="*/ 1726030 h 1898273"/>
                  <a:gd name="connsiteX3" fmla="*/ 470268 w 1169166"/>
                  <a:gd name="connsiteY3" fmla="*/ 1680389 h 1898273"/>
                  <a:gd name="connsiteX4" fmla="*/ 505193 w 1169166"/>
                  <a:gd name="connsiteY4" fmla="*/ 1644273 h 1898273"/>
                  <a:gd name="connsiteX5" fmla="*/ 717918 w 1169166"/>
                  <a:gd name="connsiteY5" fmla="*/ 1644273 h 1898273"/>
                  <a:gd name="connsiteX6" fmla="*/ 748874 w 1169166"/>
                  <a:gd name="connsiteY6" fmla="*/ 1603792 h 1898273"/>
                  <a:gd name="connsiteX7" fmla="*/ 716330 w 1169166"/>
                  <a:gd name="connsiteY7" fmla="*/ 1561327 h 1898273"/>
                  <a:gd name="connsiteX8" fmla="*/ 398830 w 1169166"/>
                  <a:gd name="connsiteY8" fmla="*/ 1560136 h 1898273"/>
                  <a:gd name="connsiteX9" fmla="*/ 360730 w 1169166"/>
                  <a:gd name="connsiteY9" fmla="*/ 1522036 h 1898273"/>
                  <a:gd name="connsiteX10" fmla="*/ 387717 w 1169166"/>
                  <a:gd name="connsiteY10" fmla="*/ 1476793 h 1898273"/>
                  <a:gd name="connsiteX11" fmla="*/ 797293 w 1169166"/>
                  <a:gd name="connsiteY11" fmla="*/ 1474411 h 1898273"/>
                  <a:gd name="connsiteX12" fmla="*/ 828249 w 1169166"/>
                  <a:gd name="connsiteY12" fmla="*/ 1425595 h 1898273"/>
                  <a:gd name="connsiteX13" fmla="*/ 795705 w 1169166"/>
                  <a:gd name="connsiteY13" fmla="*/ 1383923 h 1898273"/>
                  <a:gd name="connsiteX14" fmla="*/ 386130 w 1169166"/>
                  <a:gd name="connsiteY14" fmla="*/ 1383923 h 1898273"/>
                  <a:gd name="connsiteX15" fmla="*/ 322630 w 1169166"/>
                  <a:gd name="connsiteY15" fmla="*/ 1352173 h 1898273"/>
                  <a:gd name="connsiteX16" fmla="*/ 283340 w 1169166"/>
                  <a:gd name="connsiteY16" fmla="*/ 1300183 h 1898273"/>
                  <a:gd name="connsiteX17" fmla="*/ 271830 w 1169166"/>
                  <a:gd name="connsiteY17" fmla="*/ 1207711 h 1898273"/>
                  <a:gd name="connsiteX18" fmla="*/ 255955 w 1169166"/>
                  <a:gd name="connsiteY18" fmla="*/ 1128336 h 1898273"/>
                  <a:gd name="connsiteX19" fmla="*/ 205155 w 1169166"/>
                  <a:gd name="connsiteY19" fmla="*/ 1037848 h 1898273"/>
                  <a:gd name="connsiteX20" fmla="*/ 130543 w 1169166"/>
                  <a:gd name="connsiteY20" fmla="*/ 955298 h 1898273"/>
                  <a:gd name="connsiteX21" fmla="*/ 55137 w 1169166"/>
                  <a:gd name="connsiteY21" fmla="*/ 845364 h 1898273"/>
                  <a:gd name="connsiteX22" fmla="*/ 13861 w 1169166"/>
                  <a:gd name="connsiteY22" fmla="*/ 735827 h 1898273"/>
                  <a:gd name="connsiteX23" fmla="*/ 368 w 1169166"/>
                  <a:gd name="connsiteY23" fmla="*/ 601286 h 1898273"/>
                  <a:gd name="connsiteX24" fmla="*/ 11480 w 1169166"/>
                  <a:gd name="connsiteY24" fmla="*/ 475873 h 1898273"/>
                  <a:gd name="connsiteX25" fmla="*/ 81330 w 1169166"/>
                  <a:gd name="connsiteY25" fmla="*/ 285373 h 1898273"/>
                  <a:gd name="connsiteX26" fmla="*/ 265480 w 1169166"/>
                  <a:gd name="connsiteY26" fmla="*/ 93285 h 1898273"/>
                  <a:gd name="connsiteX27" fmla="*/ 519480 w 1169166"/>
                  <a:gd name="connsiteY27" fmla="*/ 3990 h 1898273"/>
                  <a:gd name="connsiteX28" fmla="*/ 705218 w 1169166"/>
                  <a:gd name="connsiteY28" fmla="*/ 10736 h 1898273"/>
                  <a:gd name="connsiteX29" fmla="*/ 943343 w 1169166"/>
                  <a:gd name="connsiteY29" fmla="*/ 121861 h 1898273"/>
                  <a:gd name="connsiteX30" fmla="*/ 1100505 w 1169166"/>
                  <a:gd name="connsiteY30" fmla="*/ 310773 h 1898273"/>
                  <a:gd name="connsiteX31" fmla="*/ 1162418 w 1169166"/>
                  <a:gd name="connsiteY31" fmla="*/ 513973 h 1898273"/>
                  <a:gd name="connsiteX32" fmla="*/ 1165196 w 1169166"/>
                  <a:gd name="connsiteY32" fmla="*/ 683836 h 1898273"/>
                  <a:gd name="connsiteX33" fmla="*/ 1085027 w 1169166"/>
                  <a:gd name="connsiteY33" fmla="*/ 889020 h 1898273"/>
                  <a:gd name="connsiteX34" fmla="*/ 950487 w 1169166"/>
                  <a:gd name="connsiteY34" fmla="*/ 1054914 h 1898273"/>
                  <a:gd name="connsiteX35" fmla="*/ 914768 w 1169166"/>
                  <a:gd name="connsiteY35" fmla="*/ 1118811 h 1898273"/>
                  <a:gd name="connsiteX36" fmla="*/ 900480 w 1169166"/>
                  <a:gd name="connsiteY36" fmla="*/ 1177152 h 1898273"/>
                  <a:gd name="connsiteX37" fmla="*/ 898100 w 1169166"/>
                  <a:gd name="connsiteY37" fmla="*/ 1258908 h 1898273"/>
                  <a:gd name="connsiteX38" fmla="*/ 858014 w 1169166"/>
                  <a:gd name="connsiteY38" fmla="*/ 1301373 h 1898273"/>
                  <a:gd name="connsiteX39" fmla="*/ 641718 w 1169166"/>
                  <a:gd name="connsiteY39" fmla="*/ 1301373 h 1898273"/>
                  <a:gd name="connsiteX40" fmla="*/ 590918 w 1169166"/>
                  <a:gd name="connsiteY40" fmla="*/ 1279148 h 1898273"/>
                  <a:gd name="connsiteX41" fmla="*/ 590918 w 1169166"/>
                  <a:gd name="connsiteY41" fmla="*/ 1212473 h 1898273"/>
                  <a:gd name="connsiteX0" fmla="*/ 584568 w 1170467"/>
                  <a:gd name="connsiteY0" fmla="*/ 1898273 h 1898273"/>
                  <a:gd name="connsiteX1" fmla="*/ 581393 w 1170467"/>
                  <a:gd name="connsiteY1" fmla="*/ 1768098 h 1898273"/>
                  <a:gd name="connsiteX2" fmla="*/ 513130 w 1170467"/>
                  <a:gd name="connsiteY2" fmla="*/ 1726030 h 1898273"/>
                  <a:gd name="connsiteX3" fmla="*/ 470268 w 1170467"/>
                  <a:gd name="connsiteY3" fmla="*/ 1680389 h 1898273"/>
                  <a:gd name="connsiteX4" fmla="*/ 505193 w 1170467"/>
                  <a:gd name="connsiteY4" fmla="*/ 1644273 h 1898273"/>
                  <a:gd name="connsiteX5" fmla="*/ 717918 w 1170467"/>
                  <a:gd name="connsiteY5" fmla="*/ 1644273 h 1898273"/>
                  <a:gd name="connsiteX6" fmla="*/ 748874 w 1170467"/>
                  <a:gd name="connsiteY6" fmla="*/ 1603792 h 1898273"/>
                  <a:gd name="connsiteX7" fmla="*/ 716330 w 1170467"/>
                  <a:gd name="connsiteY7" fmla="*/ 1561327 h 1898273"/>
                  <a:gd name="connsiteX8" fmla="*/ 398830 w 1170467"/>
                  <a:gd name="connsiteY8" fmla="*/ 1560136 h 1898273"/>
                  <a:gd name="connsiteX9" fmla="*/ 360730 w 1170467"/>
                  <a:gd name="connsiteY9" fmla="*/ 1522036 h 1898273"/>
                  <a:gd name="connsiteX10" fmla="*/ 387717 w 1170467"/>
                  <a:gd name="connsiteY10" fmla="*/ 1476793 h 1898273"/>
                  <a:gd name="connsiteX11" fmla="*/ 797293 w 1170467"/>
                  <a:gd name="connsiteY11" fmla="*/ 1474411 h 1898273"/>
                  <a:gd name="connsiteX12" fmla="*/ 828249 w 1170467"/>
                  <a:gd name="connsiteY12" fmla="*/ 1425595 h 1898273"/>
                  <a:gd name="connsiteX13" fmla="*/ 795705 w 1170467"/>
                  <a:gd name="connsiteY13" fmla="*/ 1383923 h 1898273"/>
                  <a:gd name="connsiteX14" fmla="*/ 386130 w 1170467"/>
                  <a:gd name="connsiteY14" fmla="*/ 1383923 h 1898273"/>
                  <a:gd name="connsiteX15" fmla="*/ 322630 w 1170467"/>
                  <a:gd name="connsiteY15" fmla="*/ 1352173 h 1898273"/>
                  <a:gd name="connsiteX16" fmla="*/ 283340 w 1170467"/>
                  <a:gd name="connsiteY16" fmla="*/ 1300183 h 1898273"/>
                  <a:gd name="connsiteX17" fmla="*/ 271830 w 1170467"/>
                  <a:gd name="connsiteY17" fmla="*/ 1207711 h 1898273"/>
                  <a:gd name="connsiteX18" fmla="*/ 255955 w 1170467"/>
                  <a:gd name="connsiteY18" fmla="*/ 1128336 h 1898273"/>
                  <a:gd name="connsiteX19" fmla="*/ 205155 w 1170467"/>
                  <a:gd name="connsiteY19" fmla="*/ 1037848 h 1898273"/>
                  <a:gd name="connsiteX20" fmla="*/ 130543 w 1170467"/>
                  <a:gd name="connsiteY20" fmla="*/ 955298 h 1898273"/>
                  <a:gd name="connsiteX21" fmla="*/ 55137 w 1170467"/>
                  <a:gd name="connsiteY21" fmla="*/ 845364 h 1898273"/>
                  <a:gd name="connsiteX22" fmla="*/ 13861 w 1170467"/>
                  <a:gd name="connsiteY22" fmla="*/ 735827 h 1898273"/>
                  <a:gd name="connsiteX23" fmla="*/ 368 w 1170467"/>
                  <a:gd name="connsiteY23" fmla="*/ 601286 h 1898273"/>
                  <a:gd name="connsiteX24" fmla="*/ 11480 w 1170467"/>
                  <a:gd name="connsiteY24" fmla="*/ 475873 h 1898273"/>
                  <a:gd name="connsiteX25" fmla="*/ 81330 w 1170467"/>
                  <a:gd name="connsiteY25" fmla="*/ 285373 h 1898273"/>
                  <a:gd name="connsiteX26" fmla="*/ 265480 w 1170467"/>
                  <a:gd name="connsiteY26" fmla="*/ 93285 h 1898273"/>
                  <a:gd name="connsiteX27" fmla="*/ 519480 w 1170467"/>
                  <a:gd name="connsiteY27" fmla="*/ 3990 h 1898273"/>
                  <a:gd name="connsiteX28" fmla="*/ 705218 w 1170467"/>
                  <a:gd name="connsiteY28" fmla="*/ 10736 h 1898273"/>
                  <a:gd name="connsiteX29" fmla="*/ 943343 w 1170467"/>
                  <a:gd name="connsiteY29" fmla="*/ 121861 h 1898273"/>
                  <a:gd name="connsiteX30" fmla="*/ 1100505 w 1170467"/>
                  <a:gd name="connsiteY30" fmla="*/ 310773 h 1898273"/>
                  <a:gd name="connsiteX31" fmla="*/ 1164799 w 1170467"/>
                  <a:gd name="connsiteY31" fmla="*/ 512783 h 1898273"/>
                  <a:gd name="connsiteX32" fmla="*/ 1165196 w 1170467"/>
                  <a:gd name="connsiteY32" fmla="*/ 683836 h 1898273"/>
                  <a:gd name="connsiteX33" fmla="*/ 1085027 w 1170467"/>
                  <a:gd name="connsiteY33" fmla="*/ 889020 h 1898273"/>
                  <a:gd name="connsiteX34" fmla="*/ 950487 w 1170467"/>
                  <a:gd name="connsiteY34" fmla="*/ 1054914 h 1898273"/>
                  <a:gd name="connsiteX35" fmla="*/ 914768 w 1170467"/>
                  <a:gd name="connsiteY35" fmla="*/ 1118811 h 1898273"/>
                  <a:gd name="connsiteX36" fmla="*/ 900480 w 1170467"/>
                  <a:gd name="connsiteY36" fmla="*/ 1177152 h 1898273"/>
                  <a:gd name="connsiteX37" fmla="*/ 898100 w 1170467"/>
                  <a:gd name="connsiteY37" fmla="*/ 1258908 h 1898273"/>
                  <a:gd name="connsiteX38" fmla="*/ 858014 w 1170467"/>
                  <a:gd name="connsiteY38" fmla="*/ 1301373 h 1898273"/>
                  <a:gd name="connsiteX39" fmla="*/ 641718 w 1170467"/>
                  <a:gd name="connsiteY39" fmla="*/ 1301373 h 1898273"/>
                  <a:gd name="connsiteX40" fmla="*/ 590918 w 1170467"/>
                  <a:gd name="connsiteY40" fmla="*/ 1279148 h 1898273"/>
                  <a:gd name="connsiteX41" fmla="*/ 590918 w 1170467"/>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88142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70892" h="1898273">
                    <a:moveTo>
                      <a:pt x="584993" y="1898273"/>
                    </a:moveTo>
                    <a:cubicBezTo>
                      <a:pt x="583935" y="1854881"/>
                      <a:pt x="582876" y="1811490"/>
                      <a:pt x="581818" y="1768098"/>
                    </a:cubicBezTo>
                    <a:cubicBezTo>
                      <a:pt x="573352" y="1746931"/>
                      <a:pt x="562503" y="1729338"/>
                      <a:pt x="513555" y="1726030"/>
                    </a:cubicBezTo>
                    <a:cubicBezTo>
                      <a:pt x="487759" y="1721135"/>
                      <a:pt x="471487" y="1707906"/>
                      <a:pt x="470693" y="1680389"/>
                    </a:cubicBezTo>
                    <a:cubicBezTo>
                      <a:pt x="474793" y="1662398"/>
                      <a:pt x="478895" y="1650358"/>
                      <a:pt x="505618" y="1644273"/>
                    </a:cubicBezTo>
                    <a:lnTo>
                      <a:pt x="718343" y="1644273"/>
                    </a:lnTo>
                    <a:cubicBezTo>
                      <a:pt x="736202" y="1631970"/>
                      <a:pt x="744536" y="1626810"/>
                      <a:pt x="749299" y="1603792"/>
                    </a:cubicBezTo>
                    <a:cubicBezTo>
                      <a:pt x="745198" y="1586858"/>
                      <a:pt x="741097" y="1572308"/>
                      <a:pt x="716755" y="1561327"/>
                    </a:cubicBezTo>
                    <a:lnTo>
                      <a:pt x="399255" y="1560136"/>
                    </a:lnTo>
                    <a:cubicBezTo>
                      <a:pt x="375839" y="1555770"/>
                      <a:pt x="367902" y="1546642"/>
                      <a:pt x="361155" y="1522036"/>
                    </a:cubicBezTo>
                    <a:cubicBezTo>
                      <a:pt x="362610" y="1506161"/>
                      <a:pt x="365255" y="1491478"/>
                      <a:pt x="394095" y="1476793"/>
                    </a:cubicBezTo>
                    <a:lnTo>
                      <a:pt x="797718" y="1474411"/>
                    </a:lnTo>
                    <a:cubicBezTo>
                      <a:pt x="819546" y="1463299"/>
                      <a:pt x="827088" y="1449805"/>
                      <a:pt x="828674" y="1425595"/>
                    </a:cubicBezTo>
                    <a:cubicBezTo>
                      <a:pt x="824177" y="1402972"/>
                      <a:pt x="825632" y="1399402"/>
                      <a:pt x="796130" y="1383923"/>
                    </a:cubicBezTo>
                    <a:lnTo>
                      <a:pt x="386555" y="1383923"/>
                    </a:lnTo>
                    <a:cubicBezTo>
                      <a:pt x="360625" y="1374530"/>
                      <a:pt x="343031" y="1368709"/>
                      <a:pt x="323055" y="1352173"/>
                    </a:cubicBezTo>
                    <a:cubicBezTo>
                      <a:pt x="314721" y="1341193"/>
                      <a:pt x="295670" y="1327832"/>
                      <a:pt x="283765" y="1300183"/>
                    </a:cubicBezTo>
                    <a:cubicBezTo>
                      <a:pt x="275166" y="1267772"/>
                      <a:pt x="274901" y="1238932"/>
                      <a:pt x="272255" y="1207711"/>
                    </a:cubicBezTo>
                    <a:lnTo>
                      <a:pt x="256380" y="1128336"/>
                    </a:lnTo>
                    <a:cubicBezTo>
                      <a:pt x="240241" y="1093410"/>
                      <a:pt x="227673" y="1070392"/>
                      <a:pt x="205580" y="1037848"/>
                    </a:cubicBezTo>
                    <a:cubicBezTo>
                      <a:pt x="184281" y="1006760"/>
                      <a:pt x="162982" y="981625"/>
                      <a:pt x="130968" y="955298"/>
                    </a:cubicBezTo>
                    <a:cubicBezTo>
                      <a:pt x="101071" y="924606"/>
                      <a:pt x="77125" y="886771"/>
                      <a:pt x="55562" y="845364"/>
                    </a:cubicBezTo>
                    <a:cubicBezTo>
                      <a:pt x="23150" y="783054"/>
                      <a:pt x="26457" y="770752"/>
                      <a:pt x="14286" y="735827"/>
                    </a:cubicBezTo>
                    <a:cubicBezTo>
                      <a:pt x="6217" y="686615"/>
                      <a:pt x="1322" y="648911"/>
                      <a:pt x="793" y="601286"/>
                    </a:cubicBezTo>
                    <a:cubicBezTo>
                      <a:pt x="-265" y="557894"/>
                      <a:pt x="-2118" y="514502"/>
                      <a:pt x="9524" y="475873"/>
                    </a:cubicBezTo>
                    <a:cubicBezTo>
                      <a:pt x="20107" y="409198"/>
                      <a:pt x="44184" y="347286"/>
                      <a:pt x="81755" y="285373"/>
                    </a:cubicBezTo>
                    <a:cubicBezTo>
                      <a:pt x="130438" y="213406"/>
                      <a:pt x="185472" y="143027"/>
                      <a:pt x="265905" y="93285"/>
                    </a:cubicBezTo>
                    <a:cubicBezTo>
                      <a:pt x="333638" y="48306"/>
                      <a:pt x="420819" y="15632"/>
                      <a:pt x="519905" y="3990"/>
                    </a:cubicBezTo>
                    <a:cubicBezTo>
                      <a:pt x="584200" y="-2095"/>
                      <a:pt x="644921" y="-2228"/>
                      <a:pt x="705643" y="10736"/>
                    </a:cubicBezTo>
                    <a:cubicBezTo>
                      <a:pt x="805259" y="37062"/>
                      <a:pt x="872727" y="72912"/>
                      <a:pt x="943768" y="121861"/>
                    </a:cubicBezTo>
                    <a:cubicBezTo>
                      <a:pt x="1009252" y="178879"/>
                      <a:pt x="1058067" y="229942"/>
                      <a:pt x="1100930" y="310773"/>
                    </a:cubicBezTo>
                    <a:cubicBezTo>
                      <a:pt x="1137046" y="378506"/>
                      <a:pt x="1160063" y="439096"/>
                      <a:pt x="1165224" y="512783"/>
                    </a:cubicBezTo>
                    <a:cubicBezTo>
                      <a:pt x="1174881" y="568213"/>
                      <a:pt x="1170250" y="629597"/>
                      <a:pt x="1165621" y="683836"/>
                    </a:cubicBezTo>
                    <a:cubicBezTo>
                      <a:pt x="1151202" y="755009"/>
                      <a:pt x="1129637" y="822609"/>
                      <a:pt x="1085452" y="889020"/>
                    </a:cubicBezTo>
                    <a:cubicBezTo>
                      <a:pt x="1047749" y="946699"/>
                      <a:pt x="994569" y="992472"/>
                      <a:pt x="950912" y="1054914"/>
                    </a:cubicBezTo>
                    <a:cubicBezTo>
                      <a:pt x="937021" y="1078197"/>
                      <a:pt x="923130" y="1091956"/>
                      <a:pt x="915193" y="1118811"/>
                    </a:cubicBezTo>
                    <a:cubicBezTo>
                      <a:pt x="906065" y="1147386"/>
                      <a:pt x="904080" y="1158102"/>
                      <a:pt x="900905" y="1177152"/>
                    </a:cubicBezTo>
                    <a:cubicBezTo>
                      <a:pt x="898920" y="1217501"/>
                      <a:pt x="899319" y="1230465"/>
                      <a:pt x="898525" y="1258908"/>
                    </a:cubicBezTo>
                    <a:cubicBezTo>
                      <a:pt x="898260" y="1276635"/>
                      <a:pt x="886089" y="1291981"/>
                      <a:pt x="858439" y="1301373"/>
                    </a:cubicBezTo>
                    <a:lnTo>
                      <a:pt x="642143" y="1301373"/>
                    </a:lnTo>
                    <a:cubicBezTo>
                      <a:pt x="604968" y="1298728"/>
                      <a:pt x="601133" y="1297271"/>
                      <a:pt x="591343" y="1279148"/>
                    </a:cubicBezTo>
                    <a:lnTo>
                      <a:pt x="591343" y="1212473"/>
                    </a:lnTo>
                  </a:path>
                </a:pathLst>
              </a:custGeom>
              <a:noFill/>
              <a:ln w="25400" algn="ctr">
                <a:solidFill>
                  <a:srgbClr val="86BC25"/>
                </a:solidFill>
                <a:miter lim="800000"/>
                <a:headEnd type="none" w="sm" len="sm"/>
                <a:tailEnd type="oval" w="sm" len="sm"/>
              </a:ln>
            </p:spPr>
            <p:txBody>
              <a:bodyPr rtlCol="0" anchor="ctr"/>
              <a:lstStyle/>
              <a:p>
                <a:pPr algn="ctr">
                  <a:defRPr/>
                </a:pPr>
                <a:endParaRPr lang="en-US" sz="1100" kern="0" dirty="0">
                  <a:solidFill>
                    <a:prstClr val="black"/>
                  </a:solidFill>
                  <a:latin typeface="Calibri"/>
                  <a:cs typeface="Calibri" panose="020F0502020204030204" pitchFamily="34" charset="0"/>
                </a:endParaRPr>
              </a:p>
            </p:txBody>
          </p:sp>
          <p:sp>
            <p:nvSpPr>
              <p:cNvPr id="67" name="Round Same Side Corner Rectangle 37">
                <a:extLst>
                  <a:ext uri="{FF2B5EF4-FFF2-40B4-BE49-F238E27FC236}">
                    <a16:creationId xmlns:a16="http://schemas.microsoft.com/office/drawing/2014/main" id="{60D86965-88B0-4AD9-BE53-3F803113550F}"/>
                  </a:ext>
                </a:extLst>
              </p:cNvPr>
              <p:cNvSpPr/>
              <p:nvPr/>
            </p:nvSpPr>
            <p:spPr bwMode="gray">
              <a:xfrm>
                <a:off x="1289779" y="3495046"/>
                <a:ext cx="116350" cy="108039"/>
              </a:xfrm>
              <a:prstGeom prst="round2SameRect">
                <a:avLst>
                  <a:gd name="adj1" fmla="val 50000"/>
                  <a:gd name="adj2" fmla="val 0"/>
                </a:avLst>
              </a:prstGeom>
              <a:solidFill>
                <a:srgbClr val="26890D"/>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defRPr/>
                </a:pPr>
                <a:endParaRPr lang="en-US" sz="1100" kern="0" dirty="0">
                  <a:solidFill>
                    <a:prstClr val="white"/>
                  </a:solidFill>
                  <a:latin typeface="Calibri"/>
                  <a:cs typeface="Calibri" panose="020F0502020204030204" pitchFamily="34" charset="0"/>
                </a:endParaRPr>
              </a:p>
            </p:txBody>
          </p:sp>
          <p:sp>
            <p:nvSpPr>
              <p:cNvPr id="68" name="Round Same Side Corner Rectangle 38">
                <a:extLst>
                  <a:ext uri="{FF2B5EF4-FFF2-40B4-BE49-F238E27FC236}">
                    <a16:creationId xmlns:a16="http://schemas.microsoft.com/office/drawing/2014/main" id="{EA3F1A31-09D0-460E-8E19-3546E19DB838}"/>
                  </a:ext>
                </a:extLst>
              </p:cNvPr>
              <p:cNvSpPr/>
              <p:nvPr/>
            </p:nvSpPr>
            <p:spPr bwMode="gray">
              <a:xfrm flipV="1">
                <a:off x="1312850" y="3603085"/>
                <a:ext cx="21108" cy="45231"/>
              </a:xfrm>
              <a:prstGeom prst="round2SameRect">
                <a:avLst>
                  <a:gd name="adj1" fmla="val 50000"/>
                  <a:gd name="adj2" fmla="val 0"/>
                </a:avLst>
              </a:prstGeom>
              <a:solidFill>
                <a:srgbClr val="26890D"/>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defRPr/>
                </a:pPr>
                <a:endParaRPr lang="en-US" sz="1100" kern="0" dirty="0">
                  <a:solidFill>
                    <a:prstClr val="white"/>
                  </a:solidFill>
                  <a:latin typeface="Calibri"/>
                  <a:cs typeface="Calibri" panose="020F0502020204030204" pitchFamily="34" charset="0"/>
                </a:endParaRPr>
              </a:p>
            </p:txBody>
          </p:sp>
          <p:sp>
            <p:nvSpPr>
              <p:cNvPr id="69" name="Round Same Side Corner Rectangle 39">
                <a:extLst>
                  <a:ext uri="{FF2B5EF4-FFF2-40B4-BE49-F238E27FC236}">
                    <a16:creationId xmlns:a16="http://schemas.microsoft.com/office/drawing/2014/main" id="{DDAC42C6-2241-428F-BB2B-34DDE07A5A57}"/>
                  </a:ext>
                </a:extLst>
              </p:cNvPr>
              <p:cNvSpPr/>
              <p:nvPr/>
            </p:nvSpPr>
            <p:spPr bwMode="gray">
              <a:xfrm flipV="1">
                <a:off x="1362714" y="3603085"/>
                <a:ext cx="21108" cy="45231"/>
              </a:xfrm>
              <a:prstGeom prst="round2SameRect">
                <a:avLst>
                  <a:gd name="adj1" fmla="val 50000"/>
                  <a:gd name="adj2" fmla="val 0"/>
                </a:avLst>
              </a:prstGeom>
              <a:solidFill>
                <a:srgbClr val="26890D"/>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defRPr/>
                </a:pPr>
                <a:endParaRPr lang="en-US" sz="1100" kern="0" dirty="0">
                  <a:solidFill>
                    <a:prstClr val="white"/>
                  </a:solidFill>
                  <a:latin typeface="Calibri"/>
                  <a:cs typeface="Calibri" panose="020F0502020204030204" pitchFamily="34" charset="0"/>
                </a:endParaRPr>
              </a:p>
            </p:txBody>
          </p:sp>
          <p:sp>
            <p:nvSpPr>
              <p:cNvPr id="70" name="Oval 69">
                <a:extLst>
                  <a:ext uri="{FF2B5EF4-FFF2-40B4-BE49-F238E27FC236}">
                    <a16:creationId xmlns:a16="http://schemas.microsoft.com/office/drawing/2014/main" id="{A1DDE619-E4D9-4E8D-A8D5-6E7AF6F8590D}"/>
                  </a:ext>
                </a:extLst>
              </p:cNvPr>
              <p:cNvSpPr/>
              <p:nvPr/>
            </p:nvSpPr>
            <p:spPr bwMode="gray">
              <a:xfrm>
                <a:off x="1329954" y="3531065"/>
                <a:ext cx="36000" cy="36000"/>
              </a:xfrm>
              <a:prstGeom prst="ellipse">
                <a:avLst/>
              </a:prstGeom>
              <a:solidFill>
                <a:sysClr val="window" lastClr="FFFFFF"/>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defRPr/>
                </a:pPr>
                <a:endParaRPr lang="en-US" sz="1100" kern="0" dirty="0">
                  <a:solidFill>
                    <a:prstClr val="white"/>
                  </a:solidFill>
                  <a:latin typeface="Calibri"/>
                  <a:cs typeface="Calibri" panose="020F0502020204030204" pitchFamily="34" charset="0"/>
                </a:endParaRPr>
              </a:p>
            </p:txBody>
          </p:sp>
        </p:grpSp>
        <p:grpSp>
          <p:nvGrpSpPr>
            <p:cNvPr id="16" name="Group 15">
              <a:extLst>
                <a:ext uri="{FF2B5EF4-FFF2-40B4-BE49-F238E27FC236}">
                  <a16:creationId xmlns:a16="http://schemas.microsoft.com/office/drawing/2014/main" id="{2A2CC839-11CA-4F41-B0DB-60DD99495FA3}"/>
                </a:ext>
              </a:extLst>
            </p:cNvPr>
            <p:cNvGrpSpPr/>
            <p:nvPr/>
          </p:nvGrpSpPr>
          <p:grpSpPr>
            <a:xfrm>
              <a:off x="3008211" y="1700217"/>
              <a:ext cx="2593097" cy="477939"/>
              <a:chOff x="413228" y="1371600"/>
              <a:chExt cx="1947702" cy="476173"/>
            </a:xfrm>
          </p:grpSpPr>
          <p:sp>
            <p:nvSpPr>
              <p:cNvPr id="63" name="Right Triangle 49">
                <a:extLst>
                  <a:ext uri="{FF2B5EF4-FFF2-40B4-BE49-F238E27FC236}">
                    <a16:creationId xmlns:a16="http://schemas.microsoft.com/office/drawing/2014/main" id="{EB464CA8-A96B-4C7A-BEE6-E69CF3C71A07}"/>
                  </a:ext>
                </a:extLst>
              </p:cNvPr>
              <p:cNvSpPr/>
              <p:nvPr/>
            </p:nvSpPr>
            <p:spPr bwMode="gray">
              <a:xfrm flipH="1" flipV="1">
                <a:off x="492373" y="1760934"/>
                <a:ext cx="294795" cy="86839"/>
              </a:xfrm>
              <a:custGeom>
                <a:avLst/>
                <a:gdLst>
                  <a:gd name="connsiteX0" fmla="*/ 0 w 253605"/>
                  <a:gd name="connsiteY0" fmla="*/ 102317 h 102317"/>
                  <a:gd name="connsiteX1" fmla="*/ 0 w 253605"/>
                  <a:gd name="connsiteY1" fmla="*/ 0 h 102317"/>
                  <a:gd name="connsiteX2" fmla="*/ 253605 w 253605"/>
                  <a:gd name="connsiteY2" fmla="*/ 102317 h 102317"/>
                  <a:gd name="connsiteX3" fmla="*/ 0 w 253605"/>
                  <a:gd name="connsiteY3" fmla="*/ 102317 h 102317"/>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52387 w 305992"/>
                  <a:gd name="connsiteY0" fmla="*/ 86839 h 86839"/>
                  <a:gd name="connsiteX1" fmla="*/ 0 w 305992"/>
                  <a:gd name="connsiteY1" fmla="*/ 0 h 86839"/>
                  <a:gd name="connsiteX2" fmla="*/ 305992 w 305992"/>
                  <a:gd name="connsiteY2" fmla="*/ 86839 h 86839"/>
                  <a:gd name="connsiteX3" fmla="*/ 52387 w 305992"/>
                  <a:gd name="connsiteY3" fmla="*/ 86839 h 86839"/>
                </a:gdLst>
                <a:ahLst/>
                <a:cxnLst>
                  <a:cxn ang="0">
                    <a:pos x="connsiteX0" y="connsiteY0"/>
                  </a:cxn>
                  <a:cxn ang="0">
                    <a:pos x="connsiteX1" y="connsiteY1"/>
                  </a:cxn>
                  <a:cxn ang="0">
                    <a:pos x="connsiteX2" y="connsiteY2"/>
                  </a:cxn>
                  <a:cxn ang="0">
                    <a:pos x="connsiteX3" y="connsiteY3"/>
                  </a:cxn>
                </a:cxnLst>
                <a:rect l="l" t="t" r="r" b="b"/>
                <a:pathLst>
                  <a:path w="305992" h="86839">
                    <a:moveTo>
                      <a:pt x="52387" y="86839"/>
                    </a:moveTo>
                    <a:lnTo>
                      <a:pt x="0" y="0"/>
                    </a:lnTo>
                    <a:lnTo>
                      <a:pt x="305992" y="86839"/>
                    </a:lnTo>
                    <a:lnTo>
                      <a:pt x="52387" y="86839"/>
                    </a:lnTo>
                    <a:close/>
                  </a:path>
                </a:pathLst>
              </a:custGeom>
              <a:solidFill>
                <a:srgbClr val="0D8390">
                  <a:lumMod val="50000"/>
                </a:srgbClr>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defRPr/>
                </a:pPr>
                <a:endParaRPr lang="en-US" sz="1100" kern="0" dirty="0">
                  <a:solidFill>
                    <a:prstClr val="white"/>
                  </a:solidFill>
                  <a:latin typeface="Calibri"/>
                  <a:cs typeface="Calibri" panose="020F0502020204030204" pitchFamily="34" charset="0"/>
                </a:endParaRPr>
              </a:p>
            </p:txBody>
          </p:sp>
          <p:sp>
            <p:nvSpPr>
              <p:cNvPr id="64" name="Right Triangle 49">
                <a:extLst>
                  <a:ext uri="{FF2B5EF4-FFF2-40B4-BE49-F238E27FC236}">
                    <a16:creationId xmlns:a16="http://schemas.microsoft.com/office/drawing/2014/main" id="{412508FA-B053-41CF-A51F-6A6CF1FC35BF}"/>
                  </a:ext>
                </a:extLst>
              </p:cNvPr>
              <p:cNvSpPr/>
              <p:nvPr/>
            </p:nvSpPr>
            <p:spPr bwMode="gray">
              <a:xfrm flipV="1">
                <a:off x="1976664" y="1760934"/>
                <a:ext cx="294795" cy="86839"/>
              </a:xfrm>
              <a:custGeom>
                <a:avLst/>
                <a:gdLst>
                  <a:gd name="connsiteX0" fmla="*/ 0 w 253605"/>
                  <a:gd name="connsiteY0" fmla="*/ 102317 h 102317"/>
                  <a:gd name="connsiteX1" fmla="*/ 0 w 253605"/>
                  <a:gd name="connsiteY1" fmla="*/ 0 h 102317"/>
                  <a:gd name="connsiteX2" fmla="*/ 253605 w 253605"/>
                  <a:gd name="connsiteY2" fmla="*/ 102317 h 102317"/>
                  <a:gd name="connsiteX3" fmla="*/ 0 w 253605"/>
                  <a:gd name="connsiteY3" fmla="*/ 102317 h 102317"/>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52387 w 305992"/>
                  <a:gd name="connsiteY0" fmla="*/ 86839 h 86839"/>
                  <a:gd name="connsiteX1" fmla="*/ 0 w 305992"/>
                  <a:gd name="connsiteY1" fmla="*/ 0 h 86839"/>
                  <a:gd name="connsiteX2" fmla="*/ 305992 w 305992"/>
                  <a:gd name="connsiteY2" fmla="*/ 86839 h 86839"/>
                  <a:gd name="connsiteX3" fmla="*/ 52387 w 305992"/>
                  <a:gd name="connsiteY3" fmla="*/ 86839 h 86839"/>
                </a:gdLst>
                <a:ahLst/>
                <a:cxnLst>
                  <a:cxn ang="0">
                    <a:pos x="connsiteX0" y="connsiteY0"/>
                  </a:cxn>
                  <a:cxn ang="0">
                    <a:pos x="connsiteX1" y="connsiteY1"/>
                  </a:cxn>
                  <a:cxn ang="0">
                    <a:pos x="connsiteX2" y="connsiteY2"/>
                  </a:cxn>
                  <a:cxn ang="0">
                    <a:pos x="connsiteX3" y="connsiteY3"/>
                  </a:cxn>
                </a:cxnLst>
                <a:rect l="l" t="t" r="r" b="b"/>
                <a:pathLst>
                  <a:path w="305992" h="86839">
                    <a:moveTo>
                      <a:pt x="52387" y="86839"/>
                    </a:moveTo>
                    <a:lnTo>
                      <a:pt x="0" y="0"/>
                    </a:lnTo>
                    <a:lnTo>
                      <a:pt x="305992" y="86839"/>
                    </a:lnTo>
                    <a:lnTo>
                      <a:pt x="52387" y="86839"/>
                    </a:lnTo>
                    <a:close/>
                  </a:path>
                </a:pathLst>
              </a:custGeom>
              <a:solidFill>
                <a:srgbClr val="0D8390">
                  <a:lumMod val="50000"/>
                </a:srgbClr>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defRPr/>
                </a:pPr>
                <a:endParaRPr lang="en-US" sz="1100" kern="0" dirty="0">
                  <a:solidFill>
                    <a:prstClr val="white"/>
                  </a:solidFill>
                  <a:latin typeface="Calibri"/>
                  <a:cs typeface="Calibri" panose="020F0502020204030204" pitchFamily="34" charset="0"/>
                </a:endParaRPr>
              </a:p>
            </p:txBody>
          </p:sp>
          <p:sp>
            <p:nvSpPr>
              <p:cNvPr id="65" name="Round Same Side Corner Rectangle 43">
                <a:extLst>
                  <a:ext uri="{FF2B5EF4-FFF2-40B4-BE49-F238E27FC236}">
                    <a16:creationId xmlns:a16="http://schemas.microsoft.com/office/drawing/2014/main" id="{DF4EAD73-E7E1-401F-BFAE-2DDF88C9D218}"/>
                  </a:ext>
                </a:extLst>
              </p:cNvPr>
              <p:cNvSpPr/>
              <p:nvPr/>
            </p:nvSpPr>
            <p:spPr bwMode="gray">
              <a:xfrm>
                <a:off x="413228" y="1371600"/>
                <a:ext cx="1947702" cy="389334"/>
              </a:xfrm>
              <a:custGeom>
                <a:avLst/>
                <a:gdLst>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84534 w 2105025"/>
                  <a:gd name="connsiteY5" fmla="*/ 389334 h 390526"/>
                  <a:gd name="connsiteX6" fmla="*/ 0 w 2105025"/>
                  <a:gd name="connsiteY6" fmla="*/ 390526 h 390526"/>
                  <a:gd name="connsiteX7" fmla="*/ 0 w 2105025"/>
                  <a:gd name="connsiteY7" fmla="*/ 390526 h 390526"/>
                  <a:gd name="connsiteX8" fmla="*/ 0 w 2105025"/>
                  <a:gd name="connsiteY8" fmla="*/ 61035 h 390526"/>
                  <a:gd name="connsiteX9" fmla="*/ 61035 w 2105025"/>
                  <a:gd name="connsiteY9"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2006203 w 2105025"/>
                  <a:gd name="connsiteY5" fmla="*/ 389334 h 390526"/>
                  <a:gd name="connsiteX6" fmla="*/ 84534 w 2105025"/>
                  <a:gd name="connsiteY6" fmla="*/ 389334 h 390526"/>
                  <a:gd name="connsiteX7" fmla="*/ 0 w 2105025"/>
                  <a:gd name="connsiteY7" fmla="*/ 390526 h 390526"/>
                  <a:gd name="connsiteX8" fmla="*/ 0 w 2105025"/>
                  <a:gd name="connsiteY8" fmla="*/ 390526 h 390526"/>
                  <a:gd name="connsiteX9" fmla="*/ 0 w 2105025"/>
                  <a:gd name="connsiteY9" fmla="*/ 61035 h 390526"/>
                  <a:gd name="connsiteX10" fmla="*/ 61035 w 2105025"/>
                  <a:gd name="connsiteY10"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006203 w 2105025"/>
                  <a:gd name="connsiteY4" fmla="*/ 389334 h 390526"/>
                  <a:gd name="connsiteX5" fmla="*/ 84534 w 2105025"/>
                  <a:gd name="connsiteY5" fmla="*/ 389334 h 390526"/>
                  <a:gd name="connsiteX6" fmla="*/ 0 w 2105025"/>
                  <a:gd name="connsiteY6" fmla="*/ 390526 h 390526"/>
                  <a:gd name="connsiteX7" fmla="*/ 0 w 2105025"/>
                  <a:gd name="connsiteY7" fmla="*/ 390526 h 390526"/>
                  <a:gd name="connsiteX8" fmla="*/ 0 w 2105025"/>
                  <a:gd name="connsiteY8" fmla="*/ 61035 h 390526"/>
                  <a:gd name="connsiteX9" fmla="*/ 61035 w 2105025"/>
                  <a:gd name="connsiteY9"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61035 h 390526"/>
                  <a:gd name="connsiteX7" fmla="*/ 61035 w 2105025"/>
                  <a:gd name="connsiteY7" fmla="*/ 0 h 390526"/>
                  <a:gd name="connsiteX0" fmla="*/ 61035 w 2105025"/>
                  <a:gd name="connsiteY0" fmla="*/ 0 h 389334"/>
                  <a:gd name="connsiteX1" fmla="*/ 2043990 w 2105025"/>
                  <a:gd name="connsiteY1" fmla="*/ 0 h 389334"/>
                  <a:gd name="connsiteX2" fmla="*/ 2105025 w 2105025"/>
                  <a:gd name="connsiteY2" fmla="*/ 61035 h 389334"/>
                  <a:gd name="connsiteX3" fmla="*/ 2006203 w 2105025"/>
                  <a:gd name="connsiteY3" fmla="*/ 389334 h 389334"/>
                  <a:gd name="connsiteX4" fmla="*/ 84534 w 2105025"/>
                  <a:gd name="connsiteY4" fmla="*/ 389334 h 389334"/>
                  <a:gd name="connsiteX5" fmla="*/ 0 w 2105025"/>
                  <a:gd name="connsiteY5" fmla="*/ 61035 h 389334"/>
                  <a:gd name="connsiteX6" fmla="*/ 61035 w 2105025"/>
                  <a:gd name="connsiteY6" fmla="*/ 0 h 38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5025" h="389334">
                    <a:moveTo>
                      <a:pt x="61035" y="0"/>
                    </a:moveTo>
                    <a:lnTo>
                      <a:pt x="2043990" y="0"/>
                    </a:lnTo>
                    <a:cubicBezTo>
                      <a:pt x="2077699" y="0"/>
                      <a:pt x="2105025" y="27326"/>
                      <a:pt x="2105025" y="61035"/>
                    </a:cubicBezTo>
                    <a:lnTo>
                      <a:pt x="2006203" y="389334"/>
                    </a:lnTo>
                    <a:lnTo>
                      <a:pt x="84534" y="389334"/>
                    </a:lnTo>
                    <a:lnTo>
                      <a:pt x="0" y="61035"/>
                    </a:lnTo>
                    <a:cubicBezTo>
                      <a:pt x="0" y="27326"/>
                      <a:pt x="27326" y="0"/>
                      <a:pt x="61035" y="0"/>
                    </a:cubicBezTo>
                    <a:close/>
                  </a:path>
                </a:pathLst>
              </a:custGeom>
              <a:solidFill>
                <a:srgbClr val="86BC25"/>
              </a:solidFill>
              <a:ln w="19050" algn="ctr">
                <a:noFill/>
                <a:miter lim="800000"/>
                <a:headEnd/>
                <a:tailEnd/>
              </a:ln>
            </p:spPr>
            <p:txBody>
              <a:bodyPr wrap="square" lIns="66675" tIns="66675" rIns="66675" bIns="81000" rtlCol="0" anchor="ctr"/>
              <a:lstStyle/>
              <a:p>
                <a:pPr algn="ctr">
                  <a:defRPr/>
                </a:pPr>
                <a:endParaRPr lang="en-US" sz="1100" b="1" kern="0" dirty="0">
                  <a:solidFill>
                    <a:prstClr val="white"/>
                  </a:solidFill>
                  <a:latin typeface="Calibri"/>
                  <a:cs typeface="Calibri" panose="020F0502020204030204" pitchFamily="34" charset="0"/>
                </a:endParaRPr>
              </a:p>
            </p:txBody>
          </p:sp>
        </p:grpSp>
        <p:grpSp>
          <p:nvGrpSpPr>
            <p:cNvPr id="17" name="Group 16">
              <a:extLst>
                <a:ext uri="{FF2B5EF4-FFF2-40B4-BE49-F238E27FC236}">
                  <a16:creationId xmlns:a16="http://schemas.microsoft.com/office/drawing/2014/main" id="{F74DC59E-0535-4069-B758-5086E0EE258B}"/>
                </a:ext>
              </a:extLst>
            </p:cNvPr>
            <p:cNvGrpSpPr/>
            <p:nvPr/>
          </p:nvGrpSpPr>
          <p:grpSpPr>
            <a:xfrm>
              <a:off x="3136547" y="3617231"/>
              <a:ext cx="2530813" cy="2675714"/>
              <a:chOff x="582909" y="4047068"/>
              <a:chExt cx="2642778" cy="3211966"/>
            </a:xfrm>
          </p:grpSpPr>
          <p:sp>
            <p:nvSpPr>
              <p:cNvPr id="61" name="Rectangle 60">
                <a:extLst>
                  <a:ext uri="{FF2B5EF4-FFF2-40B4-BE49-F238E27FC236}">
                    <a16:creationId xmlns:a16="http://schemas.microsoft.com/office/drawing/2014/main" id="{AED5A705-226C-4323-953A-38DFA0D3CD27}"/>
                  </a:ext>
                </a:extLst>
              </p:cNvPr>
              <p:cNvSpPr/>
              <p:nvPr/>
            </p:nvSpPr>
            <p:spPr bwMode="gray">
              <a:xfrm>
                <a:off x="582909" y="4047068"/>
                <a:ext cx="2642778" cy="3124270"/>
              </a:xfrm>
              <a:prstGeom prst="rect">
                <a:avLst/>
              </a:prstGeom>
              <a:solidFill>
                <a:sysClr val="window" lastClr="FFFFFF">
                  <a:lumMod val="95000"/>
                </a:sysClr>
              </a:solidFill>
              <a:ln w="19050" algn="ctr">
                <a:noFill/>
                <a:miter lim="800000"/>
                <a:headEnd/>
                <a:tailEnd/>
              </a:ln>
            </p:spPr>
            <p:txBody>
              <a:bodyPr wrap="square" lIns="91440" tIns="91440" rIns="91440" bIns="91440" rtlCol="0" anchor="t"/>
              <a:lstStyle/>
              <a:p>
                <a:pPr marL="285750" indent="-285750">
                  <a:spcBef>
                    <a:spcPts val="600"/>
                  </a:spcBef>
                  <a:spcAft>
                    <a:spcPts val="600"/>
                  </a:spcAft>
                  <a:buFont typeface="Arial" panose="020B0604020202020204" pitchFamily="34" charset="0"/>
                  <a:buChar char="•"/>
                  <a:defRPr/>
                </a:pPr>
                <a:r>
                  <a:rPr lang="en-US" sz="1100" kern="0" dirty="0">
                    <a:solidFill>
                      <a:prstClr val="black"/>
                    </a:solidFill>
                    <a:latin typeface="Calibri"/>
                    <a:ea typeface="Verdana" panose="020B0604030504040204" pitchFamily="34" charset="0"/>
                    <a:cs typeface="Calibri" panose="020F0502020204030204" pitchFamily="34" charset="0"/>
                  </a:rPr>
                  <a:t>“Best CSR Integrated Organisation” in Levant</a:t>
                </a:r>
              </a:p>
              <a:p>
                <a:pPr marL="285750" indent="-285750">
                  <a:spcBef>
                    <a:spcPts val="600"/>
                  </a:spcBef>
                  <a:spcAft>
                    <a:spcPts val="600"/>
                  </a:spcAft>
                  <a:buFont typeface="Arial" panose="020B0604020202020204" pitchFamily="34" charset="0"/>
                  <a:buChar char="•"/>
                  <a:defRPr/>
                </a:pPr>
                <a:r>
                  <a:rPr lang="en-US" sz="1100" kern="0" dirty="0">
                    <a:solidFill>
                      <a:prstClr val="black"/>
                    </a:solidFill>
                    <a:latin typeface="Calibri"/>
                    <a:ea typeface="Verdana" panose="020B0604030504040204" pitchFamily="34" charset="0"/>
                    <a:cs typeface="Calibri" panose="020F0502020204030204" pitchFamily="34" charset="0"/>
                  </a:rPr>
                  <a:t>Deloitte Best in Class award for “Outstanding brand building performance”</a:t>
                </a:r>
              </a:p>
              <a:p>
                <a:pPr marL="285750" indent="-285750">
                  <a:spcBef>
                    <a:spcPts val="600"/>
                  </a:spcBef>
                  <a:spcAft>
                    <a:spcPts val="600"/>
                  </a:spcAft>
                  <a:buFont typeface="Arial" panose="020B0604020202020204" pitchFamily="34" charset="0"/>
                  <a:buChar char="•"/>
                  <a:defRPr/>
                </a:pPr>
                <a:r>
                  <a:rPr lang="en-US" sz="1100" kern="0" dirty="0">
                    <a:solidFill>
                      <a:prstClr val="black"/>
                    </a:solidFill>
                    <a:latin typeface="Calibri"/>
                    <a:ea typeface="Verdana" panose="020B0604030504040204" pitchFamily="34" charset="0"/>
                    <a:cs typeface="Calibri" panose="020F0502020204030204" pitchFamily="34" charset="0"/>
                  </a:rPr>
                  <a:t>Judges Award for Distinction for the Brand and Communications team</a:t>
                </a:r>
              </a:p>
            </p:txBody>
          </p:sp>
          <p:sp>
            <p:nvSpPr>
              <p:cNvPr id="62" name="Rectangle 61">
                <a:extLst>
                  <a:ext uri="{FF2B5EF4-FFF2-40B4-BE49-F238E27FC236}">
                    <a16:creationId xmlns:a16="http://schemas.microsoft.com/office/drawing/2014/main" id="{C3181199-7ACF-472D-9D0A-932D49308D44}"/>
                  </a:ext>
                </a:extLst>
              </p:cNvPr>
              <p:cNvSpPr/>
              <p:nvPr/>
            </p:nvSpPr>
            <p:spPr bwMode="gray">
              <a:xfrm>
                <a:off x="756474" y="7171338"/>
                <a:ext cx="2295650" cy="87696"/>
              </a:xfrm>
              <a:prstGeom prst="rect">
                <a:avLst/>
              </a:prstGeom>
              <a:solidFill>
                <a:srgbClr val="86BC25"/>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defRPr/>
                </a:pPr>
                <a:endParaRPr lang="en-US" sz="1100" kern="0" dirty="0">
                  <a:solidFill>
                    <a:prstClr val="white"/>
                  </a:solidFill>
                  <a:latin typeface="Calibri"/>
                  <a:cs typeface="Calibri" panose="020F0502020204030204" pitchFamily="34" charset="0"/>
                </a:endParaRPr>
              </a:p>
            </p:txBody>
          </p:sp>
        </p:grpSp>
        <p:grpSp>
          <p:nvGrpSpPr>
            <p:cNvPr id="18" name="Group 17">
              <a:extLst>
                <a:ext uri="{FF2B5EF4-FFF2-40B4-BE49-F238E27FC236}">
                  <a16:creationId xmlns:a16="http://schemas.microsoft.com/office/drawing/2014/main" id="{983AAD1D-2BB4-4DE5-BDEF-44A001380499}"/>
                </a:ext>
              </a:extLst>
            </p:cNvPr>
            <p:cNvGrpSpPr/>
            <p:nvPr/>
          </p:nvGrpSpPr>
          <p:grpSpPr>
            <a:xfrm>
              <a:off x="3879532" y="2178149"/>
              <a:ext cx="850454" cy="1406308"/>
              <a:chOff x="757805" y="1635343"/>
              <a:chExt cx="1185062" cy="2012973"/>
            </a:xfrm>
          </p:grpSpPr>
          <p:sp>
            <p:nvSpPr>
              <p:cNvPr id="56" name="Freeform 36">
                <a:extLst>
                  <a:ext uri="{FF2B5EF4-FFF2-40B4-BE49-F238E27FC236}">
                    <a16:creationId xmlns:a16="http://schemas.microsoft.com/office/drawing/2014/main" id="{962B8295-322F-4916-92D9-2C048ED59FD1}"/>
                  </a:ext>
                </a:extLst>
              </p:cNvPr>
              <p:cNvSpPr/>
              <p:nvPr/>
            </p:nvSpPr>
            <p:spPr bwMode="gray">
              <a:xfrm>
                <a:off x="757805" y="1635343"/>
                <a:ext cx="1185062" cy="1921248"/>
              </a:xfrm>
              <a:custGeom>
                <a:avLst/>
                <a:gdLst>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2938 h 1892938"/>
                  <a:gd name="connsiteX1" fmla="*/ 581393 w 1162418"/>
                  <a:gd name="connsiteY1" fmla="*/ 1762763 h 1892938"/>
                  <a:gd name="connsiteX2" fmla="*/ 508368 w 1162418"/>
                  <a:gd name="connsiteY2" fmla="*/ 1718313 h 1892938"/>
                  <a:gd name="connsiteX3" fmla="*/ 475030 w 1162418"/>
                  <a:gd name="connsiteY3" fmla="*/ 1678626 h 1892938"/>
                  <a:gd name="connsiteX4" fmla="*/ 505193 w 1162418"/>
                  <a:gd name="connsiteY4" fmla="*/ 1638938 h 1892938"/>
                  <a:gd name="connsiteX5" fmla="*/ 717918 w 1162418"/>
                  <a:gd name="connsiteY5" fmla="*/ 1638938 h 1892938"/>
                  <a:gd name="connsiteX6" fmla="*/ 746493 w 1162418"/>
                  <a:gd name="connsiteY6" fmla="*/ 1591313 h 1892938"/>
                  <a:gd name="connsiteX7" fmla="*/ 716330 w 1162418"/>
                  <a:gd name="connsiteY7" fmla="*/ 1554801 h 1892938"/>
                  <a:gd name="connsiteX8" fmla="*/ 398830 w 1162418"/>
                  <a:gd name="connsiteY8" fmla="*/ 1554801 h 1892938"/>
                  <a:gd name="connsiteX9" fmla="*/ 360730 w 1162418"/>
                  <a:gd name="connsiteY9" fmla="*/ 1516701 h 1892938"/>
                  <a:gd name="connsiteX10" fmla="*/ 382955 w 1162418"/>
                  <a:gd name="connsiteY10" fmla="*/ 1469076 h 1892938"/>
                  <a:gd name="connsiteX11" fmla="*/ 797293 w 1162418"/>
                  <a:gd name="connsiteY11" fmla="*/ 1469076 h 1892938"/>
                  <a:gd name="connsiteX12" fmla="*/ 830630 w 1162418"/>
                  <a:gd name="connsiteY12" fmla="*/ 1421451 h 1892938"/>
                  <a:gd name="connsiteX13" fmla="*/ 795705 w 1162418"/>
                  <a:gd name="connsiteY13" fmla="*/ 1378588 h 1892938"/>
                  <a:gd name="connsiteX14" fmla="*/ 386130 w 1162418"/>
                  <a:gd name="connsiteY14" fmla="*/ 1378588 h 1892938"/>
                  <a:gd name="connsiteX15" fmla="*/ 322630 w 1162418"/>
                  <a:gd name="connsiteY15" fmla="*/ 1346838 h 1892938"/>
                  <a:gd name="connsiteX16" fmla="*/ 283340 w 1162418"/>
                  <a:gd name="connsiteY16" fmla="*/ 1294848 h 1892938"/>
                  <a:gd name="connsiteX17" fmla="*/ 271830 w 1162418"/>
                  <a:gd name="connsiteY17" fmla="*/ 1202376 h 1892938"/>
                  <a:gd name="connsiteX18" fmla="*/ 260718 w 1162418"/>
                  <a:gd name="connsiteY18" fmla="*/ 1123001 h 1892938"/>
                  <a:gd name="connsiteX19" fmla="*/ 205155 w 1162418"/>
                  <a:gd name="connsiteY19" fmla="*/ 1032513 h 1892938"/>
                  <a:gd name="connsiteX20" fmla="*/ 130543 w 1162418"/>
                  <a:gd name="connsiteY20" fmla="*/ 949963 h 1892938"/>
                  <a:gd name="connsiteX21" fmla="*/ 55137 w 1162418"/>
                  <a:gd name="connsiteY21" fmla="*/ 840029 h 1892938"/>
                  <a:gd name="connsiteX22" fmla="*/ 13861 w 1162418"/>
                  <a:gd name="connsiteY22" fmla="*/ 730492 h 1892938"/>
                  <a:gd name="connsiteX23" fmla="*/ 368 w 1162418"/>
                  <a:gd name="connsiteY23" fmla="*/ 595951 h 1892938"/>
                  <a:gd name="connsiteX24" fmla="*/ 11480 w 1162418"/>
                  <a:gd name="connsiteY24" fmla="*/ 470538 h 1892938"/>
                  <a:gd name="connsiteX25" fmla="*/ 81330 w 1162418"/>
                  <a:gd name="connsiteY25" fmla="*/ 280038 h 1892938"/>
                  <a:gd name="connsiteX26" fmla="*/ 265480 w 1162418"/>
                  <a:gd name="connsiteY26" fmla="*/ 87950 h 1892938"/>
                  <a:gd name="connsiteX27" fmla="*/ 519480 w 1162418"/>
                  <a:gd name="connsiteY27" fmla="*/ 2226 h 1892938"/>
                  <a:gd name="connsiteX28" fmla="*/ 705218 w 1162418"/>
                  <a:gd name="connsiteY28" fmla="*/ 5401 h 1892938"/>
                  <a:gd name="connsiteX29" fmla="*/ 943343 w 1162418"/>
                  <a:gd name="connsiteY29" fmla="*/ 116526 h 1892938"/>
                  <a:gd name="connsiteX30" fmla="*/ 1100505 w 1162418"/>
                  <a:gd name="connsiteY30" fmla="*/ 305438 h 1892938"/>
                  <a:gd name="connsiteX31" fmla="*/ 1162418 w 1162418"/>
                  <a:gd name="connsiteY31" fmla="*/ 508638 h 1892938"/>
                  <a:gd name="connsiteX32" fmla="*/ 1159243 w 1162418"/>
                  <a:gd name="connsiteY32" fmla="*/ 678501 h 1892938"/>
                  <a:gd name="connsiteX33" fmla="*/ 1090980 w 1162418"/>
                  <a:gd name="connsiteY33" fmla="*/ 884876 h 1892938"/>
                  <a:gd name="connsiteX34" fmla="*/ 957630 w 1162418"/>
                  <a:gd name="connsiteY34" fmla="*/ 1053151 h 1892938"/>
                  <a:gd name="connsiteX35" fmla="*/ 914768 w 1162418"/>
                  <a:gd name="connsiteY35" fmla="*/ 1113476 h 1892938"/>
                  <a:gd name="connsiteX36" fmla="*/ 905243 w 1162418"/>
                  <a:gd name="connsiteY36" fmla="*/ 1170626 h 1892938"/>
                  <a:gd name="connsiteX37" fmla="*/ 905243 w 1162418"/>
                  <a:gd name="connsiteY37" fmla="*/ 1259526 h 1892938"/>
                  <a:gd name="connsiteX38" fmla="*/ 868730 w 1162418"/>
                  <a:gd name="connsiteY38" fmla="*/ 1296038 h 1892938"/>
                  <a:gd name="connsiteX39" fmla="*/ 641718 w 1162418"/>
                  <a:gd name="connsiteY39" fmla="*/ 1296038 h 1892938"/>
                  <a:gd name="connsiteX40" fmla="*/ 590918 w 1162418"/>
                  <a:gd name="connsiteY40" fmla="*/ 1273813 h 1892938"/>
                  <a:gd name="connsiteX41" fmla="*/ 590918 w 1162418"/>
                  <a:gd name="connsiteY41" fmla="*/ 1207138 h 1892938"/>
                  <a:gd name="connsiteX0" fmla="*/ 584568 w 1162418"/>
                  <a:gd name="connsiteY0" fmla="*/ 1895823 h 1895823"/>
                  <a:gd name="connsiteX1" fmla="*/ 581393 w 1162418"/>
                  <a:gd name="connsiteY1" fmla="*/ 1765648 h 1895823"/>
                  <a:gd name="connsiteX2" fmla="*/ 508368 w 1162418"/>
                  <a:gd name="connsiteY2" fmla="*/ 1721198 h 1895823"/>
                  <a:gd name="connsiteX3" fmla="*/ 475030 w 1162418"/>
                  <a:gd name="connsiteY3" fmla="*/ 1681511 h 1895823"/>
                  <a:gd name="connsiteX4" fmla="*/ 505193 w 1162418"/>
                  <a:gd name="connsiteY4" fmla="*/ 1641823 h 1895823"/>
                  <a:gd name="connsiteX5" fmla="*/ 717918 w 1162418"/>
                  <a:gd name="connsiteY5" fmla="*/ 1641823 h 1895823"/>
                  <a:gd name="connsiteX6" fmla="*/ 746493 w 1162418"/>
                  <a:gd name="connsiteY6" fmla="*/ 1594198 h 1895823"/>
                  <a:gd name="connsiteX7" fmla="*/ 716330 w 1162418"/>
                  <a:gd name="connsiteY7" fmla="*/ 1557686 h 1895823"/>
                  <a:gd name="connsiteX8" fmla="*/ 398830 w 1162418"/>
                  <a:gd name="connsiteY8" fmla="*/ 1557686 h 1895823"/>
                  <a:gd name="connsiteX9" fmla="*/ 360730 w 1162418"/>
                  <a:gd name="connsiteY9" fmla="*/ 1519586 h 1895823"/>
                  <a:gd name="connsiteX10" fmla="*/ 382955 w 1162418"/>
                  <a:gd name="connsiteY10" fmla="*/ 1471961 h 1895823"/>
                  <a:gd name="connsiteX11" fmla="*/ 797293 w 1162418"/>
                  <a:gd name="connsiteY11" fmla="*/ 1471961 h 1895823"/>
                  <a:gd name="connsiteX12" fmla="*/ 830630 w 1162418"/>
                  <a:gd name="connsiteY12" fmla="*/ 1424336 h 1895823"/>
                  <a:gd name="connsiteX13" fmla="*/ 795705 w 1162418"/>
                  <a:gd name="connsiteY13" fmla="*/ 1381473 h 1895823"/>
                  <a:gd name="connsiteX14" fmla="*/ 386130 w 1162418"/>
                  <a:gd name="connsiteY14" fmla="*/ 1381473 h 1895823"/>
                  <a:gd name="connsiteX15" fmla="*/ 322630 w 1162418"/>
                  <a:gd name="connsiteY15" fmla="*/ 1349723 h 1895823"/>
                  <a:gd name="connsiteX16" fmla="*/ 283340 w 1162418"/>
                  <a:gd name="connsiteY16" fmla="*/ 1297733 h 1895823"/>
                  <a:gd name="connsiteX17" fmla="*/ 271830 w 1162418"/>
                  <a:gd name="connsiteY17" fmla="*/ 1205261 h 1895823"/>
                  <a:gd name="connsiteX18" fmla="*/ 260718 w 1162418"/>
                  <a:gd name="connsiteY18" fmla="*/ 1125886 h 1895823"/>
                  <a:gd name="connsiteX19" fmla="*/ 205155 w 1162418"/>
                  <a:gd name="connsiteY19" fmla="*/ 1035398 h 1895823"/>
                  <a:gd name="connsiteX20" fmla="*/ 130543 w 1162418"/>
                  <a:gd name="connsiteY20" fmla="*/ 952848 h 1895823"/>
                  <a:gd name="connsiteX21" fmla="*/ 55137 w 1162418"/>
                  <a:gd name="connsiteY21" fmla="*/ 842914 h 1895823"/>
                  <a:gd name="connsiteX22" fmla="*/ 13861 w 1162418"/>
                  <a:gd name="connsiteY22" fmla="*/ 733377 h 1895823"/>
                  <a:gd name="connsiteX23" fmla="*/ 368 w 1162418"/>
                  <a:gd name="connsiteY23" fmla="*/ 598836 h 1895823"/>
                  <a:gd name="connsiteX24" fmla="*/ 11480 w 1162418"/>
                  <a:gd name="connsiteY24" fmla="*/ 473423 h 1895823"/>
                  <a:gd name="connsiteX25" fmla="*/ 81330 w 1162418"/>
                  <a:gd name="connsiteY25" fmla="*/ 282923 h 1895823"/>
                  <a:gd name="connsiteX26" fmla="*/ 265480 w 1162418"/>
                  <a:gd name="connsiteY26" fmla="*/ 90835 h 1895823"/>
                  <a:gd name="connsiteX27" fmla="*/ 519480 w 1162418"/>
                  <a:gd name="connsiteY27" fmla="*/ 5111 h 1895823"/>
                  <a:gd name="connsiteX28" fmla="*/ 705218 w 1162418"/>
                  <a:gd name="connsiteY28" fmla="*/ 8286 h 1895823"/>
                  <a:gd name="connsiteX29" fmla="*/ 943343 w 1162418"/>
                  <a:gd name="connsiteY29" fmla="*/ 119411 h 1895823"/>
                  <a:gd name="connsiteX30" fmla="*/ 1100505 w 1162418"/>
                  <a:gd name="connsiteY30" fmla="*/ 308323 h 1895823"/>
                  <a:gd name="connsiteX31" fmla="*/ 1162418 w 1162418"/>
                  <a:gd name="connsiteY31" fmla="*/ 511523 h 1895823"/>
                  <a:gd name="connsiteX32" fmla="*/ 1159243 w 1162418"/>
                  <a:gd name="connsiteY32" fmla="*/ 681386 h 1895823"/>
                  <a:gd name="connsiteX33" fmla="*/ 1090980 w 1162418"/>
                  <a:gd name="connsiteY33" fmla="*/ 887761 h 1895823"/>
                  <a:gd name="connsiteX34" fmla="*/ 957630 w 1162418"/>
                  <a:gd name="connsiteY34" fmla="*/ 1056036 h 1895823"/>
                  <a:gd name="connsiteX35" fmla="*/ 914768 w 1162418"/>
                  <a:gd name="connsiteY35" fmla="*/ 1116361 h 1895823"/>
                  <a:gd name="connsiteX36" fmla="*/ 905243 w 1162418"/>
                  <a:gd name="connsiteY36" fmla="*/ 1173511 h 1895823"/>
                  <a:gd name="connsiteX37" fmla="*/ 905243 w 1162418"/>
                  <a:gd name="connsiteY37" fmla="*/ 1262411 h 1895823"/>
                  <a:gd name="connsiteX38" fmla="*/ 868730 w 1162418"/>
                  <a:gd name="connsiteY38" fmla="*/ 1298923 h 1895823"/>
                  <a:gd name="connsiteX39" fmla="*/ 641718 w 1162418"/>
                  <a:gd name="connsiteY39" fmla="*/ 1298923 h 1895823"/>
                  <a:gd name="connsiteX40" fmla="*/ 590918 w 1162418"/>
                  <a:gd name="connsiteY40" fmla="*/ 1276698 h 1895823"/>
                  <a:gd name="connsiteX41" fmla="*/ 590918 w 1162418"/>
                  <a:gd name="connsiteY41" fmla="*/ 1210023 h 1895823"/>
                  <a:gd name="connsiteX0" fmla="*/ 584568 w 1162418"/>
                  <a:gd name="connsiteY0" fmla="*/ 1897931 h 1897931"/>
                  <a:gd name="connsiteX1" fmla="*/ 581393 w 1162418"/>
                  <a:gd name="connsiteY1" fmla="*/ 1767756 h 1897931"/>
                  <a:gd name="connsiteX2" fmla="*/ 508368 w 1162418"/>
                  <a:gd name="connsiteY2" fmla="*/ 1723306 h 1897931"/>
                  <a:gd name="connsiteX3" fmla="*/ 475030 w 1162418"/>
                  <a:gd name="connsiteY3" fmla="*/ 1683619 h 1897931"/>
                  <a:gd name="connsiteX4" fmla="*/ 505193 w 1162418"/>
                  <a:gd name="connsiteY4" fmla="*/ 1643931 h 1897931"/>
                  <a:gd name="connsiteX5" fmla="*/ 717918 w 1162418"/>
                  <a:gd name="connsiteY5" fmla="*/ 1643931 h 1897931"/>
                  <a:gd name="connsiteX6" fmla="*/ 746493 w 1162418"/>
                  <a:gd name="connsiteY6" fmla="*/ 1596306 h 1897931"/>
                  <a:gd name="connsiteX7" fmla="*/ 716330 w 1162418"/>
                  <a:gd name="connsiteY7" fmla="*/ 1559794 h 1897931"/>
                  <a:gd name="connsiteX8" fmla="*/ 398830 w 1162418"/>
                  <a:gd name="connsiteY8" fmla="*/ 1559794 h 1897931"/>
                  <a:gd name="connsiteX9" fmla="*/ 360730 w 1162418"/>
                  <a:gd name="connsiteY9" fmla="*/ 1521694 h 1897931"/>
                  <a:gd name="connsiteX10" fmla="*/ 382955 w 1162418"/>
                  <a:gd name="connsiteY10" fmla="*/ 1474069 h 1897931"/>
                  <a:gd name="connsiteX11" fmla="*/ 797293 w 1162418"/>
                  <a:gd name="connsiteY11" fmla="*/ 1474069 h 1897931"/>
                  <a:gd name="connsiteX12" fmla="*/ 830630 w 1162418"/>
                  <a:gd name="connsiteY12" fmla="*/ 1426444 h 1897931"/>
                  <a:gd name="connsiteX13" fmla="*/ 795705 w 1162418"/>
                  <a:gd name="connsiteY13" fmla="*/ 1383581 h 1897931"/>
                  <a:gd name="connsiteX14" fmla="*/ 386130 w 1162418"/>
                  <a:gd name="connsiteY14" fmla="*/ 1383581 h 1897931"/>
                  <a:gd name="connsiteX15" fmla="*/ 322630 w 1162418"/>
                  <a:gd name="connsiteY15" fmla="*/ 1351831 h 1897931"/>
                  <a:gd name="connsiteX16" fmla="*/ 283340 w 1162418"/>
                  <a:gd name="connsiteY16" fmla="*/ 1299841 h 1897931"/>
                  <a:gd name="connsiteX17" fmla="*/ 271830 w 1162418"/>
                  <a:gd name="connsiteY17" fmla="*/ 1207369 h 1897931"/>
                  <a:gd name="connsiteX18" fmla="*/ 260718 w 1162418"/>
                  <a:gd name="connsiteY18" fmla="*/ 1127994 h 1897931"/>
                  <a:gd name="connsiteX19" fmla="*/ 205155 w 1162418"/>
                  <a:gd name="connsiteY19" fmla="*/ 1037506 h 1897931"/>
                  <a:gd name="connsiteX20" fmla="*/ 130543 w 1162418"/>
                  <a:gd name="connsiteY20" fmla="*/ 954956 h 1897931"/>
                  <a:gd name="connsiteX21" fmla="*/ 55137 w 1162418"/>
                  <a:gd name="connsiteY21" fmla="*/ 845022 h 1897931"/>
                  <a:gd name="connsiteX22" fmla="*/ 13861 w 1162418"/>
                  <a:gd name="connsiteY22" fmla="*/ 735485 h 1897931"/>
                  <a:gd name="connsiteX23" fmla="*/ 368 w 1162418"/>
                  <a:gd name="connsiteY23" fmla="*/ 600944 h 1897931"/>
                  <a:gd name="connsiteX24" fmla="*/ 11480 w 1162418"/>
                  <a:gd name="connsiteY24" fmla="*/ 475531 h 1897931"/>
                  <a:gd name="connsiteX25" fmla="*/ 81330 w 1162418"/>
                  <a:gd name="connsiteY25" fmla="*/ 285031 h 1897931"/>
                  <a:gd name="connsiteX26" fmla="*/ 265480 w 1162418"/>
                  <a:gd name="connsiteY26" fmla="*/ 92943 h 1897931"/>
                  <a:gd name="connsiteX27" fmla="*/ 519480 w 1162418"/>
                  <a:gd name="connsiteY27" fmla="*/ 3648 h 1897931"/>
                  <a:gd name="connsiteX28" fmla="*/ 705218 w 1162418"/>
                  <a:gd name="connsiteY28" fmla="*/ 10394 h 1897931"/>
                  <a:gd name="connsiteX29" fmla="*/ 943343 w 1162418"/>
                  <a:gd name="connsiteY29" fmla="*/ 121519 h 1897931"/>
                  <a:gd name="connsiteX30" fmla="*/ 1100505 w 1162418"/>
                  <a:gd name="connsiteY30" fmla="*/ 310431 h 1897931"/>
                  <a:gd name="connsiteX31" fmla="*/ 1162418 w 1162418"/>
                  <a:gd name="connsiteY31" fmla="*/ 513631 h 1897931"/>
                  <a:gd name="connsiteX32" fmla="*/ 1159243 w 1162418"/>
                  <a:gd name="connsiteY32" fmla="*/ 683494 h 1897931"/>
                  <a:gd name="connsiteX33" fmla="*/ 1090980 w 1162418"/>
                  <a:gd name="connsiteY33" fmla="*/ 889869 h 1897931"/>
                  <a:gd name="connsiteX34" fmla="*/ 957630 w 1162418"/>
                  <a:gd name="connsiteY34" fmla="*/ 1058144 h 1897931"/>
                  <a:gd name="connsiteX35" fmla="*/ 914768 w 1162418"/>
                  <a:gd name="connsiteY35" fmla="*/ 1118469 h 1897931"/>
                  <a:gd name="connsiteX36" fmla="*/ 905243 w 1162418"/>
                  <a:gd name="connsiteY36" fmla="*/ 1175619 h 1897931"/>
                  <a:gd name="connsiteX37" fmla="*/ 905243 w 1162418"/>
                  <a:gd name="connsiteY37" fmla="*/ 1264519 h 1897931"/>
                  <a:gd name="connsiteX38" fmla="*/ 868730 w 1162418"/>
                  <a:gd name="connsiteY38" fmla="*/ 1301031 h 1897931"/>
                  <a:gd name="connsiteX39" fmla="*/ 641718 w 1162418"/>
                  <a:gd name="connsiteY39" fmla="*/ 1301031 h 1897931"/>
                  <a:gd name="connsiteX40" fmla="*/ 590918 w 1162418"/>
                  <a:gd name="connsiteY40" fmla="*/ 1278806 h 1897931"/>
                  <a:gd name="connsiteX41" fmla="*/ 590918 w 1162418"/>
                  <a:gd name="connsiteY41" fmla="*/ 1212131 h 1897931"/>
                  <a:gd name="connsiteX0" fmla="*/ 584568 w 1162418"/>
                  <a:gd name="connsiteY0" fmla="*/ 1897931 h 1897931"/>
                  <a:gd name="connsiteX1" fmla="*/ 581393 w 1162418"/>
                  <a:gd name="connsiteY1" fmla="*/ 1767756 h 1897931"/>
                  <a:gd name="connsiteX2" fmla="*/ 508368 w 1162418"/>
                  <a:gd name="connsiteY2" fmla="*/ 1723306 h 1897931"/>
                  <a:gd name="connsiteX3" fmla="*/ 475030 w 1162418"/>
                  <a:gd name="connsiteY3" fmla="*/ 1683619 h 1897931"/>
                  <a:gd name="connsiteX4" fmla="*/ 505193 w 1162418"/>
                  <a:gd name="connsiteY4" fmla="*/ 1643931 h 1897931"/>
                  <a:gd name="connsiteX5" fmla="*/ 717918 w 1162418"/>
                  <a:gd name="connsiteY5" fmla="*/ 1643931 h 1897931"/>
                  <a:gd name="connsiteX6" fmla="*/ 746493 w 1162418"/>
                  <a:gd name="connsiteY6" fmla="*/ 1596306 h 1897931"/>
                  <a:gd name="connsiteX7" fmla="*/ 716330 w 1162418"/>
                  <a:gd name="connsiteY7" fmla="*/ 1559794 h 1897931"/>
                  <a:gd name="connsiteX8" fmla="*/ 398830 w 1162418"/>
                  <a:gd name="connsiteY8" fmla="*/ 1559794 h 1897931"/>
                  <a:gd name="connsiteX9" fmla="*/ 360730 w 1162418"/>
                  <a:gd name="connsiteY9" fmla="*/ 1521694 h 1897931"/>
                  <a:gd name="connsiteX10" fmla="*/ 382955 w 1162418"/>
                  <a:gd name="connsiteY10" fmla="*/ 1474069 h 1897931"/>
                  <a:gd name="connsiteX11" fmla="*/ 797293 w 1162418"/>
                  <a:gd name="connsiteY11" fmla="*/ 1474069 h 1897931"/>
                  <a:gd name="connsiteX12" fmla="*/ 830630 w 1162418"/>
                  <a:gd name="connsiteY12" fmla="*/ 1426444 h 1897931"/>
                  <a:gd name="connsiteX13" fmla="*/ 795705 w 1162418"/>
                  <a:gd name="connsiteY13" fmla="*/ 1383581 h 1897931"/>
                  <a:gd name="connsiteX14" fmla="*/ 386130 w 1162418"/>
                  <a:gd name="connsiteY14" fmla="*/ 1383581 h 1897931"/>
                  <a:gd name="connsiteX15" fmla="*/ 322630 w 1162418"/>
                  <a:gd name="connsiteY15" fmla="*/ 1351831 h 1897931"/>
                  <a:gd name="connsiteX16" fmla="*/ 283340 w 1162418"/>
                  <a:gd name="connsiteY16" fmla="*/ 1299841 h 1897931"/>
                  <a:gd name="connsiteX17" fmla="*/ 271830 w 1162418"/>
                  <a:gd name="connsiteY17" fmla="*/ 1207369 h 1897931"/>
                  <a:gd name="connsiteX18" fmla="*/ 260718 w 1162418"/>
                  <a:gd name="connsiteY18" fmla="*/ 1127994 h 1897931"/>
                  <a:gd name="connsiteX19" fmla="*/ 205155 w 1162418"/>
                  <a:gd name="connsiteY19" fmla="*/ 1037506 h 1897931"/>
                  <a:gd name="connsiteX20" fmla="*/ 130543 w 1162418"/>
                  <a:gd name="connsiteY20" fmla="*/ 954956 h 1897931"/>
                  <a:gd name="connsiteX21" fmla="*/ 55137 w 1162418"/>
                  <a:gd name="connsiteY21" fmla="*/ 845022 h 1897931"/>
                  <a:gd name="connsiteX22" fmla="*/ 13861 w 1162418"/>
                  <a:gd name="connsiteY22" fmla="*/ 735485 h 1897931"/>
                  <a:gd name="connsiteX23" fmla="*/ 368 w 1162418"/>
                  <a:gd name="connsiteY23" fmla="*/ 600944 h 1897931"/>
                  <a:gd name="connsiteX24" fmla="*/ 11480 w 1162418"/>
                  <a:gd name="connsiteY24" fmla="*/ 475531 h 1897931"/>
                  <a:gd name="connsiteX25" fmla="*/ 81330 w 1162418"/>
                  <a:gd name="connsiteY25" fmla="*/ 285031 h 1897931"/>
                  <a:gd name="connsiteX26" fmla="*/ 265480 w 1162418"/>
                  <a:gd name="connsiteY26" fmla="*/ 92943 h 1897931"/>
                  <a:gd name="connsiteX27" fmla="*/ 519480 w 1162418"/>
                  <a:gd name="connsiteY27" fmla="*/ 3648 h 1897931"/>
                  <a:gd name="connsiteX28" fmla="*/ 705218 w 1162418"/>
                  <a:gd name="connsiteY28" fmla="*/ 10394 h 1897931"/>
                  <a:gd name="connsiteX29" fmla="*/ 943343 w 1162418"/>
                  <a:gd name="connsiteY29" fmla="*/ 121519 h 1897931"/>
                  <a:gd name="connsiteX30" fmla="*/ 1100505 w 1162418"/>
                  <a:gd name="connsiteY30" fmla="*/ 310431 h 1897931"/>
                  <a:gd name="connsiteX31" fmla="*/ 1162418 w 1162418"/>
                  <a:gd name="connsiteY31" fmla="*/ 513631 h 1897931"/>
                  <a:gd name="connsiteX32" fmla="*/ 1159243 w 1162418"/>
                  <a:gd name="connsiteY32" fmla="*/ 683494 h 1897931"/>
                  <a:gd name="connsiteX33" fmla="*/ 1090980 w 1162418"/>
                  <a:gd name="connsiteY33" fmla="*/ 889869 h 1897931"/>
                  <a:gd name="connsiteX34" fmla="*/ 957630 w 1162418"/>
                  <a:gd name="connsiteY34" fmla="*/ 1058144 h 1897931"/>
                  <a:gd name="connsiteX35" fmla="*/ 914768 w 1162418"/>
                  <a:gd name="connsiteY35" fmla="*/ 1118469 h 1897931"/>
                  <a:gd name="connsiteX36" fmla="*/ 905243 w 1162418"/>
                  <a:gd name="connsiteY36" fmla="*/ 1175619 h 1897931"/>
                  <a:gd name="connsiteX37" fmla="*/ 905243 w 1162418"/>
                  <a:gd name="connsiteY37" fmla="*/ 1264519 h 1897931"/>
                  <a:gd name="connsiteX38" fmla="*/ 868730 w 1162418"/>
                  <a:gd name="connsiteY38" fmla="*/ 1301031 h 1897931"/>
                  <a:gd name="connsiteX39" fmla="*/ 641718 w 1162418"/>
                  <a:gd name="connsiteY39" fmla="*/ 1301031 h 1897931"/>
                  <a:gd name="connsiteX40" fmla="*/ 590918 w 1162418"/>
                  <a:gd name="connsiteY40" fmla="*/ 1278806 h 1897931"/>
                  <a:gd name="connsiteX41" fmla="*/ 590918 w 1162418"/>
                  <a:gd name="connsiteY41" fmla="*/ 1212131 h 1897931"/>
                  <a:gd name="connsiteX0" fmla="*/ 584568 w 1162418"/>
                  <a:gd name="connsiteY0" fmla="*/ 1894283 h 1894283"/>
                  <a:gd name="connsiteX1" fmla="*/ 581393 w 1162418"/>
                  <a:gd name="connsiteY1" fmla="*/ 1764108 h 1894283"/>
                  <a:gd name="connsiteX2" fmla="*/ 508368 w 1162418"/>
                  <a:gd name="connsiteY2" fmla="*/ 1719658 h 1894283"/>
                  <a:gd name="connsiteX3" fmla="*/ 475030 w 1162418"/>
                  <a:gd name="connsiteY3" fmla="*/ 1679971 h 1894283"/>
                  <a:gd name="connsiteX4" fmla="*/ 505193 w 1162418"/>
                  <a:gd name="connsiteY4" fmla="*/ 1640283 h 1894283"/>
                  <a:gd name="connsiteX5" fmla="*/ 717918 w 1162418"/>
                  <a:gd name="connsiteY5" fmla="*/ 1640283 h 1894283"/>
                  <a:gd name="connsiteX6" fmla="*/ 746493 w 1162418"/>
                  <a:gd name="connsiteY6" fmla="*/ 1592658 h 1894283"/>
                  <a:gd name="connsiteX7" fmla="*/ 716330 w 1162418"/>
                  <a:gd name="connsiteY7" fmla="*/ 1556146 h 1894283"/>
                  <a:gd name="connsiteX8" fmla="*/ 398830 w 1162418"/>
                  <a:gd name="connsiteY8" fmla="*/ 1556146 h 1894283"/>
                  <a:gd name="connsiteX9" fmla="*/ 360730 w 1162418"/>
                  <a:gd name="connsiteY9" fmla="*/ 1518046 h 1894283"/>
                  <a:gd name="connsiteX10" fmla="*/ 382955 w 1162418"/>
                  <a:gd name="connsiteY10" fmla="*/ 1470421 h 1894283"/>
                  <a:gd name="connsiteX11" fmla="*/ 797293 w 1162418"/>
                  <a:gd name="connsiteY11" fmla="*/ 1470421 h 1894283"/>
                  <a:gd name="connsiteX12" fmla="*/ 830630 w 1162418"/>
                  <a:gd name="connsiteY12" fmla="*/ 1422796 h 1894283"/>
                  <a:gd name="connsiteX13" fmla="*/ 795705 w 1162418"/>
                  <a:gd name="connsiteY13" fmla="*/ 1379933 h 1894283"/>
                  <a:gd name="connsiteX14" fmla="*/ 386130 w 1162418"/>
                  <a:gd name="connsiteY14" fmla="*/ 1379933 h 1894283"/>
                  <a:gd name="connsiteX15" fmla="*/ 322630 w 1162418"/>
                  <a:gd name="connsiteY15" fmla="*/ 1348183 h 1894283"/>
                  <a:gd name="connsiteX16" fmla="*/ 283340 w 1162418"/>
                  <a:gd name="connsiteY16" fmla="*/ 1296193 h 1894283"/>
                  <a:gd name="connsiteX17" fmla="*/ 271830 w 1162418"/>
                  <a:gd name="connsiteY17" fmla="*/ 1203721 h 1894283"/>
                  <a:gd name="connsiteX18" fmla="*/ 260718 w 1162418"/>
                  <a:gd name="connsiteY18" fmla="*/ 1124346 h 1894283"/>
                  <a:gd name="connsiteX19" fmla="*/ 205155 w 1162418"/>
                  <a:gd name="connsiteY19" fmla="*/ 1033858 h 1894283"/>
                  <a:gd name="connsiteX20" fmla="*/ 130543 w 1162418"/>
                  <a:gd name="connsiteY20" fmla="*/ 951308 h 1894283"/>
                  <a:gd name="connsiteX21" fmla="*/ 55137 w 1162418"/>
                  <a:gd name="connsiteY21" fmla="*/ 841374 h 1894283"/>
                  <a:gd name="connsiteX22" fmla="*/ 13861 w 1162418"/>
                  <a:gd name="connsiteY22" fmla="*/ 731837 h 1894283"/>
                  <a:gd name="connsiteX23" fmla="*/ 368 w 1162418"/>
                  <a:gd name="connsiteY23" fmla="*/ 597296 h 1894283"/>
                  <a:gd name="connsiteX24" fmla="*/ 11480 w 1162418"/>
                  <a:gd name="connsiteY24" fmla="*/ 471883 h 1894283"/>
                  <a:gd name="connsiteX25" fmla="*/ 81330 w 1162418"/>
                  <a:gd name="connsiteY25" fmla="*/ 281383 h 1894283"/>
                  <a:gd name="connsiteX26" fmla="*/ 265480 w 1162418"/>
                  <a:gd name="connsiteY26" fmla="*/ 89295 h 1894283"/>
                  <a:gd name="connsiteX27" fmla="*/ 519480 w 1162418"/>
                  <a:gd name="connsiteY27" fmla="*/ 0 h 1894283"/>
                  <a:gd name="connsiteX28" fmla="*/ 705218 w 1162418"/>
                  <a:gd name="connsiteY28" fmla="*/ 6746 h 1894283"/>
                  <a:gd name="connsiteX29" fmla="*/ 943343 w 1162418"/>
                  <a:gd name="connsiteY29" fmla="*/ 117871 h 1894283"/>
                  <a:gd name="connsiteX30" fmla="*/ 1100505 w 1162418"/>
                  <a:gd name="connsiteY30" fmla="*/ 306783 h 1894283"/>
                  <a:gd name="connsiteX31" fmla="*/ 1162418 w 1162418"/>
                  <a:gd name="connsiteY31" fmla="*/ 509983 h 1894283"/>
                  <a:gd name="connsiteX32" fmla="*/ 1159243 w 1162418"/>
                  <a:gd name="connsiteY32" fmla="*/ 679846 h 1894283"/>
                  <a:gd name="connsiteX33" fmla="*/ 1090980 w 1162418"/>
                  <a:gd name="connsiteY33" fmla="*/ 886221 h 1894283"/>
                  <a:gd name="connsiteX34" fmla="*/ 957630 w 1162418"/>
                  <a:gd name="connsiteY34" fmla="*/ 1054496 h 1894283"/>
                  <a:gd name="connsiteX35" fmla="*/ 914768 w 1162418"/>
                  <a:gd name="connsiteY35" fmla="*/ 1114821 h 1894283"/>
                  <a:gd name="connsiteX36" fmla="*/ 905243 w 1162418"/>
                  <a:gd name="connsiteY36" fmla="*/ 1171971 h 1894283"/>
                  <a:gd name="connsiteX37" fmla="*/ 905243 w 1162418"/>
                  <a:gd name="connsiteY37" fmla="*/ 1260871 h 1894283"/>
                  <a:gd name="connsiteX38" fmla="*/ 868730 w 1162418"/>
                  <a:gd name="connsiteY38" fmla="*/ 1297383 h 1894283"/>
                  <a:gd name="connsiteX39" fmla="*/ 641718 w 1162418"/>
                  <a:gd name="connsiteY39" fmla="*/ 1297383 h 1894283"/>
                  <a:gd name="connsiteX40" fmla="*/ 590918 w 1162418"/>
                  <a:gd name="connsiteY40" fmla="*/ 1275158 h 1894283"/>
                  <a:gd name="connsiteX41" fmla="*/ 590918 w 1162418"/>
                  <a:gd name="connsiteY41" fmla="*/ 1208483 h 1894283"/>
                  <a:gd name="connsiteX0" fmla="*/ 584568 w 1162418"/>
                  <a:gd name="connsiteY0" fmla="*/ 1896145 h 1896145"/>
                  <a:gd name="connsiteX1" fmla="*/ 581393 w 1162418"/>
                  <a:gd name="connsiteY1" fmla="*/ 1765970 h 1896145"/>
                  <a:gd name="connsiteX2" fmla="*/ 508368 w 1162418"/>
                  <a:gd name="connsiteY2" fmla="*/ 1721520 h 1896145"/>
                  <a:gd name="connsiteX3" fmla="*/ 475030 w 1162418"/>
                  <a:gd name="connsiteY3" fmla="*/ 1681833 h 1896145"/>
                  <a:gd name="connsiteX4" fmla="*/ 505193 w 1162418"/>
                  <a:gd name="connsiteY4" fmla="*/ 1642145 h 1896145"/>
                  <a:gd name="connsiteX5" fmla="*/ 717918 w 1162418"/>
                  <a:gd name="connsiteY5" fmla="*/ 1642145 h 1896145"/>
                  <a:gd name="connsiteX6" fmla="*/ 746493 w 1162418"/>
                  <a:gd name="connsiteY6" fmla="*/ 1594520 h 1896145"/>
                  <a:gd name="connsiteX7" fmla="*/ 716330 w 1162418"/>
                  <a:gd name="connsiteY7" fmla="*/ 1558008 h 1896145"/>
                  <a:gd name="connsiteX8" fmla="*/ 398830 w 1162418"/>
                  <a:gd name="connsiteY8" fmla="*/ 1558008 h 1896145"/>
                  <a:gd name="connsiteX9" fmla="*/ 360730 w 1162418"/>
                  <a:gd name="connsiteY9" fmla="*/ 1519908 h 1896145"/>
                  <a:gd name="connsiteX10" fmla="*/ 382955 w 1162418"/>
                  <a:gd name="connsiteY10" fmla="*/ 1472283 h 1896145"/>
                  <a:gd name="connsiteX11" fmla="*/ 797293 w 1162418"/>
                  <a:gd name="connsiteY11" fmla="*/ 1472283 h 1896145"/>
                  <a:gd name="connsiteX12" fmla="*/ 830630 w 1162418"/>
                  <a:gd name="connsiteY12" fmla="*/ 1424658 h 1896145"/>
                  <a:gd name="connsiteX13" fmla="*/ 795705 w 1162418"/>
                  <a:gd name="connsiteY13" fmla="*/ 1381795 h 1896145"/>
                  <a:gd name="connsiteX14" fmla="*/ 386130 w 1162418"/>
                  <a:gd name="connsiteY14" fmla="*/ 1381795 h 1896145"/>
                  <a:gd name="connsiteX15" fmla="*/ 322630 w 1162418"/>
                  <a:gd name="connsiteY15" fmla="*/ 1350045 h 1896145"/>
                  <a:gd name="connsiteX16" fmla="*/ 283340 w 1162418"/>
                  <a:gd name="connsiteY16" fmla="*/ 1298055 h 1896145"/>
                  <a:gd name="connsiteX17" fmla="*/ 271830 w 1162418"/>
                  <a:gd name="connsiteY17" fmla="*/ 1205583 h 1896145"/>
                  <a:gd name="connsiteX18" fmla="*/ 260718 w 1162418"/>
                  <a:gd name="connsiteY18" fmla="*/ 1126208 h 1896145"/>
                  <a:gd name="connsiteX19" fmla="*/ 205155 w 1162418"/>
                  <a:gd name="connsiteY19" fmla="*/ 1035720 h 1896145"/>
                  <a:gd name="connsiteX20" fmla="*/ 130543 w 1162418"/>
                  <a:gd name="connsiteY20" fmla="*/ 953170 h 1896145"/>
                  <a:gd name="connsiteX21" fmla="*/ 55137 w 1162418"/>
                  <a:gd name="connsiteY21" fmla="*/ 843236 h 1896145"/>
                  <a:gd name="connsiteX22" fmla="*/ 13861 w 1162418"/>
                  <a:gd name="connsiteY22" fmla="*/ 733699 h 1896145"/>
                  <a:gd name="connsiteX23" fmla="*/ 368 w 1162418"/>
                  <a:gd name="connsiteY23" fmla="*/ 599158 h 1896145"/>
                  <a:gd name="connsiteX24" fmla="*/ 11480 w 1162418"/>
                  <a:gd name="connsiteY24" fmla="*/ 473745 h 1896145"/>
                  <a:gd name="connsiteX25" fmla="*/ 81330 w 1162418"/>
                  <a:gd name="connsiteY25" fmla="*/ 283245 h 1896145"/>
                  <a:gd name="connsiteX26" fmla="*/ 265480 w 1162418"/>
                  <a:gd name="connsiteY26" fmla="*/ 91157 h 1896145"/>
                  <a:gd name="connsiteX27" fmla="*/ 519480 w 1162418"/>
                  <a:gd name="connsiteY27" fmla="*/ 1862 h 1896145"/>
                  <a:gd name="connsiteX28" fmla="*/ 705218 w 1162418"/>
                  <a:gd name="connsiteY28" fmla="*/ 8608 h 1896145"/>
                  <a:gd name="connsiteX29" fmla="*/ 943343 w 1162418"/>
                  <a:gd name="connsiteY29" fmla="*/ 119733 h 1896145"/>
                  <a:gd name="connsiteX30" fmla="*/ 1100505 w 1162418"/>
                  <a:gd name="connsiteY30" fmla="*/ 308645 h 1896145"/>
                  <a:gd name="connsiteX31" fmla="*/ 1162418 w 1162418"/>
                  <a:gd name="connsiteY31" fmla="*/ 511845 h 1896145"/>
                  <a:gd name="connsiteX32" fmla="*/ 1159243 w 1162418"/>
                  <a:gd name="connsiteY32" fmla="*/ 681708 h 1896145"/>
                  <a:gd name="connsiteX33" fmla="*/ 1090980 w 1162418"/>
                  <a:gd name="connsiteY33" fmla="*/ 888083 h 1896145"/>
                  <a:gd name="connsiteX34" fmla="*/ 957630 w 1162418"/>
                  <a:gd name="connsiteY34" fmla="*/ 1056358 h 1896145"/>
                  <a:gd name="connsiteX35" fmla="*/ 914768 w 1162418"/>
                  <a:gd name="connsiteY35" fmla="*/ 1116683 h 1896145"/>
                  <a:gd name="connsiteX36" fmla="*/ 905243 w 1162418"/>
                  <a:gd name="connsiteY36" fmla="*/ 1173833 h 1896145"/>
                  <a:gd name="connsiteX37" fmla="*/ 905243 w 1162418"/>
                  <a:gd name="connsiteY37" fmla="*/ 1262733 h 1896145"/>
                  <a:gd name="connsiteX38" fmla="*/ 868730 w 1162418"/>
                  <a:gd name="connsiteY38" fmla="*/ 1299245 h 1896145"/>
                  <a:gd name="connsiteX39" fmla="*/ 641718 w 1162418"/>
                  <a:gd name="connsiteY39" fmla="*/ 1299245 h 1896145"/>
                  <a:gd name="connsiteX40" fmla="*/ 590918 w 1162418"/>
                  <a:gd name="connsiteY40" fmla="*/ 1277020 h 1896145"/>
                  <a:gd name="connsiteX41" fmla="*/ 590918 w 1162418"/>
                  <a:gd name="connsiteY41" fmla="*/ 1210345 h 1896145"/>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6196"/>
                  <a:gd name="connsiteY0" fmla="*/ 1898273 h 1898273"/>
                  <a:gd name="connsiteX1" fmla="*/ 581393 w 1166196"/>
                  <a:gd name="connsiteY1" fmla="*/ 1768098 h 1898273"/>
                  <a:gd name="connsiteX2" fmla="*/ 508368 w 1166196"/>
                  <a:gd name="connsiteY2" fmla="*/ 1723648 h 1898273"/>
                  <a:gd name="connsiteX3" fmla="*/ 475030 w 1166196"/>
                  <a:gd name="connsiteY3" fmla="*/ 1683961 h 1898273"/>
                  <a:gd name="connsiteX4" fmla="*/ 505193 w 1166196"/>
                  <a:gd name="connsiteY4" fmla="*/ 1644273 h 1898273"/>
                  <a:gd name="connsiteX5" fmla="*/ 717918 w 1166196"/>
                  <a:gd name="connsiteY5" fmla="*/ 1644273 h 1898273"/>
                  <a:gd name="connsiteX6" fmla="*/ 746493 w 1166196"/>
                  <a:gd name="connsiteY6" fmla="*/ 1596648 h 1898273"/>
                  <a:gd name="connsiteX7" fmla="*/ 716330 w 1166196"/>
                  <a:gd name="connsiteY7" fmla="*/ 1560136 h 1898273"/>
                  <a:gd name="connsiteX8" fmla="*/ 398830 w 1166196"/>
                  <a:gd name="connsiteY8" fmla="*/ 1560136 h 1898273"/>
                  <a:gd name="connsiteX9" fmla="*/ 360730 w 1166196"/>
                  <a:gd name="connsiteY9" fmla="*/ 1522036 h 1898273"/>
                  <a:gd name="connsiteX10" fmla="*/ 382955 w 1166196"/>
                  <a:gd name="connsiteY10" fmla="*/ 1474411 h 1898273"/>
                  <a:gd name="connsiteX11" fmla="*/ 797293 w 1166196"/>
                  <a:gd name="connsiteY11" fmla="*/ 1474411 h 1898273"/>
                  <a:gd name="connsiteX12" fmla="*/ 830630 w 1166196"/>
                  <a:gd name="connsiteY12" fmla="*/ 1426786 h 1898273"/>
                  <a:gd name="connsiteX13" fmla="*/ 795705 w 1166196"/>
                  <a:gd name="connsiteY13" fmla="*/ 1383923 h 1898273"/>
                  <a:gd name="connsiteX14" fmla="*/ 386130 w 1166196"/>
                  <a:gd name="connsiteY14" fmla="*/ 1383923 h 1898273"/>
                  <a:gd name="connsiteX15" fmla="*/ 322630 w 1166196"/>
                  <a:gd name="connsiteY15" fmla="*/ 1352173 h 1898273"/>
                  <a:gd name="connsiteX16" fmla="*/ 283340 w 1166196"/>
                  <a:gd name="connsiteY16" fmla="*/ 1300183 h 1898273"/>
                  <a:gd name="connsiteX17" fmla="*/ 271830 w 1166196"/>
                  <a:gd name="connsiteY17" fmla="*/ 1207711 h 1898273"/>
                  <a:gd name="connsiteX18" fmla="*/ 260718 w 1166196"/>
                  <a:gd name="connsiteY18" fmla="*/ 1128336 h 1898273"/>
                  <a:gd name="connsiteX19" fmla="*/ 205155 w 1166196"/>
                  <a:gd name="connsiteY19" fmla="*/ 1037848 h 1898273"/>
                  <a:gd name="connsiteX20" fmla="*/ 130543 w 1166196"/>
                  <a:gd name="connsiteY20" fmla="*/ 955298 h 1898273"/>
                  <a:gd name="connsiteX21" fmla="*/ 55137 w 1166196"/>
                  <a:gd name="connsiteY21" fmla="*/ 845364 h 1898273"/>
                  <a:gd name="connsiteX22" fmla="*/ 13861 w 1166196"/>
                  <a:gd name="connsiteY22" fmla="*/ 735827 h 1898273"/>
                  <a:gd name="connsiteX23" fmla="*/ 368 w 1166196"/>
                  <a:gd name="connsiteY23" fmla="*/ 601286 h 1898273"/>
                  <a:gd name="connsiteX24" fmla="*/ 11480 w 1166196"/>
                  <a:gd name="connsiteY24" fmla="*/ 475873 h 1898273"/>
                  <a:gd name="connsiteX25" fmla="*/ 81330 w 1166196"/>
                  <a:gd name="connsiteY25" fmla="*/ 285373 h 1898273"/>
                  <a:gd name="connsiteX26" fmla="*/ 265480 w 1166196"/>
                  <a:gd name="connsiteY26" fmla="*/ 93285 h 1898273"/>
                  <a:gd name="connsiteX27" fmla="*/ 519480 w 1166196"/>
                  <a:gd name="connsiteY27" fmla="*/ 3990 h 1898273"/>
                  <a:gd name="connsiteX28" fmla="*/ 705218 w 1166196"/>
                  <a:gd name="connsiteY28" fmla="*/ 10736 h 1898273"/>
                  <a:gd name="connsiteX29" fmla="*/ 943343 w 1166196"/>
                  <a:gd name="connsiteY29" fmla="*/ 121861 h 1898273"/>
                  <a:gd name="connsiteX30" fmla="*/ 1100505 w 1166196"/>
                  <a:gd name="connsiteY30" fmla="*/ 310773 h 1898273"/>
                  <a:gd name="connsiteX31" fmla="*/ 1162418 w 1166196"/>
                  <a:gd name="connsiteY31" fmla="*/ 513973 h 1898273"/>
                  <a:gd name="connsiteX32" fmla="*/ 1159243 w 1166196"/>
                  <a:gd name="connsiteY32" fmla="*/ 683836 h 1898273"/>
                  <a:gd name="connsiteX33" fmla="*/ 1090980 w 1166196"/>
                  <a:gd name="connsiteY33" fmla="*/ 890211 h 1898273"/>
                  <a:gd name="connsiteX34" fmla="*/ 957630 w 1166196"/>
                  <a:gd name="connsiteY34" fmla="*/ 1058486 h 1898273"/>
                  <a:gd name="connsiteX35" fmla="*/ 914768 w 1166196"/>
                  <a:gd name="connsiteY35" fmla="*/ 1118811 h 1898273"/>
                  <a:gd name="connsiteX36" fmla="*/ 905243 w 1166196"/>
                  <a:gd name="connsiteY36" fmla="*/ 1175961 h 1898273"/>
                  <a:gd name="connsiteX37" fmla="*/ 905243 w 1166196"/>
                  <a:gd name="connsiteY37" fmla="*/ 1264861 h 1898273"/>
                  <a:gd name="connsiteX38" fmla="*/ 868730 w 1166196"/>
                  <a:gd name="connsiteY38" fmla="*/ 1301373 h 1898273"/>
                  <a:gd name="connsiteX39" fmla="*/ 641718 w 1166196"/>
                  <a:gd name="connsiteY39" fmla="*/ 1301373 h 1898273"/>
                  <a:gd name="connsiteX40" fmla="*/ 590918 w 1166196"/>
                  <a:gd name="connsiteY40" fmla="*/ 1279148 h 1898273"/>
                  <a:gd name="connsiteX41" fmla="*/ 590918 w 1166196"/>
                  <a:gd name="connsiteY41" fmla="*/ 1212473 h 1898273"/>
                  <a:gd name="connsiteX0" fmla="*/ 584568 w 1170207"/>
                  <a:gd name="connsiteY0" fmla="*/ 1898273 h 1898273"/>
                  <a:gd name="connsiteX1" fmla="*/ 581393 w 1170207"/>
                  <a:gd name="connsiteY1" fmla="*/ 1768098 h 1898273"/>
                  <a:gd name="connsiteX2" fmla="*/ 508368 w 1170207"/>
                  <a:gd name="connsiteY2" fmla="*/ 1723648 h 1898273"/>
                  <a:gd name="connsiteX3" fmla="*/ 475030 w 1170207"/>
                  <a:gd name="connsiteY3" fmla="*/ 1683961 h 1898273"/>
                  <a:gd name="connsiteX4" fmla="*/ 505193 w 1170207"/>
                  <a:gd name="connsiteY4" fmla="*/ 1644273 h 1898273"/>
                  <a:gd name="connsiteX5" fmla="*/ 717918 w 1170207"/>
                  <a:gd name="connsiteY5" fmla="*/ 1644273 h 1898273"/>
                  <a:gd name="connsiteX6" fmla="*/ 746493 w 1170207"/>
                  <a:gd name="connsiteY6" fmla="*/ 1596648 h 1898273"/>
                  <a:gd name="connsiteX7" fmla="*/ 716330 w 1170207"/>
                  <a:gd name="connsiteY7" fmla="*/ 1560136 h 1898273"/>
                  <a:gd name="connsiteX8" fmla="*/ 398830 w 1170207"/>
                  <a:gd name="connsiteY8" fmla="*/ 1560136 h 1898273"/>
                  <a:gd name="connsiteX9" fmla="*/ 360730 w 1170207"/>
                  <a:gd name="connsiteY9" fmla="*/ 1522036 h 1898273"/>
                  <a:gd name="connsiteX10" fmla="*/ 382955 w 1170207"/>
                  <a:gd name="connsiteY10" fmla="*/ 1474411 h 1898273"/>
                  <a:gd name="connsiteX11" fmla="*/ 797293 w 1170207"/>
                  <a:gd name="connsiteY11" fmla="*/ 1474411 h 1898273"/>
                  <a:gd name="connsiteX12" fmla="*/ 830630 w 1170207"/>
                  <a:gd name="connsiteY12" fmla="*/ 1426786 h 1898273"/>
                  <a:gd name="connsiteX13" fmla="*/ 795705 w 1170207"/>
                  <a:gd name="connsiteY13" fmla="*/ 1383923 h 1898273"/>
                  <a:gd name="connsiteX14" fmla="*/ 386130 w 1170207"/>
                  <a:gd name="connsiteY14" fmla="*/ 1383923 h 1898273"/>
                  <a:gd name="connsiteX15" fmla="*/ 322630 w 1170207"/>
                  <a:gd name="connsiteY15" fmla="*/ 1352173 h 1898273"/>
                  <a:gd name="connsiteX16" fmla="*/ 283340 w 1170207"/>
                  <a:gd name="connsiteY16" fmla="*/ 1300183 h 1898273"/>
                  <a:gd name="connsiteX17" fmla="*/ 271830 w 1170207"/>
                  <a:gd name="connsiteY17" fmla="*/ 1207711 h 1898273"/>
                  <a:gd name="connsiteX18" fmla="*/ 260718 w 1170207"/>
                  <a:gd name="connsiteY18" fmla="*/ 1128336 h 1898273"/>
                  <a:gd name="connsiteX19" fmla="*/ 205155 w 1170207"/>
                  <a:gd name="connsiteY19" fmla="*/ 1037848 h 1898273"/>
                  <a:gd name="connsiteX20" fmla="*/ 130543 w 1170207"/>
                  <a:gd name="connsiteY20" fmla="*/ 955298 h 1898273"/>
                  <a:gd name="connsiteX21" fmla="*/ 55137 w 1170207"/>
                  <a:gd name="connsiteY21" fmla="*/ 845364 h 1898273"/>
                  <a:gd name="connsiteX22" fmla="*/ 13861 w 1170207"/>
                  <a:gd name="connsiteY22" fmla="*/ 735827 h 1898273"/>
                  <a:gd name="connsiteX23" fmla="*/ 368 w 1170207"/>
                  <a:gd name="connsiteY23" fmla="*/ 601286 h 1898273"/>
                  <a:gd name="connsiteX24" fmla="*/ 11480 w 1170207"/>
                  <a:gd name="connsiteY24" fmla="*/ 475873 h 1898273"/>
                  <a:gd name="connsiteX25" fmla="*/ 81330 w 1170207"/>
                  <a:gd name="connsiteY25" fmla="*/ 285373 h 1898273"/>
                  <a:gd name="connsiteX26" fmla="*/ 265480 w 1170207"/>
                  <a:gd name="connsiteY26" fmla="*/ 93285 h 1898273"/>
                  <a:gd name="connsiteX27" fmla="*/ 519480 w 1170207"/>
                  <a:gd name="connsiteY27" fmla="*/ 3990 h 1898273"/>
                  <a:gd name="connsiteX28" fmla="*/ 705218 w 1170207"/>
                  <a:gd name="connsiteY28" fmla="*/ 10736 h 1898273"/>
                  <a:gd name="connsiteX29" fmla="*/ 943343 w 1170207"/>
                  <a:gd name="connsiteY29" fmla="*/ 121861 h 1898273"/>
                  <a:gd name="connsiteX30" fmla="*/ 1100505 w 1170207"/>
                  <a:gd name="connsiteY30" fmla="*/ 310773 h 1898273"/>
                  <a:gd name="connsiteX31" fmla="*/ 1162418 w 1170207"/>
                  <a:gd name="connsiteY31" fmla="*/ 513973 h 1898273"/>
                  <a:gd name="connsiteX32" fmla="*/ 1159243 w 1170207"/>
                  <a:gd name="connsiteY32" fmla="*/ 683836 h 1898273"/>
                  <a:gd name="connsiteX33" fmla="*/ 1090980 w 1170207"/>
                  <a:gd name="connsiteY33" fmla="*/ 890211 h 1898273"/>
                  <a:gd name="connsiteX34" fmla="*/ 957630 w 1170207"/>
                  <a:gd name="connsiteY34" fmla="*/ 1058486 h 1898273"/>
                  <a:gd name="connsiteX35" fmla="*/ 914768 w 1170207"/>
                  <a:gd name="connsiteY35" fmla="*/ 1118811 h 1898273"/>
                  <a:gd name="connsiteX36" fmla="*/ 905243 w 1170207"/>
                  <a:gd name="connsiteY36" fmla="*/ 1175961 h 1898273"/>
                  <a:gd name="connsiteX37" fmla="*/ 905243 w 1170207"/>
                  <a:gd name="connsiteY37" fmla="*/ 1264861 h 1898273"/>
                  <a:gd name="connsiteX38" fmla="*/ 868730 w 1170207"/>
                  <a:gd name="connsiteY38" fmla="*/ 1301373 h 1898273"/>
                  <a:gd name="connsiteX39" fmla="*/ 641718 w 1170207"/>
                  <a:gd name="connsiteY39" fmla="*/ 1301373 h 1898273"/>
                  <a:gd name="connsiteX40" fmla="*/ 590918 w 1170207"/>
                  <a:gd name="connsiteY40" fmla="*/ 1279148 h 1898273"/>
                  <a:gd name="connsiteX41" fmla="*/ 590918 w 1170207"/>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70104"/>
                  <a:gd name="connsiteY0" fmla="*/ 1898273 h 1898273"/>
                  <a:gd name="connsiteX1" fmla="*/ 581393 w 1170104"/>
                  <a:gd name="connsiteY1" fmla="*/ 1768098 h 1898273"/>
                  <a:gd name="connsiteX2" fmla="*/ 508368 w 1170104"/>
                  <a:gd name="connsiteY2" fmla="*/ 1723648 h 1898273"/>
                  <a:gd name="connsiteX3" fmla="*/ 475030 w 1170104"/>
                  <a:gd name="connsiteY3" fmla="*/ 1683961 h 1898273"/>
                  <a:gd name="connsiteX4" fmla="*/ 505193 w 1170104"/>
                  <a:gd name="connsiteY4" fmla="*/ 1644273 h 1898273"/>
                  <a:gd name="connsiteX5" fmla="*/ 717918 w 1170104"/>
                  <a:gd name="connsiteY5" fmla="*/ 1644273 h 1898273"/>
                  <a:gd name="connsiteX6" fmla="*/ 746493 w 1170104"/>
                  <a:gd name="connsiteY6" fmla="*/ 1596648 h 1898273"/>
                  <a:gd name="connsiteX7" fmla="*/ 716330 w 1170104"/>
                  <a:gd name="connsiteY7" fmla="*/ 1560136 h 1898273"/>
                  <a:gd name="connsiteX8" fmla="*/ 398830 w 1170104"/>
                  <a:gd name="connsiteY8" fmla="*/ 1560136 h 1898273"/>
                  <a:gd name="connsiteX9" fmla="*/ 360730 w 1170104"/>
                  <a:gd name="connsiteY9" fmla="*/ 1522036 h 1898273"/>
                  <a:gd name="connsiteX10" fmla="*/ 382955 w 1170104"/>
                  <a:gd name="connsiteY10" fmla="*/ 1474411 h 1898273"/>
                  <a:gd name="connsiteX11" fmla="*/ 797293 w 1170104"/>
                  <a:gd name="connsiteY11" fmla="*/ 1474411 h 1898273"/>
                  <a:gd name="connsiteX12" fmla="*/ 830630 w 1170104"/>
                  <a:gd name="connsiteY12" fmla="*/ 1426786 h 1898273"/>
                  <a:gd name="connsiteX13" fmla="*/ 795705 w 1170104"/>
                  <a:gd name="connsiteY13" fmla="*/ 1383923 h 1898273"/>
                  <a:gd name="connsiteX14" fmla="*/ 386130 w 1170104"/>
                  <a:gd name="connsiteY14" fmla="*/ 1383923 h 1898273"/>
                  <a:gd name="connsiteX15" fmla="*/ 322630 w 1170104"/>
                  <a:gd name="connsiteY15" fmla="*/ 1352173 h 1898273"/>
                  <a:gd name="connsiteX16" fmla="*/ 283340 w 1170104"/>
                  <a:gd name="connsiteY16" fmla="*/ 1300183 h 1898273"/>
                  <a:gd name="connsiteX17" fmla="*/ 271830 w 1170104"/>
                  <a:gd name="connsiteY17" fmla="*/ 1207711 h 1898273"/>
                  <a:gd name="connsiteX18" fmla="*/ 260718 w 1170104"/>
                  <a:gd name="connsiteY18" fmla="*/ 1128336 h 1898273"/>
                  <a:gd name="connsiteX19" fmla="*/ 205155 w 1170104"/>
                  <a:gd name="connsiteY19" fmla="*/ 1037848 h 1898273"/>
                  <a:gd name="connsiteX20" fmla="*/ 130543 w 1170104"/>
                  <a:gd name="connsiteY20" fmla="*/ 955298 h 1898273"/>
                  <a:gd name="connsiteX21" fmla="*/ 55137 w 1170104"/>
                  <a:gd name="connsiteY21" fmla="*/ 845364 h 1898273"/>
                  <a:gd name="connsiteX22" fmla="*/ 13861 w 1170104"/>
                  <a:gd name="connsiteY22" fmla="*/ 735827 h 1898273"/>
                  <a:gd name="connsiteX23" fmla="*/ 368 w 1170104"/>
                  <a:gd name="connsiteY23" fmla="*/ 601286 h 1898273"/>
                  <a:gd name="connsiteX24" fmla="*/ 11480 w 1170104"/>
                  <a:gd name="connsiteY24" fmla="*/ 475873 h 1898273"/>
                  <a:gd name="connsiteX25" fmla="*/ 81330 w 1170104"/>
                  <a:gd name="connsiteY25" fmla="*/ 285373 h 1898273"/>
                  <a:gd name="connsiteX26" fmla="*/ 265480 w 1170104"/>
                  <a:gd name="connsiteY26" fmla="*/ 93285 h 1898273"/>
                  <a:gd name="connsiteX27" fmla="*/ 519480 w 1170104"/>
                  <a:gd name="connsiteY27" fmla="*/ 3990 h 1898273"/>
                  <a:gd name="connsiteX28" fmla="*/ 705218 w 1170104"/>
                  <a:gd name="connsiteY28" fmla="*/ 10736 h 1898273"/>
                  <a:gd name="connsiteX29" fmla="*/ 943343 w 1170104"/>
                  <a:gd name="connsiteY29" fmla="*/ 121861 h 1898273"/>
                  <a:gd name="connsiteX30" fmla="*/ 1100505 w 1170104"/>
                  <a:gd name="connsiteY30" fmla="*/ 310773 h 1898273"/>
                  <a:gd name="connsiteX31" fmla="*/ 1162418 w 1170104"/>
                  <a:gd name="connsiteY31" fmla="*/ 513973 h 1898273"/>
                  <a:gd name="connsiteX32" fmla="*/ 1165196 w 1170104"/>
                  <a:gd name="connsiteY32" fmla="*/ 683836 h 1898273"/>
                  <a:gd name="connsiteX33" fmla="*/ 1090980 w 1170104"/>
                  <a:gd name="connsiteY33" fmla="*/ 890211 h 1898273"/>
                  <a:gd name="connsiteX34" fmla="*/ 957630 w 1170104"/>
                  <a:gd name="connsiteY34" fmla="*/ 1058486 h 1898273"/>
                  <a:gd name="connsiteX35" fmla="*/ 914768 w 1170104"/>
                  <a:gd name="connsiteY35" fmla="*/ 1118811 h 1898273"/>
                  <a:gd name="connsiteX36" fmla="*/ 905243 w 1170104"/>
                  <a:gd name="connsiteY36" fmla="*/ 1175961 h 1898273"/>
                  <a:gd name="connsiteX37" fmla="*/ 905243 w 1170104"/>
                  <a:gd name="connsiteY37" fmla="*/ 1264861 h 1898273"/>
                  <a:gd name="connsiteX38" fmla="*/ 868730 w 1170104"/>
                  <a:gd name="connsiteY38" fmla="*/ 1301373 h 1898273"/>
                  <a:gd name="connsiteX39" fmla="*/ 641718 w 1170104"/>
                  <a:gd name="connsiteY39" fmla="*/ 1301373 h 1898273"/>
                  <a:gd name="connsiteX40" fmla="*/ 590918 w 1170104"/>
                  <a:gd name="connsiteY40" fmla="*/ 1279148 h 1898273"/>
                  <a:gd name="connsiteX41" fmla="*/ 590918 w 1170104"/>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2862 w 1167899"/>
                  <a:gd name="connsiteY37" fmla="*/ 1261289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0033 w 1167899"/>
                  <a:gd name="connsiteY2" fmla="*/ 1728411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0033 w 1167899"/>
                  <a:gd name="connsiteY2" fmla="*/ 1728411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9527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0487 w 1167899"/>
                  <a:gd name="connsiteY34" fmla="*/ 1054914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9166"/>
                  <a:gd name="connsiteY0" fmla="*/ 1898273 h 1898273"/>
                  <a:gd name="connsiteX1" fmla="*/ 581393 w 1169166"/>
                  <a:gd name="connsiteY1" fmla="*/ 1768098 h 1898273"/>
                  <a:gd name="connsiteX2" fmla="*/ 513130 w 1169166"/>
                  <a:gd name="connsiteY2" fmla="*/ 1726030 h 1898273"/>
                  <a:gd name="connsiteX3" fmla="*/ 470268 w 1169166"/>
                  <a:gd name="connsiteY3" fmla="*/ 1680389 h 1898273"/>
                  <a:gd name="connsiteX4" fmla="*/ 505193 w 1169166"/>
                  <a:gd name="connsiteY4" fmla="*/ 1644273 h 1898273"/>
                  <a:gd name="connsiteX5" fmla="*/ 717918 w 1169166"/>
                  <a:gd name="connsiteY5" fmla="*/ 1644273 h 1898273"/>
                  <a:gd name="connsiteX6" fmla="*/ 748874 w 1169166"/>
                  <a:gd name="connsiteY6" fmla="*/ 1603792 h 1898273"/>
                  <a:gd name="connsiteX7" fmla="*/ 716330 w 1169166"/>
                  <a:gd name="connsiteY7" fmla="*/ 1561327 h 1898273"/>
                  <a:gd name="connsiteX8" fmla="*/ 398830 w 1169166"/>
                  <a:gd name="connsiteY8" fmla="*/ 1560136 h 1898273"/>
                  <a:gd name="connsiteX9" fmla="*/ 360730 w 1169166"/>
                  <a:gd name="connsiteY9" fmla="*/ 1522036 h 1898273"/>
                  <a:gd name="connsiteX10" fmla="*/ 387717 w 1169166"/>
                  <a:gd name="connsiteY10" fmla="*/ 1476793 h 1898273"/>
                  <a:gd name="connsiteX11" fmla="*/ 797293 w 1169166"/>
                  <a:gd name="connsiteY11" fmla="*/ 1474411 h 1898273"/>
                  <a:gd name="connsiteX12" fmla="*/ 828249 w 1169166"/>
                  <a:gd name="connsiteY12" fmla="*/ 1425595 h 1898273"/>
                  <a:gd name="connsiteX13" fmla="*/ 795705 w 1169166"/>
                  <a:gd name="connsiteY13" fmla="*/ 1383923 h 1898273"/>
                  <a:gd name="connsiteX14" fmla="*/ 386130 w 1169166"/>
                  <a:gd name="connsiteY14" fmla="*/ 1383923 h 1898273"/>
                  <a:gd name="connsiteX15" fmla="*/ 322630 w 1169166"/>
                  <a:gd name="connsiteY15" fmla="*/ 1352173 h 1898273"/>
                  <a:gd name="connsiteX16" fmla="*/ 283340 w 1169166"/>
                  <a:gd name="connsiteY16" fmla="*/ 1300183 h 1898273"/>
                  <a:gd name="connsiteX17" fmla="*/ 271830 w 1169166"/>
                  <a:gd name="connsiteY17" fmla="*/ 1207711 h 1898273"/>
                  <a:gd name="connsiteX18" fmla="*/ 255955 w 1169166"/>
                  <a:gd name="connsiteY18" fmla="*/ 1128336 h 1898273"/>
                  <a:gd name="connsiteX19" fmla="*/ 205155 w 1169166"/>
                  <a:gd name="connsiteY19" fmla="*/ 1037848 h 1898273"/>
                  <a:gd name="connsiteX20" fmla="*/ 130543 w 1169166"/>
                  <a:gd name="connsiteY20" fmla="*/ 955298 h 1898273"/>
                  <a:gd name="connsiteX21" fmla="*/ 55137 w 1169166"/>
                  <a:gd name="connsiteY21" fmla="*/ 845364 h 1898273"/>
                  <a:gd name="connsiteX22" fmla="*/ 13861 w 1169166"/>
                  <a:gd name="connsiteY22" fmla="*/ 735827 h 1898273"/>
                  <a:gd name="connsiteX23" fmla="*/ 368 w 1169166"/>
                  <a:gd name="connsiteY23" fmla="*/ 601286 h 1898273"/>
                  <a:gd name="connsiteX24" fmla="*/ 11480 w 1169166"/>
                  <a:gd name="connsiteY24" fmla="*/ 475873 h 1898273"/>
                  <a:gd name="connsiteX25" fmla="*/ 81330 w 1169166"/>
                  <a:gd name="connsiteY25" fmla="*/ 285373 h 1898273"/>
                  <a:gd name="connsiteX26" fmla="*/ 265480 w 1169166"/>
                  <a:gd name="connsiteY26" fmla="*/ 93285 h 1898273"/>
                  <a:gd name="connsiteX27" fmla="*/ 519480 w 1169166"/>
                  <a:gd name="connsiteY27" fmla="*/ 3990 h 1898273"/>
                  <a:gd name="connsiteX28" fmla="*/ 705218 w 1169166"/>
                  <a:gd name="connsiteY28" fmla="*/ 10736 h 1898273"/>
                  <a:gd name="connsiteX29" fmla="*/ 943343 w 1169166"/>
                  <a:gd name="connsiteY29" fmla="*/ 121861 h 1898273"/>
                  <a:gd name="connsiteX30" fmla="*/ 1100505 w 1169166"/>
                  <a:gd name="connsiteY30" fmla="*/ 310773 h 1898273"/>
                  <a:gd name="connsiteX31" fmla="*/ 1162418 w 1169166"/>
                  <a:gd name="connsiteY31" fmla="*/ 513973 h 1898273"/>
                  <a:gd name="connsiteX32" fmla="*/ 1165196 w 1169166"/>
                  <a:gd name="connsiteY32" fmla="*/ 683836 h 1898273"/>
                  <a:gd name="connsiteX33" fmla="*/ 1085027 w 1169166"/>
                  <a:gd name="connsiteY33" fmla="*/ 889020 h 1898273"/>
                  <a:gd name="connsiteX34" fmla="*/ 950487 w 1169166"/>
                  <a:gd name="connsiteY34" fmla="*/ 1054914 h 1898273"/>
                  <a:gd name="connsiteX35" fmla="*/ 914768 w 1169166"/>
                  <a:gd name="connsiteY35" fmla="*/ 1118811 h 1898273"/>
                  <a:gd name="connsiteX36" fmla="*/ 900480 w 1169166"/>
                  <a:gd name="connsiteY36" fmla="*/ 1177152 h 1898273"/>
                  <a:gd name="connsiteX37" fmla="*/ 898100 w 1169166"/>
                  <a:gd name="connsiteY37" fmla="*/ 1258908 h 1898273"/>
                  <a:gd name="connsiteX38" fmla="*/ 858014 w 1169166"/>
                  <a:gd name="connsiteY38" fmla="*/ 1301373 h 1898273"/>
                  <a:gd name="connsiteX39" fmla="*/ 641718 w 1169166"/>
                  <a:gd name="connsiteY39" fmla="*/ 1301373 h 1898273"/>
                  <a:gd name="connsiteX40" fmla="*/ 590918 w 1169166"/>
                  <a:gd name="connsiteY40" fmla="*/ 1279148 h 1898273"/>
                  <a:gd name="connsiteX41" fmla="*/ 590918 w 1169166"/>
                  <a:gd name="connsiteY41" fmla="*/ 1212473 h 1898273"/>
                  <a:gd name="connsiteX0" fmla="*/ 584568 w 1169166"/>
                  <a:gd name="connsiteY0" fmla="*/ 1898273 h 1898273"/>
                  <a:gd name="connsiteX1" fmla="*/ 581393 w 1169166"/>
                  <a:gd name="connsiteY1" fmla="*/ 1768098 h 1898273"/>
                  <a:gd name="connsiteX2" fmla="*/ 513130 w 1169166"/>
                  <a:gd name="connsiteY2" fmla="*/ 1726030 h 1898273"/>
                  <a:gd name="connsiteX3" fmla="*/ 470268 w 1169166"/>
                  <a:gd name="connsiteY3" fmla="*/ 1680389 h 1898273"/>
                  <a:gd name="connsiteX4" fmla="*/ 505193 w 1169166"/>
                  <a:gd name="connsiteY4" fmla="*/ 1644273 h 1898273"/>
                  <a:gd name="connsiteX5" fmla="*/ 717918 w 1169166"/>
                  <a:gd name="connsiteY5" fmla="*/ 1644273 h 1898273"/>
                  <a:gd name="connsiteX6" fmla="*/ 748874 w 1169166"/>
                  <a:gd name="connsiteY6" fmla="*/ 1603792 h 1898273"/>
                  <a:gd name="connsiteX7" fmla="*/ 716330 w 1169166"/>
                  <a:gd name="connsiteY7" fmla="*/ 1561327 h 1898273"/>
                  <a:gd name="connsiteX8" fmla="*/ 398830 w 1169166"/>
                  <a:gd name="connsiteY8" fmla="*/ 1560136 h 1898273"/>
                  <a:gd name="connsiteX9" fmla="*/ 360730 w 1169166"/>
                  <a:gd name="connsiteY9" fmla="*/ 1522036 h 1898273"/>
                  <a:gd name="connsiteX10" fmla="*/ 387717 w 1169166"/>
                  <a:gd name="connsiteY10" fmla="*/ 1476793 h 1898273"/>
                  <a:gd name="connsiteX11" fmla="*/ 797293 w 1169166"/>
                  <a:gd name="connsiteY11" fmla="*/ 1474411 h 1898273"/>
                  <a:gd name="connsiteX12" fmla="*/ 828249 w 1169166"/>
                  <a:gd name="connsiteY12" fmla="*/ 1425595 h 1898273"/>
                  <a:gd name="connsiteX13" fmla="*/ 795705 w 1169166"/>
                  <a:gd name="connsiteY13" fmla="*/ 1383923 h 1898273"/>
                  <a:gd name="connsiteX14" fmla="*/ 386130 w 1169166"/>
                  <a:gd name="connsiteY14" fmla="*/ 1383923 h 1898273"/>
                  <a:gd name="connsiteX15" fmla="*/ 322630 w 1169166"/>
                  <a:gd name="connsiteY15" fmla="*/ 1352173 h 1898273"/>
                  <a:gd name="connsiteX16" fmla="*/ 283340 w 1169166"/>
                  <a:gd name="connsiteY16" fmla="*/ 1300183 h 1898273"/>
                  <a:gd name="connsiteX17" fmla="*/ 271830 w 1169166"/>
                  <a:gd name="connsiteY17" fmla="*/ 1207711 h 1898273"/>
                  <a:gd name="connsiteX18" fmla="*/ 255955 w 1169166"/>
                  <a:gd name="connsiteY18" fmla="*/ 1128336 h 1898273"/>
                  <a:gd name="connsiteX19" fmla="*/ 205155 w 1169166"/>
                  <a:gd name="connsiteY19" fmla="*/ 1037848 h 1898273"/>
                  <a:gd name="connsiteX20" fmla="*/ 130543 w 1169166"/>
                  <a:gd name="connsiteY20" fmla="*/ 955298 h 1898273"/>
                  <a:gd name="connsiteX21" fmla="*/ 55137 w 1169166"/>
                  <a:gd name="connsiteY21" fmla="*/ 845364 h 1898273"/>
                  <a:gd name="connsiteX22" fmla="*/ 13861 w 1169166"/>
                  <a:gd name="connsiteY22" fmla="*/ 735827 h 1898273"/>
                  <a:gd name="connsiteX23" fmla="*/ 368 w 1169166"/>
                  <a:gd name="connsiteY23" fmla="*/ 601286 h 1898273"/>
                  <a:gd name="connsiteX24" fmla="*/ 11480 w 1169166"/>
                  <a:gd name="connsiteY24" fmla="*/ 475873 h 1898273"/>
                  <a:gd name="connsiteX25" fmla="*/ 81330 w 1169166"/>
                  <a:gd name="connsiteY25" fmla="*/ 285373 h 1898273"/>
                  <a:gd name="connsiteX26" fmla="*/ 265480 w 1169166"/>
                  <a:gd name="connsiteY26" fmla="*/ 93285 h 1898273"/>
                  <a:gd name="connsiteX27" fmla="*/ 519480 w 1169166"/>
                  <a:gd name="connsiteY27" fmla="*/ 3990 h 1898273"/>
                  <a:gd name="connsiteX28" fmla="*/ 705218 w 1169166"/>
                  <a:gd name="connsiteY28" fmla="*/ 10736 h 1898273"/>
                  <a:gd name="connsiteX29" fmla="*/ 943343 w 1169166"/>
                  <a:gd name="connsiteY29" fmla="*/ 121861 h 1898273"/>
                  <a:gd name="connsiteX30" fmla="*/ 1100505 w 1169166"/>
                  <a:gd name="connsiteY30" fmla="*/ 310773 h 1898273"/>
                  <a:gd name="connsiteX31" fmla="*/ 1162418 w 1169166"/>
                  <a:gd name="connsiteY31" fmla="*/ 513973 h 1898273"/>
                  <a:gd name="connsiteX32" fmla="*/ 1165196 w 1169166"/>
                  <a:gd name="connsiteY32" fmla="*/ 683836 h 1898273"/>
                  <a:gd name="connsiteX33" fmla="*/ 1085027 w 1169166"/>
                  <a:gd name="connsiteY33" fmla="*/ 889020 h 1898273"/>
                  <a:gd name="connsiteX34" fmla="*/ 950487 w 1169166"/>
                  <a:gd name="connsiteY34" fmla="*/ 1054914 h 1898273"/>
                  <a:gd name="connsiteX35" fmla="*/ 914768 w 1169166"/>
                  <a:gd name="connsiteY35" fmla="*/ 1118811 h 1898273"/>
                  <a:gd name="connsiteX36" fmla="*/ 900480 w 1169166"/>
                  <a:gd name="connsiteY36" fmla="*/ 1177152 h 1898273"/>
                  <a:gd name="connsiteX37" fmla="*/ 898100 w 1169166"/>
                  <a:gd name="connsiteY37" fmla="*/ 1258908 h 1898273"/>
                  <a:gd name="connsiteX38" fmla="*/ 858014 w 1169166"/>
                  <a:gd name="connsiteY38" fmla="*/ 1301373 h 1898273"/>
                  <a:gd name="connsiteX39" fmla="*/ 641718 w 1169166"/>
                  <a:gd name="connsiteY39" fmla="*/ 1301373 h 1898273"/>
                  <a:gd name="connsiteX40" fmla="*/ 590918 w 1169166"/>
                  <a:gd name="connsiteY40" fmla="*/ 1279148 h 1898273"/>
                  <a:gd name="connsiteX41" fmla="*/ 590918 w 1169166"/>
                  <a:gd name="connsiteY41" fmla="*/ 1212473 h 1898273"/>
                  <a:gd name="connsiteX0" fmla="*/ 584568 w 1170467"/>
                  <a:gd name="connsiteY0" fmla="*/ 1898273 h 1898273"/>
                  <a:gd name="connsiteX1" fmla="*/ 581393 w 1170467"/>
                  <a:gd name="connsiteY1" fmla="*/ 1768098 h 1898273"/>
                  <a:gd name="connsiteX2" fmla="*/ 513130 w 1170467"/>
                  <a:gd name="connsiteY2" fmla="*/ 1726030 h 1898273"/>
                  <a:gd name="connsiteX3" fmla="*/ 470268 w 1170467"/>
                  <a:gd name="connsiteY3" fmla="*/ 1680389 h 1898273"/>
                  <a:gd name="connsiteX4" fmla="*/ 505193 w 1170467"/>
                  <a:gd name="connsiteY4" fmla="*/ 1644273 h 1898273"/>
                  <a:gd name="connsiteX5" fmla="*/ 717918 w 1170467"/>
                  <a:gd name="connsiteY5" fmla="*/ 1644273 h 1898273"/>
                  <a:gd name="connsiteX6" fmla="*/ 748874 w 1170467"/>
                  <a:gd name="connsiteY6" fmla="*/ 1603792 h 1898273"/>
                  <a:gd name="connsiteX7" fmla="*/ 716330 w 1170467"/>
                  <a:gd name="connsiteY7" fmla="*/ 1561327 h 1898273"/>
                  <a:gd name="connsiteX8" fmla="*/ 398830 w 1170467"/>
                  <a:gd name="connsiteY8" fmla="*/ 1560136 h 1898273"/>
                  <a:gd name="connsiteX9" fmla="*/ 360730 w 1170467"/>
                  <a:gd name="connsiteY9" fmla="*/ 1522036 h 1898273"/>
                  <a:gd name="connsiteX10" fmla="*/ 387717 w 1170467"/>
                  <a:gd name="connsiteY10" fmla="*/ 1476793 h 1898273"/>
                  <a:gd name="connsiteX11" fmla="*/ 797293 w 1170467"/>
                  <a:gd name="connsiteY11" fmla="*/ 1474411 h 1898273"/>
                  <a:gd name="connsiteX12" fmla="*/ 828249 w 1170467"/>
                  <a:gd name="connsiteY12" fmla="*/ 1425595 h 1898273"/>
                  <a:gd name="connsiteX13" fmla="*/ 795705 w 1170467"/>
                  <a:gd name="connsiteY13" fmla="*/ 1383923 h 1898273"/>
                  <a:gd name="connsiteX14" fmla="*/ 386130 w 1170467"/>
                  <a:gd name="connsiteY14" fmla="*/ 1383923 h 1898273"/>
                  <a:gd name="connsiteX15" fmla="*/ 322630 w 1170467"/>
                  <a:gd name="connsiteY15" fmla="*/ 1352173 h 1898273"/>
                  <a:gd name="connsiteX16" fmla="*/ 283340 w 1170467"/>
                  <a:gd name="connsiteY16" fmla="*/ 1300183 h 1898273"/>
                  <a:gd name="connsiteX17" fmla="*/ 271830 w 1170467"/>
                  <a:gd name="connsiteY17" fmla="*/ 1207711 h 1898273"/>
                  <a:gd name="connsiteX18" fmla="*/ 255955 w 1170467"/>
                  <a:gd name="connsiteY18" fmla="*/ 1128336 h 1898273"/>
                  <a:gd name="connsiteX19" fmla="*/ 205155 w 1170467"/>
                  <a:gd name="connsiteY19" fmla="*/ 1037848 h 1898273"/>
                  <a:gd name="connsiteX20" fmla="*/ 130543 w 1170467"/>
                  <a:gd name="connsiteY20" fmla="*/ 955298 h 1898273"/>
                  <a:gd name="connsiteX21" fmla="*/ 55137 w 1170467"/>
                  <a:gd name="connsiteY21" fmla="*/ 845364 h 1898273"/>
                  <a:gd name="connsiteX22" fmla="*/ 13861 w 1170467"/>
                  <a:gd name="connsiteY22" fmla="*/ 735827 h 1898273"/>
                  <a:gd name="connsiteX23" fmla="*/ 368 w 1170467"/>
                  <a:gd name="connsiteY23" fmla="*/ 601286 h 1898273"/>
                  <a:gd name="connsiteX24" fmla="*/ 11480 w 1170467"/>
                  <a:gd name="connsiteY24" fmla="*/ 475873 h 1898273"/>
                  <a:gd name="connsiteX25" fmla="*/ 81330 w 1170467"/>
                  <a:gd name="connsiteY25" fmla="*/ 285373 h 1898273"/>
                  <a:gd name="connsiteX26" fmla="*/ 265480 w 1170467"/>
                  <a:gd name="connsiteY26" fmla="*/ 93285 h 1898273"/>
                  <a:gd name="connsiteX27" fmla="*/ 519480 w 1170467"/>
                  <a:gd name="connsiteY27" fmla="*/ 3990 h 1898273"/>
                  <a:gd name="connsiteX28" fmla="*/ 705218 w 1170467"/>
                  <a:gd name="connsiteY28" fmla="*/ 10736 h 1898273"/>
                  <a:gd name="connsiteX29" fmla="*/ 943343 w 1170467"/>
                  <a:gd name="connsiteY29" fmla="*/ 121861 h 1898273"/>
                  <a:gd name="connsiteX30" fmla="*/ 1100505 w 1170467"/>
                  <a:gd name="connsiteY30" fmla="*/ 310773 h 1898273"/>
                  <a:gd name="connsiteX31" fmla="*/ 1164799 w 1170467"/>
                  <a:gd name="connsiteY31" fmla="*/ 512783 h 1898273"/>
                  <a:gd name="connsiteX32" fmla="*/ 1165196 w 1170467"/>
                  <a:gd name="connsiteY32" fmla="*/ 683836 h 1898273"/>
                  <a:gd name="connsiteX33" fmla="*/ 1085027 w 1170467"/>
                  <a:gd name="connsiteY33" fmla="*/ 889020 h 1898273"/>
                  <a:gd name="connsiteX34" fmla="*/ 950487 w 1170467"/>
                  <a:gd name="connsiteY34" fmla="*/ 1054914 h 1898273"/>
                  <a:gd name="connsiteX35" fmla="*/ 914768 w 1170467"/>
                  <a:gd name="connsiteY35" fmla="*/ 1118811 h 1898273"/>
                  <a:gd name="connsiteX36" fmla="*/ 900480 w 1170467"/>
                  <a:gd name="connsiteY36" fmla="*/ 1177152 h 1898273"/>
                  <a:gd name="connsiteX37" fmla="*/ 898100 w 1170467"/>
                  <a:gd name="connsiteY37" fmla="*/ 1258908 h 1898273"/>
                  <a:gd name="connsiteX38" fmla="*/ 858014 w 1170467"/>
                  <a:gd name="connsiteY38" fmla="*/ 1301373 h 1898273"/>
                  <a:gd name="connsiteX39" fmla="*/ 641718 w 1170467"/>
                  <a:gd name="connsiteY39" fmla="*/ 1301373 h 1898273"/>
                  <a:gd name="connsiteX40" fmla="*/ 590918 w 1170467"/>
                  <a:gd name="connsiteY40" fmla="*/ 1279148 h 1898273"/>
                  <a:gd name="connsiteX41" fmla="*/ 590918 w 1170467"/>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88142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70892" h="1898273">
                    <a:moveTo>
                      <a:pt x="584993" y="1898273"/>
                    </a:moveTo>
                    <a:cubicBezTo>
                      <a:pt x="583935" y="1854881"/>
                      <a:pt x="582876" y="1811490"/>
                      <a:pt x="581818" y="1768098"/>
                    </a:cubicBezTo>
                    <a:cubicBezTo>
                      <a:pt x="573352" y="1746931"/>
                      <a:pt x="562503" y="1729338"/>
                      <a:pt x="513555" y="1726030"/>
                    </a:cubicBezTo>
                    <a:cubicBezTo>
                      <a:pt x="487759" y="1721135"/>
                      <a:pt x="471487" y="1707906"/>
                      <a:pt x="470693" y="1680389"/>
                    </a:cubicBezTo>
                    <a:cubicBezTo>
                      <a:pt x="474793" y="1662398"/>
                      <a:pt x="478895" y="1650358"/>
                      <a:pt x="505618" y="1644273"/>
                    </a:cubicBezTo>
                    <a:lnTo>
                      <a:pt x="718343" y="1644273"/>
                    </a:lnTo>
                    <a:cubicBezTo>
                      <a:pt x="736202" y="1631970"/>
                      <a:pt x="744536" y="1626810"/>
                      <a:pt x="749299" y="1603792"/>
                    </a:cubicBezTo>
                    <a:cubicBezTo>
                      <a:pt x="745198" y="1586858"/>
                      <a:pt x="741097" y="1572308"/>
                      <a:pt x="716755" y="1561327"/>
                    </a:cubicBezTo>
                    <a:lnTo>
                      <a:pt x="399255" y="1560136"/>
                    </a:lnTo>
                    <a:cubicBezTo>
                      <a:pt x="375839" y="1555770"/>
                      <a:pt x="367902" y="1546642"/>
                      <a:pt x="361155" y="1522036"/>
                    </a:cubicBezTo>
                    <a:cubicBezTo>
                      <a:pt x="362610" y="1506161"/>
                      <a:pt x="365255" y="1491478"/>
                      <a:pt x="394095" y="1476793"/>
                    </a:cubicBezTo>
                    <a:lnTo>
                      <a:pt x="797718" y="1474411"/>
                    </a:lnTo>
                    <a:cubicBezTo>
                      <a:pt x="819546" y="1463299"/>
                      <a:pt x="827088" y="1449805"/>
                      <a:pt x="828674" y="1425595"/>
                    </a:cubicBezTo>
                    <a:cubicBezTo>
                      <a:pt x="824177" y="1402972"/>
                      <a:pt x="825632" y="1399402"/>
                      <a:pt x="796130" y="1383923"/>
                    </a:cubicBezTo>
                    <a:lnTo>
                      <a:pt x="386555" y="1383923"/>
                    </a:lnTo>
                    <a:cubicBezTo>
                      <a:pt x="360625" y="1374530"/>
                      <a:pt x="343031" y="1368709"/>
                      <a:pt x="323055" y="1352173"/>
                    </a:cubicBezTo>
                    <a:cubicBezTo>
                      <a:pt x="314721" y="1341193"/>
                      <a:pt x="295670" y="1327832"/>
                      <a:pt x="283765" y="1300183"/>
                    </a:cubicBezTo>
                    <a:cubicBezTo>
                      <a:pt x="275166" y="1267772"/>
                      <a:pt x="274901" y="1238932"/>
                      <a:pt x="272255" y="1207711"/>
                    </a:cubicBezTo>
                    <a:lnTo>
                      <a:pt x="256380" y="1128336"/>
                    </a:lnTo>
                    <a:cubicBezTo>
                      <a:pt x="240241" y="1093410"/>
                      <a:pt x="227673" y="1070392"/>
                      <a:pt x="205580" y="1037848"/>
                    </a:cubicBezTo>
                    <a:cubicBezTo>
                      <a:pt x="184281" y="1006760"/>
                      <a:pt x="162982" y="981625"/>
                      <a:pt x="130968" y="955298"/>
                    </a:cubicBezTo>
                    <a:cubicBezTo>
                      <a:pt x="101071" y="924606"/>
                      <a:pt x="77125" y="886771"/>
                      <a:pt x="55562" y="845364"/>
                    </a:cubicBezTo>
                    <a:cubicBezTo>
                      <a:pt x="23150" y="783054"/>
                      <a:pt x="26457" y="770752"/>
                      <a:pt x="14286" y="735827"/>
                    </a:cubicBezTo>
                    <a:cubicBezTo>
                      <a:pt x="6217" y="686615"/>
                      <a:pt x="1322" y="648911"/>
                      <a:pt x="793" y="601286"/>
                    </a:cubicBezTo>
                    <a:cubicBezTo>
                      <a:pt x="-265" y="557894"/>
                      <a:pt x="-2118" y="514502"/>
                      <a:pt x="9524" y="475873"/>
                    </a:cubicBezTo>
                    <a:cubicBezTo>
                      <a:pt x="20107" y="409198"/>
                      <a:pt x="44184" y="347286"/>
                      <a:pt x="81755" y="285373"/>
                    </a:cubicBezTo>
                    <a:cubicBezTo>
                      <a:pt x="130438" y="213406"/>
                      <a:pt x="185472" y="143027"/>
                      <a:pt x="265905" y="93285"/>
                    </a:cubicBezTo>
                    <a:cubicBezTo>
                      <a:pt x="333638" y="48306"/>
                      <a:pt x="420819" y="15632"/>
                      <a:pt x="519905" y="3990"/>
                    </a:cubicBezTo>
                    <a:cubicBezTo>
                      <a:pt x="584200" y="-2095"/>
                      <a:pt x="644921" y="-2228"/>
                      <a:pt x="705643" y="10736"/>
                    </a:cubicBezTo>
                    <a:cubicBezTo>
                      <a:pt x="805259" y="37062"/>
                      <a:pt x="872727" y="72912"/>
                      <a:pt x="943768" y="121861"/>
                    </a:cubicBezTo>
                    <a:cubicBezTo>
                      <a:pt x="1009252" y="178879"/>
                      <a:pt x="1058067" y="229942"/>
                      <a:pt x="1100930" y="310773"/>
                    </a:cubicBezTo>
                    <a:cubicBezTo>
                      <a:pt x="1137046" y="378506"/>
                      <a:pt x="1160063" y="439096"/>
                      <a:pt x="1165224" y="512783"/>
                    </a:cubicBezTo>
                    <a:cubicBezTo>
                      <a:pt x="1174881" y="568213"/>
                      <a:pt x="1170250" y="629597"/>
                      <a:pt x="1165621" y="683836"/>
                    </a:cubicBezTo>
                    <a:cubicBezTo>
                      <a:pt x="1151202" y="755009"/>
                      <a:pt x="1129637" y="822609"/>
                      <a:pt x="1085452" y="889020"/>
                    </a:cubicBezTo>
                    <a:cubicBezTo>
                      <a:pt x="1047749" y="946699"/>
                      <a:pt x="994569" y="992472"/>
                      <a:pt x="950912" y="1054914"/>
                    </a:cubicBezTo>
                    <a:cubicBezTo>
                      <a:pt x="937021" y="1078197"/>
                      <a:pt x="923130" y="1091956"/>
                      <a:pt x="915193" y="1118811"/>
                    </a:cubicBezTo>
                    <a:cubicBezTo>
                      <a:pt x="906065" y="1147386"/>
                      <a:pt x="904080" y="1158102"/>
                      <a:pt x="900905" y="1177152"/>
                    </a:cubicBezTo>
                    <a:cubicBezTo>
                      <a:pt x="898920" y="1217501"/>
                      <a:pt x="899319" y="1230465"/>
                      <a:pt x="898525" y="1258908"/>
                    </a:cubicBezTo>
                    <a:cubicBezTo>
                      <a:pt x="898260" y="1276635"/>
                      <a:pt x="886089" y="1291981"/>
                      <a:pt x="858439" y="1301373"/>
                    </a:cubicBezTo>
                    <a:lnTo>
                      <a:pt x="642143" y="1301373"/>
                    </a:lnTo>
                    <a:cubicBezTo>
                      <a:pt x="604968" y="1298728"/>
                      <a:pt x="601133" y="1297271"/>
                      <a:pt x="591343" y="1279148"/>
                    </a:cubicBezTo>
                    <a:lnTo>
                      <a:pt x="591343" y="1212473"/>
                    </a:lnTo>
                  </a:path>
                </a:pathLst>
              </a:custGeom>
              <a:noFill/>
              <a:ln w="25400" algn="ctr">
                <a:solidFill>
                  <a:srgbClr val="86BC25"/>
                </a:solidFill>
                <a:miter lim="800000"/>
                <a:headEnd type="none" w="sm" len="sm"/>
                <a:tailEnd type="oval" w="sm" len="sm"/>
              </a:ln>
            </p:spPr>
            <p:txBody>
              <a:bodyPr rtlCol="0" anchor="ctr"/>
              <a:lstStyle/>
              <a:p>
                <a:pPr algn="ctr">
                  <a:defRPr/>
                </a:pPr>
                <a:endParaRPr lang="en-US" sz="1100" kern="0" dirty="0">
                  <a:solidFill>
                    <a:prstClr val="black"/>
                  </a:solidFill>
                  <a:latin typeface="Calibri"/>
                  <a:cs typeface="Calibri" panose="020F0502020204030204" pitchFamily="34" charset="0"/>
                </a:endParaRPr>
              </a:p>
            </p:txBody>
          </p:sp>
          <p:sp>
            <p:nvSpPr>
              <p:cNvPr id="57" name="Round Same Side Corner Rectangle 37">
                <a:extLst>
                  <a:ext uri="{FF2B5EF4-FFF2-40B4-BE49-F238E27FC236}">
                    <a16:creationId xmlns:a16="http://schemas.microsoft.com/office/drawing/2014/main" id="{2CEFDE97-A505-44D0-9089-B5E8F56D04A0}"/>
                  </a:ext>
                </a:extLst>
              </p:cNvPr>
              <p:cNvSpPr/>
              <p:nvPr/>
            </p:nvSpPr>
            <p:spPr bwMode="gray">
              <a:xfrm>
                <a:off x="1289779" y="3495046"/>
                <a:ext cx="116350" cy="108039"/>
              </a:xfrm>
              <a:prstGeom prst="round2SameRect">
                <a:avLst>
                  <a:gd name="adj1" fmla="val 50000"/>
                  <a:gd name="adj2" fmla="val 0"/>
                </a:avLst>
              </a:prstGeom>
              <a:solidFill>
                <a:srgbClr val="26890D"/>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defRPr/>
                </a:pPr>
                <a:endParaRPr lang="en-US" sz="1100" kern="0" dirty="0">
                  <a:solidFill>
                    <a:prstClr val="white"/>
                  </a:solidFill>
                  <a:latin typeface="Calibri"/>
                  <a:cs typeface="Calibri" panose="020F0502020204030204" pitchFamily="34" charset="0"/>
                </a:endParaRPr>
              </a:p>
            </p:txBody>
          </p:sp>
          <p:sp>
            <p:nvSpPr>
              <p:cNvPr id="58" name="Round Same Side Corner Rectangle 38">
                <a:extLst>
                  <a:ext uri="{FF2B5EF4-FFF2-40B4-BE49-F238E27FC236}">
                    <a16:creationId xmlns:a16="http://schemas.microsoft.com/office/drawing/2014/main" id="{E319166F-541F-41B4-9649-DBFF798AF24F}"/>
                  </a:ext>
                </a:extLst>
              </p:cNvPr>
              <p:cNvSpPr/>
              <p:nvPr/>
            </p:nvSpPr>
            <p:spPr bwMode="gray">
              <a:xfrm flipV="1">
                <a:off x="1312850" y="3603085"/>
                <a:ext cx="21108" cy="45231"/>
              </a:xfrm>
              <a:prstGeom prst="round2SameRect">
                <a:avLst>
                  <a:gd name="adj1" fmla="val 50000"/>
                  <a:gd name="adj2" fmla="val 0"/>
                </a:avLst>
              </a:prstGeom>
              <a:solidFill>
                <a:srgbClr val="26890D"/>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defRPr/>
                </a:pPr>
                <a:endParaRPr lang="en-US" sz="1100" kern="0" dirty="0">
                  <a:solidFill>
                    <a:prstClr val="white"/>
                  </a:solidFill>
                  <a:latin typeface="Calibri"/>
                  <a:cs typeface="Calibri" panose="020F0502020204030204" pitchFamily="34" charset="0"/>
                </a:endParaRPr>
              </a:p>
            </p:txBody>
          </p:sp>
          <p:sp>
            <p:nvSpPr>
              <p:cNvPr id="59" name="Round Same Side Corner Rectangle 39">
                <a:extLst>
                  <a:ext uri="{FF2B5EF4-FFF2-40B4-BE49-F238E27FC236}">
                    <a16:creationId xmlns:a16="http://schemas.microsoft.com/office/drawing/2014/main" id="{D0A4DFA6-27BC-469B-AD5E-16E9EF74CA5A}"/>
                  </a:ext>
                </a:extLst>
              </p:cNvPr>
              <p:cNvSpPr/>
              <p:nvPr/>
            </p:nvSpPr>
            <p:spPr bwMode="gray">
              <a:xfrm flipV="1">
                <a:off x="1362714" y="3603085"/>
                <a:ext cx="21108" cy="45231"/>
              </a:xfrm>
              <a:prstGeom prst="round2SameRect">
                <a:avLst>
                  <a:gd name="adj1" fmla="val 50000"/>
                  <a:gd name="adj2" fmla="val 0"/>
                </a:avLst>
              </a:prstGeom>
              <a:solidFill>
                <a:srgbClr val="26890D"/>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defRPr/>
                </a:pPr>
                <a:endParaRPr lang="en-US" sz="1100" kern="0" dirty="0">
                  <a:solidFill>
                    <a:prstClr val="white"/>
                  </a:solidFill>
                  <a:latin typeface="Calibri"/>
                  <a:cs typeface="Calibri" panose="020F0502020204030204" pitchFamily="34" charset="0"/>
                </a:endParaRPr>
              </a:p>
            </p:txBody>
          </p:sp>
          <p:sp>
            <p:nvSpPr>
              <p:cNvPr id="60" name="Oval 59">
                <a:extLst>
                  <a:ext uri="{FF2B5EF4-FFF2-40B4-BE49-F238E27FC236}">
                    <a16:creationId xmlns:a16="http://schemas.microsoft.com/office/drawing/2014/main" id="{895066DF-FEF9-4FB6-91A9-79C49B126BDF}"/>
                  </a:ext>
                </a:extLst>
              </p:cNvPr>
              <p:cNvSpPr/>
              <p:nvPr/>
            </p:nvSpPr>
            <p:spPr bwMode="gray">
              <a:xfrm>
                <a:off x="1329954" y="3531065"/>
                <a:ext cx="36000" cy="36000"/>
              </a:xfrm>
              <a:prstGeom prst="ellipse">
                <a:avLst/>
              </a:prstGeom>
              <a:solidFill>
                <a:sysClr val="window" lastClr="FFFFFF"/>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defRPr/>
                </a:pPr>
                <a:endParaRPr lang="en-US" sz="1100" kern="0" dirty="0">
                  <a:solidFill>
                    <a:prstClr val="white"/>
                  </a:solidFill>
                  <a:latin typeface="Calibri"/>
                  <a:cs typeface="Calibri" panose="020F0502020204030204" pitchFamily="34" charset="0"/>
                </a:endParaRPr>
              </a:p>
            </p:txBody>
          </p:sp>
        </p:grpSp>
        <p:grpSp>
          <p:nvGrpSpPr>
            <p:cNvPr id="19" name="Group 18">
              <a:extLst>
                <a:ext uri="{FF2B5EF4-FFF2-40B4-BE49-F238E27FC236}">
                  <a16:creationId xmlns:a16="http://schemas.microsoft.com/office/drawing/2014/main" id="{7408D564-D5AB-4A7D-B7FB-646C63D50D67}"/>
                </a:ext>
              </a:extLst>
            </p:cNvPr>
            <p:cNvGrpSpPr/>
            <p:nvPr/>
          </p:nvGrpSpPr>
          <p:grpSpPr>
            <a:xfrm>
              <a:off x="5692336" y="1700217"/>
              <a:ext cx="2593097" cy="477939"/>
              <a:chOff x="413228" y="1371600"/>
              <a:chExt cx="1947702" cy="476173"/>
            </a:xfrm>
          </p:grpSpPr>
          <p:sp>
            <p:nvSpPr>
              <p:cNvPr id="53" name="Right Triangle 49">
                <a:extLst>
                  <a:ext uri="{FF2B5EF4-FFF2-40B4-BE49-F238E27FC236}">
                    <a16:creationId xmlns:a16="http://schemas.microsoft.com/office/drawing/2014/main" id="{025DCA5C-1553-4B23-8F1D-13B064731590}"/>
                  </a:ext>
                </a:extLst>
              </p:cNvPr>
              <p:cNvSpPr/>
              <p:nvPr/>
            </p:nvSpPr>
            <p:spPr bwMode="gray">
              <a:xfrm flipH="1" flipV="1">
                <a:off x="492373" y="1760934"/>
                <a:ext cx="294795" cy="86839"/>
              </a:xfrm>
              <a:custGeom>
                <a:avLst/>
                <a:gdLst>
                  <a:gd name="connsiteX0" fmla="*/ 0 w 253605"/>
                  <a:gd name="connsiteY0" fmla="*/ 102317 h 102317"/>
                  <a:gd name="connsiteX1" fmla="*/ 0 w 253605"/>
                  <a:gd name="connsiteY1" fmla="*/ 0 h 102317"/>
                  <a:gd name="connsiteX2" fmla="*/ 253605 w 253605"/>
                  <a:gd name="connsiteY2" fmla="*/ 102317 h 102317"/>
                  <a:gd name="connsiteX3" fmla="*/ 0 w 253605"/>
                  <a:gd name="connsiteY3" fmla="*/ 102317 h 102317"/>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52387 w 305992"/>
                  <a:gd name="connsiteY0" fmla="*/ 86839 h 86839"/>
                  <a:gd name="connsiteX1" fmla="*/ 0 w 305992"/>
                  <a:gd name="connsiteY1" fmla="*/ 0 h 86839"/>
                  <a:gd name="connsiteX2" fmla="*/ 305992 w 305992"/>
                  <a:gd name="connsiteY2" fmla="*/ 86839 h 86839"/>
                  <a:gd name="connsiteX3" fmla="*/ 52387 w 305992"/>
                  <a:gd name="connsiteY3" fmla="*/ 86839 h 86839"/>
                </a:gdLst>
                <a:ahLst/>
                <a:cxnLst>
                  <a:cxn ang="0">
                    <a:pos x="connsiteX0" y="connsiteY0"/>
                  </a:cxn>
                  <a:cxn ang="0">
                    <a:pos x="connsiteX1" y="connsiteY1"/>
                  </a:cxn>
                  <a:cxn ang="0">
                    <a:pos x="connsiteX2" y="connsiteY2"/>
                  </a:cxn>
                  <a:cxn ang="0">
                    <a:pos x="connsiteX3" y="connsiteY3"/>
                  </a:cxn>
                </a:cxnLst>
                <a:rect l="l" t="t" r="r" b="b"/>
                <a:pathLst>
                  <a:path w="305992" h="86839">
                    <a:moveTo>
                      <a:pt x="52387" y="86839"/>
                    </a:moveTo>
                    <a:lnTo>
                      <a:pt x="0" y="0"/>
                    </a:lnTo>
                    <a:lnTo>
                      <a:pt x="305992" y="86839"/>
                    </a:lnTo>
                    <a:lnTo>
                      <a:pt x="52387" y="86839"/>
                    </a:lnTo>
                    <a:close/>
                  </a:path>
                </a:pathLst>
              </a:custGeom>
              <a:solidFill>
                <a:srgbClr val="0D8390">
                  <a:lumMod val="50000"/>
                </a:srgbClr>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defRPr/>
                </a:pPr>
                <a:endParaRPr lang="en-US" sz="1100" kern="0" dirty="0">
                  <a:solidFill>
                    <a:prstClr val="white"/>
                  </a:solidFill>
                  <a:latin typeface="Calibri"/>
                  <a:cs typeface="Calibri" panose="020F0502020204030204" pitchFamily="34" charset="0"/>
                </a:endParaRPr>
              </a:p>
            </p:txBody>
          </p:sp>
          <p:sp>
            <p:nvSpPr>
              <p:cNvPr id="54" name="Right Triangle 49">
                <a:extLst>
                  <a:ext uri="{FF2B5EF4-FFF2-40B4-BE49-F238E27FC236}">
                    <a16:creationId xmlns:a16="http://schemas.microsoft.com/office/drawing/2014/main" id="{836AF8EB-9822-40DD-894C-79E6EAD58889}"/>
                  </a:ext>
                </a:extLst>
              </p:cNvPr>
              <p:cNvSpPr/>
              <p:nvPr/>
            </p:nvSpPr>
            <p:spPr bwMode="gray">
              <a:xfrm flipV="1">
                <a:off x="1976664" y="1760934"/>
                <a:ext cx="294795" cy="86839"/>
              </a:xfrm>
              <a:custGeom>
                <a:avLst/>
                <a:gdLst>
                  <a:gd name="connsiteX0" fmla="*/ 0 w 253605"/>
                  <a:gd name="connsiteY0" fmla="*/ 102317 h 102317"/>
                  <a:gd name="connsiteX1" fmla="*/ 0 w 253605"/>
                  <a:gd name="connsiteY1" fmla="*/ 0 h 102317"/>
                  <a:gd name="connsiteX2" fmla="*/ 253605 w 253605"/>
                  <a:gd name="connsiteY2" fmla="*/ 102317 h 102317"/>
                  <a:gd name="connsiteX3" fmla="*/ 0 w 253605"/>
                  <a:gd name="connsiteY3" fmla="*/ 102317 h 102317"/>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52387 w 305992"/>
                  <a:gd name="connsiteY0" fmla="*/ 86839 h 86839"/>
                  <a:gd name="connsiteX1" fmla="*/ 0 w 305992"/>
                  <a:gd name="connsiteY1" fmla="*/ 0 h 86839"/>
                  <a:gd name="connsiteX2" fmla="*/ 305992 w 305992"/>
                  <a:gd name="connsiteY2" fmla="*/ 86839 h 86839"/>
                  <a:gd name="connsiteX3" fmla="*/ 52387 w 305992"/>
                  <a:gd name="connsiteY3" fmla="*/ 86839 h 86839"/>
                </a:gdLst>
                <a:ahLst/>
                <a:cxnLst>
                  <a:cxn ang="0">
                    <a:pos x="connsiteX0" y="connsiteY0"/>
                  </a:cxn>
                  <a:cxn ang="0">
                    <a:pos x="connsiteX1" y="connsiteY1"/>
                  </a:cxn>
                  <a:cxn ang="0">
                    <a:pos x="connsiteX2" y="connsiteY2"/>
                  </a:cxn>
                  <a:cxn ang="0">
                    <a:pos x="connsiteX3" y="connsiteY3"/>
                  </a:cxn>
                </a:cxnLst>
                <a:rect l="l" t="t" r="r" b="b"/>
                <a:pathLst>
                  <a:path w="305992" h="86839">
                    <a:moveTo>
                      <a:pt x="52387" y="86839"/>
                    </a:moveTo>
                    <a:lnTo>
                      <a:pt x="0" y="0"/>
                    </a:lnTo>
                    <a:lnTo>
                      <a:pt x="305992" y="86839"/>
                    </a:lnTo>
                    <a:lnTo>
                      <a:pt x="52387" y="86839"/>
                    </a:lnTo>
                    <a:close/>
                  </a:path>
                </a:pathLst>
              </a:custGeom>
              <a:solidFill>
                <a:srgbClr val="0D8390">
                  <a:lumMod val="50000"/>
                </a:srgbClr>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defRPr/>
                </a:pPr>
                <a:endParaRPr lang="en-US" sz="1100" kern="0" dirty="0">
                  <a:solidFill>
                    <a:prstClr val="white"/>
                  </a:solidFill>
                  <a:latin typeface="Calibri"/>
                  <a:cs typeface="Calibri" panose="020F0502020204030204" pitchFamily="34" charset="0"/>
                </a:endParaRPr>
              </a:p>
            </p:txBody>
          </p:sp>
          <p:sp>
            <p:nvSpPr>
              <p:cNvPr id="55" name="Round Same Side Corner Rectangle 43">
                <a:extLst>
                  <a:ext uri="{FF2B5EF4-FFF2-40B4-BE49-F238E27FC236}">
                    <a16:creationId xmlns:a16="http://schemas.microsoft.com/office/drawing/2014/main" id="{DA9C7593-5300-471A-8178-DDAFABEE0983}"/>
                  </a:ext>
                </a:extLst>
              </p:cNvPr>
              <p:cNvSpPr/>
              <p:nvPr/>
            </p:nvSpPr>
            <p:spPr bwMode="gray">
              <a:xfrm>
                <a:off x="413228" y="1371600"/>
                <a:ext cx="1947702" cy="389334"/>
              </a:xfrm>
              <a:custGeom>
                <a:avLst/>
                <a:gdLst>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84534 w 2105025"/>
                  <a:gd name="connsiteY5" fmla="*/ 389334 h 390526"/>
                  <a:gd name="connsiteX6" fmla="*/ 0 w 2105025"/>
                  <a:gd name="connsiteY6" fmla="*/ 390526 h 390526"/>
                  <a:gd name="connsiteX7" fmla="*/ 0 w 2105025"/>
                  <a:gd name="connsiteY7" fmla="*/ 390526 h 390526"/>
                  <a:gd name="connsiteX8" fmla="*/ 0 w 2105025"/>
                  <a:gd name="connsiteY8" fmla="*/ 61035 h 390526"/>
                  <a:gd name="connsiteX9" fmla="*/ 61035 w 2105025"/>
                  <a:gd name="connsiteY9"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2006203 w 2105025"/>
                  <a:gd name="connsiteY5" fmla="*/ 389334 h 390526"/>
                  <a:gd name="connsiteX6" fmla="*/ 84534 w 2105025"/>
                  <a:gd name="connsiteY6" fmla="*/ 389334 h 390526"/>
                  <a:gd name="connsiteX7" fmla="*/ 0 w 2105025"/>
                  <a:gd name="connsiteY7" fmla="*/ 390526 h 390526"/>
                  <a:gd name="connsiteX8" fmla="*/ 0 w 2105025"/>
                  <a:gd name="connsiteY8" fmla="*/ 390526 h 390526"/>
                  <a:gd name="connsiteX9" fmla="*/ 0 w 2105025"/>
                  <a:gd name="connsiteY9" fmla="*/ 61035 h 390526"/>
                  <a:gd name="connsiteX10" fmla="*/ 61035 w 2105025"/>
                  <a:gd name="connsiteY10"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006203 w 2105025"/>
                  <a:gd name="connsiteY4" fmla="*/ 389334 h 390526"/>
                  <a:gd name="connsiteX5" fmla="*/ 84534 w 2105025"/>
                  <a:gd name="connsiteY5" fmla="*/ 389334 h 390526"/>
                  <a:gd name="connsiteX6" fmla="*/ 0 w 2105025"/>
                  <a:gd name="connsiteY6" fmla="*/ 390526 h 390526"/>
                  <a:gd name="connsiteX7" fmla="*/ 0 w 2105025"/>
                  <a:gd name="connsiteY7" fmla="*/ 390526 h 390526"/>
                  <a:gd name="connsiteX8" fmla="*/ 0 w 2105025"/>
                  <a:gd name="connsiteY8" fmla="*/ 61035 h 390526"/>
                  <a:gd name="connsiteX9" fmla="*/ 61035 w 2105025"/>
                  <a:gd name="connsiteY9"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61035 h 390526"/>
                  <a:gd name="connsiteX7" fmla="*/ 61035 w 2105025"/>
                  <a:gd name="connsiteY7" fmla="*/ 0 h 390526"/>
                  <a:gd name="connsiteX0" fmla="*/ 61035 w 2105025"/>
                  <a:gd name="connsiteY0" fmla="*/ 0 h 389334"/>
                  <a:gd name="connsiteX1" fmla="*/ 2043990 w 2105025"/>
                  <a:gd name="connsiteY1" fmla="*/ 0 h 389334"/>
                  <a:gd name="connsiteX2" fmla="*/ 2105025 w 2105025"/>
                  <a:gd name="connsiteY2" fmla="*/ 61035 h 389334"/>
                  <a:gd name="connsiteX3" fmla="*/ 2006203 w 2105025"/>
                  <a:gd name="connsiteY3" fmla="*/ 389334 h 389334"/>
                  <a:gd name="connsiteX4" fmla="*/ 84534 w 2105025"/>
                  <a:gd name="connsiteY4" fmla="*/ 389334 h 389334"/>
                  <a:gd name="connsiteX5" fmla="*/ 0 w 2105025"/>
                  <a:gd name="connsiteY5" fmla="*/ 61035 h 389334"/>
                  <a:gd name="connsiteX6" fmla="*/ 61035 w 2105025"/>
                  <a:gd name="connsiteY6" fmla="*/ 0 h 38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5025" h="389334">
                    <a:moveTo>
                      <a:pt x="61035" y="0"/>
                    </a:moveTo>
                    <a:lnTo>
                      <a:pt x="2043990" y="0"/>
                    </a:lnTo>
                    <a:cubicBezTo>
                      <a:pt x="2077699" y="0"/>
                      <a:pt x="2105025" y="27326"/>
                      <a:pt x="2105025" y="61035"/>
                    </a:cubicBezTo>
                    <a:lnTo>
                      <a:pt x="2006203" y="389334"/>
                    </a:lnTo>
                    <a:lnTo>
                      <a:pt x="84534" y="389334"/>
                    </a:lnTo>
                    <a:lnTo>
                      <a:pt x="0" y="61035"/>
                    </a:lnTo>
                    <a:cubicBezTo>
                      <a:pt x="0" y="27326"/>
                      <a:pt x="27326" y="0"/>
                      <a:pt x="61035" y="0"/>
                    </a:cubicBezTo>
                    <a:close/>
                  </a:path>
                </a:pathLst>
              </a:custGeom>
              <a:solidFill>
                <a:srgbClr val="86BC25"/>
              </a:solidFill>
              <a:ln w="19050" algn="ctr">
                <a:noFill/>
                <a:miter lim="800000"/>
                <a:headEnd/>
                <a:tailEnd/>
              </a:ln>
            </p:spPr>
            <p:txBody>
              <a:bodyPr wrap="square" lIns="66675" tIns="66675" rIns="66675" bIns="81000" rtlCol="0" anchor="ctr"/>
              <a:lstStyle/>
              <a:p>
                <a:pPr algn="ctr">
                  <a:defRPr/>
                </a:pPr>
                <a:endParaRPr lang="en-US" sz="1100" b="1" kern="0" dirty="0">
                  <a:solidFill>
                    <a:prstClr val="white"/>
                  </a:solidFill>
                  <a:latin typeface="Calibri"/>
                  <a:cs typeface="Calibri" panose="020F0502020204030204" pitchFamily="34" charset="0"/>
                </a:endParaRPr>
              </a:p>
            </p:txBody>
          </p:sp>
        </p:grpSp>
        <p:grpSp>
          <p:nvGrpSpPr>
            <p:cNvPr id="20" name="Group 19">
              <a:extLst>
                <a:ext uri="{FF2B5EF4-FFF2-40B4-BE49-F238E27FC236}">
                  <a16:creationId xmlns:a16="http://schemas.microsoft.com/office/drawing/2014/main" id="{E400E588-DA75-45C0-BB31-63A0682513F5}"/>
                </a:ext>
              </a:extLst>
            </p:cNvPr>
            <p:cNvGrpSpPr/>
            <p:nvPr/>
          </p:nvGrpSpPr>
          <p:grpSpPr>
            <a:xfrm>
              <a:off x="5820672" y="3617231"/>
              <a:ext cx="2530813" cy="2675714"/>
              <a:chOff x="582908" y="4047068"/>
              <a:chExt cx="2642778" cy="3211966"/>
            </a:xfrm>
            <a:solidFill>
              <a:sysClr val="window" lastClr="FFFFFF">
                <a:lumMod val="95000"/>
              </a:sysClr>
            </a:solidFill>
          </p:grpSpPr>
          <p:sp>
            <p:nvSpPr>
              <p:cNvPr id="51" name="Rectangle 50">
                <a:extLst>
                  <a:ext uri="{FF2B5EF4-FFF2-40B4-BE49-F238E27FC236}">
                    <a16:creationId xmlns:a16="http://schemas.microsoft.com/office/drawing/2014/main" id="{0BDDC224-7613-4874-9704-DD6C290CC7BC}"/>
                  </a:ext>
                </a:extLst>
              </p:cNvPr>
              <p:cNvSpPr/>
              <p:nvPr/>
            </p:nvSpPr>
            <p:spPr bwMode="gray">
              <a:xfrm>
                <a:off x="582908" y="4047068"/>
                <a:ext cx="2642778" cy="3124270"/>
              </a:xfrm>
              <a:prstGeom prst="rect">
                <a:avLst/>
              </a:prstGeom>
              <a:grpFill/>
              <a:ln w="19050" algn="ctr">
                <a:noFill/>
                <a:miter lim="800000"/>
                <a:headEnd/>
                <a:tailEnd/>
              </a:ln>
            </p:spPr>
            <p:txBody>
              <a:bodyPr wrap="square" lIns="91440" tIns="91440" rIns="91440" bIns="91440" rtlCol="0" anchor="t"/>
              <a:lstStyle/>
              <a:p>
                <a:pPr marL="285750" indent="-285750">
                  <a:spcBef>
                    <a:spcPts val="600"/>
                  </a:spcBef>
                  <a:spcAft>
                    <a:spcPts val="600"/>
                  </a:spcAft>
                  <a:buFont typeface="Arial" panose="020B0604020202020204" pitchFamily="34" charset="0"/>
                  <a:buChar char="•"/>
                  <a:defRPr/>
                </a:pPr>
                <a:r>
                  <a:rPr lang="en-US" sz="1100" kern="0" dirty="0">
                    <a:solidFill>
                      <a:prstClr val="black"/>
                    </a:solidFill>
                    <a:latin typeface="Calibri"/>
                    <a:ea typeface="Verdana" panose="020B0604030504040204" pitchFamily="34" charset="0"/>
                    <a:cs typeface="Calibri" panose="020F0502020204030204" pitchFamily="34" charset="0"/>
                  </a:rPr>
                  <a:t>Best Consulting Firm of the Year Award</a:t>
                </a:r>
              </a:p>
              <a:p>
                <a:pPr marL="285750" indent="-285750">
                  <a:spcBef>
                    <a:spcPts val="600"/>
                  </a:spcBef>
                  <a:spcAft>
                    <a:spcPts val="600"/>
                  </a:spcAft>
                  <a:buFont typeface="Arial" panose="020B0604020202020204" pitchFamily="34" charset="0"/>
                  <a:buChar char="•"/>
                  <a:defRPr/>
                </a:pPr>
                <a:r>
                  <a:rPr lang="en-US" sz="1100" kern="0" dirty="0">
                    <a:solidFill>
                      <a:prstClr val="black"/>
                    </a:solidFill>
                    <a:latin typeface="Calibri"/>
                    <a:ea typeface="Verdana" panose="020B0604030504040204" pitchFamily="34" charset="0"/>
                    <a:cs typeface="Calibri" panose="020F0502020204030204" pitchFamily="34" charset="0"/>
                  </a:rPr>
                  <a:t>Citi Performance Excellence Award</a:t>
                </a:r>
              </a:p>
              <a:p>
                <a:pPr marL="285750" indent="-285750">
                  <a:spcBef>
                    <a:spcPts val="600"/>
                  </a:spcBef>
                  <a:spcAft>
                    <a:spcPts val="600"/>
                  </a:spcAft>
                  <a:buFont typeface="Arial" panose="020B0604020202020204" pitchFamily="34" charset="0"/>
                  <a:buChar char="•"/>
                  <a:defRPr/>
                </a:pPr>
                <a:r>
                  <a:rPr lang="en-US" sz="1100" kern="0" dirty="0">
                    <a:solidFill>
                      <a:prstClr val="black"/>
                    </a:solidFill>
                    <a:latin typeface="Calibri"/>
                    <a:ea typeface="Verdana" panose="020B0604030504040204" pitchFamily="34" charset="0"/>
                    <a:cs typeface="Calibri" panose="020F0502020204030204" pitchFamily="34" charset="0"/>
                  </a:rPr>
                  <a:t>World Tax results: Deloitte tax practice maintains tier one ranking in the GCC</a:t>
                </a:r>
              </a:p>
              <a:p>
                <a:pPr marL="285750" indent="-285750">
                  <a:spcBef>
                    <a:spcPts val="600"/>
                  </a:spcBef>
                  <a:spcAft>
                    <a:spcPts val="600"/>
                  </a:spcAft>
                  <a:buFont typeface="Arial" panose="020B0604020202020204" pitchFamily="34" charset="0"/>
                  <a:buChar char="•"/>
                  <a:defRPr/>
                </a:pPr>
                <a:r>
                  <a:rPr lang="en-US" sz="1100" kern="0" dirty="0">
                    <a:solidFill>
                      <a:prstClr val="black"/>
                    </a:solidFill>
                    <a:latin typeface="Calibri"/>
                    <a:ea typeface="Verdana" panose="020B0604030504040204" pitchFamily="34" charset="0"/>
                    <a:cs typeface="Calibri" panose="020F0502020204030204" pitchFamily="34" charset="0"/>
                  </a:rPr>
                  <a:t>Middle East’s best Continuity and Resilience provider</a:t>
                </a:r>
              </a:p>
            </p:txBody>
          </p:sp>
          <p:sp>
            <p:nvSpPr>
              <p:cNvPr id="52" name="Rectangle 51">
                <a:extLst>
                  <a:ext uri="{FF2B5EF4-FFF2-40B4-BE49-F238E27FC236}">
                    <a16:creationId xmlns:a16="http://schemas.microsoft.com/office/drawing/2014/main" id="{CACEFF35-9D78-4A78-9421-B9708B82CA30}"/>
                  </a:ext>
                </a:extLst>
              </p:cNvPr>
              <p:cNvSpPr/>
              <p:nvPr/>
            </p:nvSpPr>
            <p:spPr bwMode="gray">
              <a:xfrm>
                <a:off x="756474" y="7171338"/>
                <a:ext cx="2295650" cy="87696"/>
              </a:xfrm>
              <a:prstGeom prst="rect">
                <a:avLst/>
              </a:prstGeom>
              <a:solidFill>
                <a:srgbClr val="86BC25"/>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defRPr/>
                </a:pPr>
                <a:endParaRPr lang="en-US" sz="1100" kern="0" dirty="0">
                  <a:solidFill>
                    <a:prstClr val="white"/>
                  </a:solidFill>
                  <a:latin typeface="Calibri"/>
                  <a:cs typeface="Calibri" panose="020F0502020204030204" pitchFamily="34" charset="0"/>
                </a:endParaRPr>
              </a:p>
            </p:txBody>
          </p:sp>
        </p:grpSp>
        <p:grpSp>
          <p:nvGrpSpPr>
            <p:cNvPr id="21" name="Group 20">
              <a:extLst>
                <a:ext uri="{FF2B5EF4-FFF2-40B4-BE49-F238E27FC236}">
                  <a16:creationId xmlns:a16="http://schemas.microsoft.com/office/drawing/2014/main" id="{04F5A464-928F-4EA2-B699-6744E754ED80}"/>
                </a:ext>
              </a:extLst>
            </p:cNvPr>
            <p:cNvGrpSpPr/>
            <p:nvPr/>
          </p:nvGrpSpPr>
          <p:grpSpPr>
            <a:xfrm>
              <a:off x="6563657" y="2178149"/>
              <a:ext cx="850454" cy="1406308"/>
              <a:chOff x="757805" y="1635343"/>
              <a:chExt cx="1185062" cy="2012973"/>
            </a:xfrm>
          </p:grpSpPr>
          <p:sp>
            <p:nvSpPr>
              <p:cNvPr id="46" name="Freeform 36">
                <a:extLst>
                  <a:ext uri="{FF2B5EF4-FFF2-40B4-BE49-F238E27FC236}">
                    <a16:creationId xmlns:a16="http://schemas.microsoft.com/office/drawing/2014/main" id="{3013CB41-42A5-404D-989D-E4C801E6A20C}"/>
                  </a:ext>
                </a:extLst>
              </p:cNvPr>
              <p:cNvSpPr/>
              <p:nvPr/>
            </p:nvSpPr>
            <p:spPr bwMode="gray">
              <a:xfrm>
                <a:off x="757805" y="1635343"/>
                <a:ext cx="1185062" cy="1921248"/>
              </a:xfrm>
              <a:custGeom>
                <a:avLst/>
                <a:gdLst>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2938 h 1892938"/>
                  <a:gd name="connsiteX1" fmla="*/ 581393 w 1162418"/>
                  <a:gd name="connsiteY1" fmla="*/ 1762763 h 1892938"/>
                  <a:gd name="connsiteX2" fmla="*/ 508368 w 1162418"/>
                  <a:gd name="connsiteY2" fmla="*/ 1718313 h 1892938"/>
                  <a:gd name="connsiteX3" fmla="*/ 475030 w 1162418"/>
                  <a:gd name="connsiteY3" fmla="*/ 1678626 h 1892938"/>
                  <a:gd name="connsiteX4" fmla="*/ 505193 w 1162418"/>
                  <a:gd name="connsiteY4" fmla="*/ 1638938 h 1892938"/>
                  <a:gd name="connsiteX5" fmla="*/ 717918 w 1162418"/>
                  <a:gd name="connsiteY5" fmla="*/ 1638938 h 1892938"/>
                  <a:gd name="connsiteX6" fmla="*/ 746493 w 1162418"/>
                  <a:gd name="connsiteY6" fmla="*/ 1591313 h 1892938"/>
                  <a:gd name="connsiteX7" fmla="*/ 716330 w 1162418"/>
                  <a:gd name="connsiteY7" fmla="*/ 1554801 h 1892938"/>
                  <a:gd name="connsiteX8" fmla="*/ 398830 w 1162418"/>
                  <a:gd name="connsiteY8" fmla="*/ 1554801 h 1892938"/>
                  <a:gd name="connsiteX9" fmla="*/ 360730 w 1162418"/>
                  <a:gd name="connsiteY9" fmla="*/ 1516701 h 1892938"/>
                  <a:gd name="connsiteX10" fmla="*/ 382955 w 1162418"/>
                  <a:gd name="connsiteY10" fmla="*/ 1469076 h 1892938"/>
                  <a:gd name="connsiteX11" fmla="*/ 797293 w 1162418"/>
                  <a:gd name="connsiteY11" fmla="*/ 1469076 h 1892938"/>
                  <a:gd name="connsiteX12" fmla="*/ 830630 w 1162418"/>
                  <a:gd name="connsiteY12" fmla="*/ 1421451 h 1892938"/>
                  <a:gd name="connsiteX13" fmla="*/ 795705 w 1162418"/>
                  <a:gd name="connsiteY13" fmla="*/ 1378588 h 1892938"/>
                  <a:gd name="connsiteX14" fmla="*/ 386130 w 1162418"/>
                  <a:gd name="connsiteY14" fmla="*/ 1378588 h 1892938"/>
                  <a:gd name="connsiteX15" fmla="*/ 322630 w 1162418"/>
                  <a:gd name="connsiteY15" fmla="*/ 1346838 h 1892938"/>
                  <a:gd name="connsiteX16" fmla="*/ 283340 w 1162418"/>
                  <a:gd name="connsiteY16" fmla="*/ 1294848 h 1892938"/>
                  <a:gd name="connsiteX17" fmla="*/ 271830 w 1162418"/>
                  <a:gd name="connsiteY17" fmla="*/ 1202376 h 1892938"/>
                  <a:gd name="connsiteX18" fmla="*/ 260718 w 1162418"/>
                  <a:gd name="connsiteY18" fmla="*/ 1123001 h 1892938"/>
                  <a:gd name="connsiteX19" fmla="*/ 205155 w 1162418"/>
                  <a:gd name="connsiteY19" fmla="*/ 1032513 h 1892938"/>
                  <a:gd name="connsiteX20" fmla="*/ 130543 w 1162418"/>
                  <a:gd name="connsiteY20" fmla="*/ 949963 h 1892938"/>
                  <a:gd name="connsiteX21" fmla="*/ 55137 w 1162418"/>
                  <a:gd name="connsiteY21" fmla="*/ 840029 h 1892938"/>
                  <a:gd name="connsiteX22" fmla="*/ 13861 w 1162418"/>
                  <a:gd name="connsiteY22" fmla="*/ 730492 h 1892938"/>
                  <a:gd name="connsiteX23" fmla="*/ 368 w 1162418"/>
                  <a:gd name="connsiteY23" fmla="*/ 595951 h 1892938"/>
                  <a:gd name="connsiteX24" fmla="*/ 11480 w 1162418"/>
                  <a:gd name="connsiteY24" fmla="*/ 470538 h 1892938"/>
                  <a:gd name="connsiteX25" fmla="*/ 81330 w 1162418"/>
                  <a:gd name="connsiteY25" fmla="*/ 280038 h 1892938"/>
                  <a:gd name="connsiteX26" fmla="*/ 265480 w 1162418"/>
                  <a:gd name="connsiteY26" fmla="*/ 87950 h 1892938"/>
                  <a:gd name="connsiteX27" fmla="*/ 519480 w 1162418"/>
                  <a:gd name="connsiteY27" fmla="*/ 2226 h 1892938"/>
                  <a:gd name="connsiteX28" fmla="*/ 705218 w 1162418"/>
                  <a:gd name="connsiteY28" fmla="*/ 5401 h 1892938"/>
                  <a:gd name="connsiteX29" fmla="*/ 943343 w 1162418"/>
                  <a:gd name="connsiteY29" fmla="*/ 116526 h 1892938"/>
                  <a:gd name="connsiteX30" fmla="*/ 1100505 w 1162418"/>
                  <a:gd name="connsiteY30" fmla="*/ 305438 h 1892938"/>
                  <a:gd name="connsiteX31" fmla="*/ 1162418 w 1162418"/>
                  <a:gd name="connsiteY31" fmla="*/ 508638 h 1892938"/>
                  <a:gd name="connsiteX32" fmla="*/ 1159243 w 1162418"/>
                  <a:gd name="connsiteY32" fmla="*/ 678501 h 1892938"/>
                  <a:gd name="connsiteX33" fmla="*/ 1090980 w 1162418"/>
                  <a:gd name="connsiteY33" fmla="*/ 884876 h 1892938"/>
                  <a:gd name="connsiteX34" fmla="*/ 957630 w 1162418"/>
                  <a:gd name="connsiteY34" fmla="*/ 1053151 h 1892938"/>
                  <a:gd name="connsiteX35" fmla="*/ 914768 w 1162418"/>
                  <a:gd name="connsiteY35" fmla="*/ 1113476 h 1892938"/>
                  <a:gd name="connsiteX36" fmla="*/ 905243 w 1162418"/>
                  <a:gd name="connsiteY36" fmla="*/ 1170626 h 1892938"/>
                  <a:gd name="connsiteX37" fmla="*/ 905243 w 1162418"/>
                  <a:gd name="connsiteY37" fmla="*/ 1259526 h 1892938"/>
                  <a:gd name="connsiteX38" fmla="*/ 868730 w 1162418"/>
                  <a:gd name="connsiteY38" fmla="*/ 1296038 h 1892938"/>
                  <a:gd name="connsiteX39" fmla="*/ 641718 w 1162418"/>
                  <a:gd name="connsiteY39" fmla="*/ 1296038 h 1892938"/>
                  <a:gd name="connsiteX40" fmla="*/ 590918 w 1162418"/>
                  <a:gd name="connsiteY40" fmla="*/ 1273813 h 1892938"/>
                  <a:gd name="connsiteX41" fmla="*/ 590918 w 1162418"/>
                  <a:gd name="connsiteY41" fmla="*/ 1207138 h 1892938"/>
                  <a:gd name="connsiteX0" fmla="*/ 584568 w 1162418"/>
                  <a:gd name="connsiteY0" fmla="*/ 1895823 h 1895823"/>
                  <a:gd name="connsiteX1" fmla="*/ 581393 w 1162418"/>
                  <a:gd name="connsiteY1" fmla="*/ 1765648 h 1895823"/>
                  <a:gd name="connsiteX2" fmla="*/ 508368 w 1162418"/>
                  <a:gd name="connsiteY2" fmla="*/ 1721198 h 1895823"/>
                  <a:gd name="connsiteX3" fmla="*/ 475030 w 1162418"/>
                  <a:gd name="connsiteY3" fmla="*/ 1681511 h 1895823"/>
                  <a:gd name="connsiteX4" fmla="*/ 505193 w 1162418"/>
                  <a:gd name="connsiteY4" fmla="*/ 1641823 h 1895823"/>
                  <a:gd name="connsiteX5" fmla="*/ 717918 w 1162418"/>
                  <a:gd name="connsiteY5" fmla="*/ 1641823 h 1895823"/>
                  <a:gd name="connsiteX6" fmla="*/ 746493 w 1162418"/>
                  <a:gd name="connsiteY6" fmla="*/ 1594198 h 1895823"/>
                  <a:gd name="connsiteX7" fmla="*/ 716330 w 1162418"/>
                  <a:gd name="connsiteY7" fmla="*/ 1557686 h 1895823"/>
                  <a:gd name="connsiteX8" fmla="*/ 398830 w 1162418"/>
                  <a:gd name="connsiteY8" fmla="*/ 1557686 h 1895823"/>
                  <a:gd name="connsiteX9" fmla="*/ 360730 w 1162418"/>
                  <a:gd name="connsiteY9" fmla="*/ 1519586 h 1895823"/>
                  <a:gd name="connsiteX10" fmla="*/ 382955 w 1162418"/>
                  <a:gd name="connsiteY10" fmla="*/ 1471961 h 1895823"/>
                  <a:gd name="connsiteX11" fmla="*/ 797293 w 1162418"/>
                  <a:gd name="connsiteY11" fmla="*/ 1471961 h 1895823"/>
                  <a:gd name="connsiteX12" fmla="*/ 830630 w 1162418"/>
                  <a:gd name="connsiteY12" fmla="*/ 1424336 h 1895823"/>
                  <a:gd name="connsiteX13" fmla="*/ 795705 w 1162418"/>
                  <a:gd name="connsiteY13" fmla="*/ 1381473 h 1895823"/>
                  <a:gd name="connsiteX14" fmla="*/ 386130 w 1162418"/>
                  <a:gd name="connsiteY14" fmla="*/ 1381473 h 1895823"/>
                  <a:gd name="connsiteX15" fmla="*/ 322630 w 1162418"/>
                  <a:gd name="connsiteY15" fmla="*/ 1349723 h 1895823"/>
                  <a:gd name="connsiteX16" fmla="*/ 283340 w 1162418"/>
                  <a:gd name="connsiteY16" fmla="*/ 1297733 h 1895823"/>
                  <a:gd name="connsiteX17" fmla="*/ 271830 w 1162418"/>
                  <a:gd name="connsiteY17" fmla="*/ 1205261 h 1895823"/>
                  <a:gd name="connsiteX18" fmla="*/ 260718 w 1162418"/>
                  <a:gd name="connsiteY18" fmla="*/ 1125886 h 1895823"/>
                  <a:gd name="connsiteX19" fmla="*/ 205155 w 1162418"/>
                  <a:gd name="connsiteY19" fmla="*/ 1035398 h 1895823"/>
                  <a:gd name="connsiteX20" fmla="*/ 130543 w 1162418"/>
                  <a:gd name="connsiteY20" fmla="*/ 952848 h 1895823"/>
                  <a:gd name="connsiteX21" fmla="*/ 55137 w 1162418"/>
                  <a:gd name="connsiteY21" fmla="*/ 842914 h 1895823"/>
                  <a:gd name="connsiteX22" fmla="*/ 13861 w 1162418"/>
                  <a:gd name="connsiteY22" fmla="*/ 733377 h 1895823"/>
                  <a:gd name="connsiteX23" fmla="*/ 368 w 1162418"/>
                  <a:gd name="connsiteY23" fmla="*/ 598836 h 1895823"/>
                  <a:gd name="connsiteX24" fmla="*/ 11480 w 1162418"/>
                  <a:gd name="connsiteY24" fmla="*/ 473423 h 1895823"/>
                  <a:gd name="connsiteX25" fmla="*/ 81330 w 1162418"/>
                  <a:gd name="connsiteY25" fmla="*/ 282923 h 1895823"/>
                  <a:gd name="connsiteX26" fmla="*/ 265480 w 1162418"/>
                  <a:gd name="connsiteY26" fmla="*/ 90835 h 1895823"/>
                  <a:gd name="connsiteX27" fmla="*/ 519480 w 1162418"/>
                  <a:gd name="connsiteY27" fmla="*/ 5111 h 1895823"/>
                  <a:gd name="connsiteX28" fmla="*/ 705218 w 1162418"/>
                  <a:gd name="connsiteY28" fmla="*/ 8286 h 1895823"/>
                  <a:gd name="connsiteX29" fmla="*/ 943343 w 1162418"/>
                  <a:gd name="connsiteY29" fmla="*/ 119411 h 1895823"/>
                  <a:gd name="connsiteX30" fmla="*/ 1100505 w 1162418"/>
                  <a:gd name="connsiteY30" fmla="*/ 308323 h 1895823"/>
                  <a:gd name="connsiteX31" fmla="*/ 1162418 w 1162418"/>
                  <a:gd name="connsiteY31" fmla="*/ 511523 h 1895823"/>
                  <a:gd name="connsiteX32" fmla="*/ 1159243 w 1162418"/>
                  <a:gd name="connsiteY32" fmla="*/ 681386 h 1895823"/>
                  <a:gd name="connsiteX33" fmla="*/ 1090980 w 1162418"/>
                  <a:gd name="connsiteY33" fmla="*/ 887761 h 1895823"/>
                  <a:gd name="connsiteX34" fmla="*/ 957630 w 1162418"/>
                  <a:gd name="connsiteY34" fmla="*/ 1056036 h 1895823"/>
                  <a:gd name="connsiteX35" fmla="*/ 914768 w 1162418"/>
                  <a:gd name="connsiteY35" fmla="*/ 1116361 h 1895823"/>
                  <a:gd name="connsiteX36" fmla="*/ 905243 w 1162418"/>
                  <a:gd name="connsiteY36" fmla="*/ 1173511 h 1895823"/>
                  <a:gd name="connsiteX37" fmla="*/ 905243 w 1162418"/>
                  <a:gd name="connsiteY37" fmla="*/ 1262411 h 1895823"/>
                  <a:gd name="connsiteX38" fmla="*/ 868730 w 1162418"/>
                  <a:gd name="connsiteY38" fmla="*/ 1298923 h 1895823"/>
                  <a:gd name="connsiteX39" fmla="*/ 641718 w 1162418"/>
                  <a:gd name="connsiteY39" fmla="*/ 1298923 h 1895823"/>
                  <a:gd name="connsiteX40" fmla="*/ 590918 w 1162418"/>
                  <a:gd name="connsiteY40" fmla="*/ 1276698 h 1895823"/>
                  <a:gd name="connsiteX41" fmla="*/ 590918 w 1162418"/>
                  <a:gd name="connsiteY41" fmla="*/ 1210023 h 1895823"/>
                  <a:gd name="connsiteX0" fmla="*/ 584568 w 1162418"/>
                  <a:gd name="connsiteY0" fmla="*/ 1897931 h 1897931"/>
                  <a:gd name="connsiteX1" fmla="*/ 581393 w 1162418"/>
                  <a:gd name="connsiteY1" fmla="*/ 1767756 h 1897931"/>
                  <a:gd name="connsiteX2" fmla="*/ 508368 w 1162418"/>
                  <a:gd name="connsiteY2" fmla="*/ 1723306 h 1897931"/>
                  <a:gd name="connsiteX3" fmla="*/ 475030 w 1162418"/>
                  <a:gd name="connsiteY3" fmla="*/ 1683619 h 1897931"/>
                  <a:gd name="connsiteX4" fmla="*/ 505193 w 1162418"/>
                  <a:gd name="connsiteY4" fmla="*/ 1643931 h 1897931"/>
                  <a:gd name="connsiteX5" fmla="*/ 717918 w 1162418"/>
                  <a:gd name="connsiteY5" fmla="*/ 1643931 h 1897931"/>
                  <a:gd name="connsiteX6" fmla="*/ 746493 w 1162418"/>
                  <a:gd name="connsiteY6" fmla="*/ 1596306 h 1897931"/>
                  <a:gd name="connsiteX7" fmla="*/ 716330 w 1162418"/>
                  <a:gd name="connsiteY7" fmla="*/ 1559794 h 1897931"/>
                  <a:gd name="connsiteX8" fmla="*/ 398830 w 1162418"/>
                  <a:gd name="connsiteY8" fmla="*/ 1559794 h 1897931"/>
                  <a:gd name="connsiteX9" fmla="*/ 360730 w 1162418"/>
                  <a:gd name="connsiteY9" fmla="*/ 1521694 h 1897931"/>
                  <a:gd name="connsiteX10" fmla="*/ 382955 w 1162418"/>
                  <a:gd name="connsiteY10" fmla="*/ 1474069 h 1897931"/>
                  <a:gd name="connsiteX11" fmla="*/ 797293 w 1162418"/>
                  <a:gd name="connsiteY11" fmla="*/ 1474069 h 1897931"/>
                  <a:gd name="connsiteX12" fmla="*/ 830630 w 1162418"/>
                  <a:gd name="connsiteY12" fmla="*/ 1426444 h 1897931"/>
                  <a:gd name="connsiteX13" fmla="*/ 795705 w 1162418"/>
                  <a:gd name="connsiteY13" fmla="*/ 1383581 h 1897931"/>
                  <a:gd name="connsiteX14" fmla="*/ 386130 w 1162418"/>
                  <a:gd name="connsiteY14" fmla="*/ 1383581 h 1897931"/>
                  <a:gd name="connsiteX15" fmla="*/ 322630 w 1162418"/>
                  <a:gd name="connsiteY15" fmla="*/ 1351831 h 1897931"/>
                  <a:gd name="connsiteX16" fmla="*/ 283340 w 1162418"/>
                  <a:gd name="connsiteY16" fmla="*/ 1299841 h 1897931"/>
                  <a:gd name="connsiteX17" fmla="*/ 271830 w 1162418"/>
                  <a:gd name="connsiteY17" fmla="*/ 1207369 h 1897931"/>
                  <a:gd name="connsiteX18" fmla="*/ 260718 w 1162418"/>
                  <a:gd name="connsiteY18" fmla="*/ 1127994 h 1897931"/>
                  <a:gd name="connsiteX19" fmla="*/ 205155 w 1162418"/>
                  <a:gd name="connsiteY19" fmla="*/ 1037506 h 1897931"/>
                  <a:gd name="connsiteX20" fmla="*/ 130543 w 1162418"/>
                  <a:gd name="connsiteY20" fmla="*/ 954956 h 1897931"/>
                  <a:gd name="connsiteX21" fmla="*/ 55137 w 1162418"/>
                  <a:gd name="connsiteY21" fmla="*/ 845022 h 1897931"/>
                  <a:gd name="connsiteX22" fmla="*/ 13861 w 1162418"/>
                  <a:gd name="connsiteY22" fmla="*/ 735485 h 1897931"/>
                  <a:gd name="connsiteX23" fmla="*/ 368 w 1162418"/>
                  <a:gd name="connsiteY23" fmla="*/ 600944 h 1897931"/>
                  <a:gd name="connsiteX24" fmla="*/ 11480 w 1162418"/>
                  <a:gd name="connsiteY24" fmla="*/ 475531 h 1897931"/>
                  <a:gd name="connsiteX25" fmla="*/ 81330 w 1162418"/>
                  <a:gd name="connsiteY25" fmla="*/ 285031 h 1897931"/>
                  <a:gd name="connsiteX26" fmla="*/ 265480 w 1162418"/>
                  <a:gd name="connsiteY26" fmla="*/ 92943 h 1897931"/>
                  <a:gd name="connsiteX27" fmla="*/ 519480 w 1162418"/>
                  <a:gd name="connsiteY27" fmla="*/ 3648 h 1897931"/>
                  <a:gd name="connsiteX28" fmla="*/ 705218 w 1162418"/>
                  <a:gd name="connsiteY28" fmla="*/ 10394 h 1897931"/>
                  <a:gd name="connsiteX29" fmla="*/ 943343 w 1162418"/>
                  <a:gd name="connsiteY29" fmla="*/ 121519 h 1897931"/>
                  <a:gd name="connsiteX30" fmla="*/ 1100505 w 1162418"/>
                  <a:gd name="connsiteY30" fmla="*/ 310431 h 1897931"/>
                  <a:gd name="connsiteX31" fmla="*/ 1162418 w 1162418"/>
                  <a:gd name="connsiteY31" fmla="*/ 513631 h 1897931"/>
                  <a:gd name="connsiteX32" fmla="*/ 1159243 w 1162418"/>
                  <a:gd name="connsiteY32" fmla="*/ 683494 h 1897931"/>
                  <a:gd name="connsiteX33" fmla="*/ 1090980 w 1162418"/>
                  <a:gd name="connsiteY33" fmla="*/ 889869 h 1897931"/>
                  <a:gd name="connsiteX34" fmla="*/ 957630 w 1162418"/>
                  <a:gd name="connsiteY34" fmla="*/ 1058144 h 1897931"/>
                  <a:gd name="connsiteX35" fmla="*/ 914768 w 1162418"/>
                  <a:gd name="connsiteY35" fmla="*/ 1118469 h 1897931"/>
                  <a:gd name="connsiteX36" fmla="*/ 905243 w 1162418"/>
                  <a:gd name="connsiteY36" fmla="*/ 1175619 h 1897931"/>
                  <a:gd name="connsiteX37" fmla="*/ 905243 w 1162418"/>
                  <a:gd name="connsiteY37" fmla="*/ 1264519 h 1897931"/>
                  <a:gd name="connsiteX38" fmla="*/ 868730 w 1162418"/>
                  <a:gd name="connsiteY38" fmla="*/ 1301031 h 1897931"/>
                  <a:gd name="connsiteX39" fmla="*/ 641718 w 1162418"/>
                  <a:gd name="connsiteY39" fmla="*/ 1301031 h 1897931"/>
                  <a:gd name="connsiteX40" fmla="*/ 590918 w 1162418"/>
                  <a:gd name="connsiteY40" fmla="*/ 1278806 h 1897931"/>
                  <a:gd name="connsiteX41" fmla="*/ 590918 w 1162418"/>
                  <a:gd name="connsiteY41" fmla="*/ 1212131 h 1897931"/>
                  <a:gd name="connsiteX0" fmla="*/ 584568 w 1162418"/>
                  <a:gd name="connsiteY0" fmla="*/ 1897931 h 1897931"/>
                  <a:gd name="connsiteX1" fmla="*/ 581393 w 1162418"/>
                  <a:gd name="connsiteY1" fmla="*/ 1767756 h 1897931"/>
                  <a:gd name="connsiteX2" fmla="*/ 508368 w 1162418"/>
                  <a:gd name="connsiteY2" fmla="*/ 1723306 h 1897931"/>
                  <a:gd name="connsiteX3" fmla="*/ 475030 w 1162418"/>
                  <a:gd name="connsiteY3" fmla="*/ 1683619 h 1897931"/>
                  <a:gd name="connsiteX4" fmla="*/ 505193 w 1162418"/>
                  <a:gd name="connsiteY4" fmla="*/ 1643931 h 1897931"/>
                  <a:gd name="connsiteX5" fmla="*/ 717918 w 1162418"/>
                  <a:gd name="connsiteY5" fmla="*/ 1643931 h 1897931"/>
                  <a:gd name="connsiteX6" fmla="*/ 746493 w 1162418"/>
                  <a:gd name="connsiteY6" fmla="*/ 1596306 h 1897931"/>
                  <a:gd name="connsiteX7" fmla="*/ 716330 w 1162418"/>
                  <a:gd name="connsiteY7" fmla="*/ 1559794 h 1897931"/>
                  <a:gd name="connsiteX8" fmla="*/ 398830 w 1162418"/>
                  <a:gd name="connsiteY8" fmla="*/ 1559794 h 1897931"/>
                  <a:gd name="connsiteX9" fmla="*/ 360730 w 1162418"/>
                  <a:gd name="connsiteY9" fmla="*/ 1521694 h 1897931"/>
                  <a:gd name="connsiteX10" fmla="*/ 382955 w 1162418"/>
                  <a:gd name="connsiteY10" fmla="*/ 1474069 h 1897931"/>
                  <a:gd name="connsiteX11" fmla="*/ 797293 w 1162418"/>
                  <a:gd name="connsiteY11" fmla="*/ 1474069 h 1897931"/>
                  <a:gd name="connsiteX12" fmla="*/ 830630 w 1162418"/>
                  <a:gd name="connsiteY12" fmla="*/ 1426444 h 1897931"/>
                  <a:gd name="connsiteX13" fmla="*/ 795705 w 1162418"/>
                  <a:gd name="connsiteY13" fmla="*/ 1383581 h 1897931"/>
                  <a:gd name="connsiteX14" fmla="*/ 386130 w 1162418"/>
                  <a:gd name="connsiteY14" fmla="*/ 1383581 h 1897931"/>
                  <a:gd name="connsiteX15" fmla="*/ 322630 w 1162418"/>
                  <a:gd name="connsiteY15" fmla="*/ 1351831 h 1897931"/>
                  <a:gd name="connsiteX16" fmla="*/ 283340 w 1162418"/>
                  <a:gd name="connsiteY16" fmla="*/ 1299841 h 1897931"/>
                  <a:gd name="connsiteX17" fmla="*/ 271830 w 1162418"/>
                  <a:gd name="connsiteY17" fmla="*/ 1207369 h 1897931"/>
                  <a:gd name="connsiteX18" fmla="*/ 260718 w 1162418"/>
                  <a:gd name="connsiteY18" fmla="*/ 1127994 h 1897931"/>
                  <a:gd name="connsiteX19" fmla="*/ 205155 w 1162418"/>
                  <a:gd name="connsiteY19" fmla="*/ 1037506 h 1897931"/>
                  <a:gd name="connsiteX20" fmla="*/ 130543 w 1162418"/>
                  <a:gd name="connsiteY20" fmla="*/ 954956 h 1897931"/>
                  <a:gd name="connsiteX21" fmla="*/ 55137 w 1162418"/>
                  <a:gd name="connsiteY21" fmla="*/ 845022 h 1897931"/>
                  <a:gd name="connsiteX22" fmla="*/ 13861 w 1162418"/>
                  <a:gd name="connsiteY22" fmla="*/ 735485 h 1897931"/>
                  <a:gd name="connsiteX23" fmla="*/ 368 w 1162418"/>
                  <a:gd name="connsiteY23" fmla="*/ 600944 h 1897931"/>
                  <a:gd name="connsiteX24" fmla="*/ 11480 w 1162418"/>
                  <a:gd name="connsiteY24" fmla="*/ 475531 h 1897931"/>
                  <a:gd name="connsiteX25" fmla="*/ 81330 w 1162418"/>
                  <a:gd name="connsiteY25" fmla="*/ 285031 h 1897931"/>
                  <a:gd name="connsiteX26" fmla="*/ 265480 w 1162418"/>
                  <a:gd name="connsiteY26" fmla="*/ 92943 h 1897931"/>
                  <a:gd name="connsiteX27" fmla="*/ 519480 w 1162418"/>
                  <a:gd name="connsiteY27" fmla="*/ 3648 h 1897931"/>
                  <a:gd name="connsiteX28" fmla="*/ 705218 w 1162418"/>
                  <a:gd name="connsiteY28" fmla="*/ 10394 h 1897931"/>
                  <a:gd name="connsiteX29" fmla="*/ 943343 w 1162418"/>
                  <a:gd name="connsiteY29" fmla="*/ 121519 h 1897931"/>
                  <a:gd name="connsiteX30" fmla="*/ 1100505 w 1162418"/>
                  <a:gd name="connsiteY30" fmla="*/ 310431 h 1897931"/>
                  <a:gd name="connsiteX31" fmla="*/ 1162418 w 1162418"/>
                  <a:gd name="connsiteY31" fmla="*/ 513631 h 1897931"/>
                  <a:gd name="connsiteX32" fmla="*/ 1159243 w 1162418"/>
                  <a:gd name="connsiteY32" fmla="*/ 683494 h 1897931"/>
                  <a:gd name="connsiteX33" fmla="*/ 1090980 w 1162418"/>
                  <a:gd name="connsiteY33" fmla="*/ 889869 h 1897931"/>
                  <a:gd name="connsiteX34" fmla="*/ 957630 w 1162418"/>
                  <a:gd name="connsiteY34" fmla="*/ 1058144 h 1897931"/>
                  <a:gd name="connsiteX35" fmla="*/ 914768 w 1162418"/>
                  <a:gd name="connsiteY35" fmla="*/ 1118469 h 1897931"/>
                  <a:gd name="connsiteX36" fmla="*/ 905243 w 1162418"/>
                  <a:gd name="connsiteY36" fmla="*/ 1175619 h 1897931"/>
                  <a:gd name="connsiteX37" fmla="*/ 905243 w 1162418"/>
                  <a:gd name="connsiteY37" fmla="*/ 1264519 h 1897931"/>
                  <a:gd name="connsiteX38" fmla="*/ 868730 w 1162418"/>
                  <a:gd name="connsiteY38" fmla="*/ 1301031 h 1897931"/>
                  <a:gd name="connsiteX39" fmla="*/ 641718 w 1162418"/>
                  <a:gd name="connsiteY39" fmla="*/ 1301031 h 1897931"/>
                  <a:gd name="connsiteX40" fmla="*/ 590918 w 1162418"/>
                  <a:gd name="connsiteY40" fmla="*/ 1278806 h 1897931"/>
                  <a:gd name="connsiteX41" fmla="*/ 590918 w 1162418"/>
                  <a:gd name="connsiteY41" fmla="*/ 1212131 h 1897931"/>
                  <a:gd name="connsiteX0" fmla="*/ 584568 w 1162418"/>
                  <a:gd name="connsiteY0" fmla="*/ 1894283 h 1894283"/>
                  <a:gd name="connsiteX1" fmla="*/ 581393 w 1162418"/>
                  <a:gd name="connsiteY1" fmla="*/ 1764108 h 1894283"/>
                  <a:gd name="connsiteX2" fmla="*/ 508368 w 1162418"/>
                  <a:gd name="connsiteY2" fmla="*/ 1719658 h 1894283"/>
                  <a:gd name="connsiteX3" fmla="*/ 475030 w 1162418"/>
                  <a:gd name="connsiteY3" fmla="*/ 1679971 h 1894283"/>
                  <a:gd name="connsiteX4" fmla="*/ 505193 w 1162418"/>
                  <a:gd name="connsiteY4" fmla="*/ 1640283 h 1894283"/>
                  <a:gd name="connsiteX5" fmla="*/ 717918 w 1162418"/>
                  <a:gd name="connsiteY5" fmla="*/ 1640283 h 1894283"/>
                  <a:gd name="connsiteX6" fmla="*/ 746493 w 1162418"/>
                  <a:gd name="connsiteY6" fmla="*/ 1592658 h 1894283"/>
                  <a:gd name="connsiteX7" fmla="*/ 716330 w 1162418"/>
                  <a:gd name="connsiteY7" fmla="*/ 1556146 h 1894283"/>
                  <a:gd name="connsiteX8" fmla="*/ 398830 w 1162418"/>
                  <a:gd name="connsiteY8" fmla="*/ 1556146 h 1894283"/>
                  <a:gd name="connsiteX9" fmla="*/ 360730 w 1162418"/>
                  <a:gd name="connsiteY9" fmla="*/ 1518046 h 1894283"/>
                  <a:gd name="connsiteX10" fmla="*/ 382955 w 1162418"/>
                  <a:gd name="connsiteY10" fmla="*/ 1470421 h 1894283"/>
                  <a:gd name="connsiteX11" fmla="*/ 797293 w 1162418"/>
                  <a:gd name="connsiteY11" fmla="*/ 1470421 h 1894283"/>
                  <a:gd name="connsiteX12" fmla="*/ 830630 w 1162418"/>
                  <a:gd name="connsiteY12" fmla="*/ 1422796 h 1894283"/>
                  <a:gd name="connsiteX13" fmla="*/ 795705 w 1162418"/>
                  <a:gd name="connsiteY13" fmla="*/ 1379933 h 1894283"/>
                  <a:gd name="connsiteX14" fmla="*/ 386130 w 1162418"/>
                  <a:gd name="connsiteY14" fmla="*/ 1379933 h 1894283"/>
                  <a:gd name="connsiteX15" fmla="*/ 322630 w 1162418"/>
                  <a:gd name="connsiteY15" fmla="*/ 1348183 h 1894283"/>
                  <a:gd name="connsiteX16" fmla="*/ 283340 w 1162418"/>
                  <a:gd name="connsiteY16" fmla="*/ 1296193 h 1894283"/>
                  <a:gd name="connsiteX17" fmla="*/ 271830 w 1162418"/>
                  <a:gd name="connsiteY17" fmla="*/ 1203721 h 1894283"/>
                  <a:gd name="connsiteX18" fmla="*/ 260718 w 1162418"/>
                  <a:gd name="connsiteY18" fmla="*/ 1124346 h 1894283"/>
                  <a:gd name="connsiteX19" fmla="*/ 205155 w 1162418"/>
                  <a:gd name="connsiteY19" fmla="*/ 1033858 h 1894283"/>
                  <a:gd name="connsiteX20" fmla="*/ 130543 w 1162418"/>
                  <a:gd name="connsiteY20" fmla="*/ 951308 h 1894283"/>
                  <a:gd name="connsiteX21" fmla="*/ 55137 w 1162418"/>
                  <a:gd name="connsiteY21" fmla="*/ 841374 h 1894283"/>
                  <a:gd name="connsiteX22" fmla="*/ 13861 w 1162418"/>
                  <a:gd name="connsiteY22" fmla="*/ 731837 h 1894283"/>
                  <a:gd name="connsiteX23" fmla="*/ 368 w 1162418"/>
                  <a:gd name="connsiteY23" fmla="*/ 597296 h 1894283"/>
                  <a:gd name="connsiteX24" fmla="*/ 11480 w 1162418"/>
                  <a:gd name="connsiteY24" fmla="*/ 471883 h 1894283"/>
                  <a:gd name="connsiteX25" fmla="*/ 81330 w 1162418"/>
                  <a:gd name="connsiteY25" fmla="*/ 281383 h 1894283"/>
                  <a:gd name="connsiteX26" fmla="*/ 265480 w 1162418"/>
                  <a:gd name="connsiteY26" fmla="*/ 89295 h 1894283"/>
                  <a:gd name="connsiteX27" fmla="*/ 519480 w 1162418"/>
                  <a:gd name="connsiteY27" fmla="*/ 0 h 1894283"/>
                  <a:gd name="connsiteX28" fmla="*/ 705218 w 1162418"/>
                  <a:gd name="connsiteY28" fmla="*/ 6746 h 1894283"/>
                  <a:gd name="connsiteX29" fmla="*/ 943343 w 1162418"/>
                  <a:gd name="connsiteY29" fmla="*/ 117871 h 1894283"/>
                  <a:gd name="connsiteX30" fmla="*/ 1100505 w 1162418"/>
                  <a:gd name="connsiteY30" fmla="*/ 306783 h 1894283"/>
                  <a:gd name="connsiteX31" fmla="*/ 1162418 w 1162418"/>
                  <a:gd name="connsiteY31" fmla="*/ 509983 h 1894283"/>
                  <a:gd name="connsiteX32" fmla="*/ 1159243 w 1162418"/>
                  <a:gd name="connsiteY32" fmla="*/ 679846 h 1894283"/>
                  <a:gd name="connsiteX33" fmla="*/ 1090980 w 1162418"/>
                  <a:gd name="connsiteY33" fmla="*/ 886221 h 1894283"/>
                  <a:gd name="connsiteX34" fmla="*/ 957630 w 1162418"/>
                  <a:gd name="connsiteY34" fmla="*/ 1054496 h 1894283"/>
                  <a:gd name="connsiteX35" fmla="*/ 914768 w 1162418"/>
                  <a:gd name="connsiteY35" fmla="*/ 1114821 h 1894283"/>
                  <a:gd name="connsiteX36" fmla="*/ 905243 w 1162418"/>
                  <a:gd name="connsiteY36" fmla="*/ 1171971 h 1894283"/>
                  <a:gd name="connsiteX37" fmla="*/ 905243 w 1162418"/>
                  <a:gd name="connsiteY37" fmla="*/ 1260871 h 1894283"/>
                  <a:gd name="connsiteX38" fmla="*/ 868730 w 1162418"/>
                  <a:gd name="connsiteY38" fmla="*/ 1297383 h 1894283"/>
                  <a:gd name="connsiteX39" fmla="*/ 641718 w 1162418"/>
                  <a:gd name="connsiteY39" fmla="*/ 1297383 h 1894283"/>
                  <a:gd name="connsiteX40" fmla="*/ 590918 w 1162418"/>
                  <a:gd name="connsiteY40" fmla="*/ 1275158 h 1894283"/>
                  <a:gd name="connsiteX41" fmla="*/ 590918 w 1162418"/>
                  <a:gd name="connsiteY41" fmla="*/ 1208483 h 1894283"/>
                  <a:gd name="connsiteX0" fmla="*/ 584568 w 1162418"/>
                  <a:gd name="connsiteY0" fmla="*/ 1896145 h 1896145"/>
                  <a:gd name="connsiteX1" fmla="*/ 581393 w 1162418"/>
                  <a:gd name="connsiteY1" fmla="*/ 1765970 h 1896145"/>
                  <a:gd name="connsiteX2" fmla="*/ 508368 w 1162418"/>
                  <a:gd name="connsiteY2" fmla="*/ 1721520 h 1896145"/>
                  <a:gd name="connsiteX3" fmla="*/ 475030 w 1162418"/>
                  <a:gd name="connsiteY3" fmla="*/ 1681833 h 1896145"/>
                  <a:gd name="connsiteX4" fmla="*/ 505193 w 1162418"/>
                  <a:gd name="connsiteY4" fmla="*/ 1642145 h 1896145"/>
                  <a:gd name="connsiteX5" fmla="*/ 717918 w 1162418"/>
                  <a:gd name="connsiteY5" fmla="*/ 1642145 h 1896145"/>
                  <a:gd name="connsiteX6" fmla="*/ 746493 w 1162418"/>
                  <a:gd name="connsiteY6" fmla="*/ 1594520 h 1896145"/>
                  <a:gd name="connsiteX7" fmla="*/ 716330 w 1162418"/>
                  <a:gd name="connsiteY7" fmla="*/ 1558008 h 1896145"/>
                  <a:gd name="connsiteX8" fmla="*/ 398830 w 1162418"/>
                  <a:gd name="connsiteY8" fmla="*/ 1558008 h 1896145"/>
                  <a:gd name="connsiteX9" fmla="*/ 360730 w 1162418"/>
                  <a:gd name="connsiteY9" fmla="*/ 1519908 h 1896145"/>
                  <a:gd name="connsiteX10" fmla="*/ 382955 w 1162418"/>
                  <a:gd name="connsiteY10" fmla="*/ 1472283 h 1896145"/>
                  <a:gd name="connsiteX11" fmla="*/ 797293 w 1162418"/>
                  <a:gd name="connsiteY11" fmla="*/ 1472283 h 1896145"/>
                  <a:gd name="connsiteX12" fmla="*/ 830630 w 1162418"/>
                  <a:gd name="connsiteY12" fmla="*/ 1424658 h 1896145"/>
                  <a:gd name="connsiteX13" fmla="*/ 795705 w 1162418"/>
                  <a:gd name="connsiteY13" fmla="*/ 1381795 h 1896145"/>
                  <a:gd name="connsiteX14" fmla="*/ 386130 w 1162418"/>
                  <a:gd name="connsiteY14" fmla="*/ 1381795 h 1896145"/>
                  <a:gd name="connsiteX15" fmla="*/ 322630 w 1162418"/>
                  <a:gd name="connsiteY15" fmla="*/ 1350045 h 1896145"/>
                  <a:gd name="connsiteX16" fmla="*/ 283340 w 1162418"/>
                  <a:gd name="connsiteY16" fmla="*/ 1298055 h 1896145"/>
                  <a:gd name="connsiteX17" fmla="*/ 271830 w 1162418"/>
                  <a:gd name="connsiteY17" fmla="*/ 1205583 h 1896145"/>
                  <a:gd name="connsiteX18" fmla="*/ 260718 w 1162418"/>
                  <a:gd name="connsiteY18" fmla="*/ 1126208 h 1896145"/>
                  <a:gd name="connsiteX19" fmla="*/ 205155 w 1162418"/>
                  <a:gd name="connsiteY19" fmla="*/ 1035720 h 1896145"/>
                  <a:gd name="connsiteX20" fmla="*/ 130543 w 1162418"/>
                  <a:gd name="connsiteY20" fmla="*/ 953170 h 1896145"/>
                  <a:gd name="connsiteX21" fmla="*/ 55137 w 1162418"/>
                  <a:gd name="connsiteY21" fmla="*/ 843236 h 1896145"/>
                  <a:gd name="connsiteX22" fmla="*/ 13861 w 1162418"/>
                  <a:gd name="connsiteY22" fmla="*/ 733699 h 1896145"/>
                  <a:gd name="connsiteX23" fmla="*/ 368 w 1162418"/>
                  <a:gd name="connsiteY23" fmla="*/ 599158 h 1896145"/>
                  <a:gd name="connsiteX24" fmla="*/ 11480 w 1162418"/>
                  <a:gd name="connsiteY24" fmla="*/ 473745 h 1896145"/>
                  <a:gd name="connsiteX25" fmla="*/ 81330 w 1162418"/>
                  <a:gd name="connsiteY25" fmla="*/ 283245 h 1896145"/>
                  <a:gd name="connsiteX26" fmla="*/ 265480 w 1162418"/>
                  <a:gd name="connsiteY26" fmla="*/ 91157 h 1896145"/>
                  <a:gd name="connsiteX27" fmla="*/ 519480 w 1162418"/>
                  <a:gd name="connsiteY27" fmla="*/ 1862 h 1896145"/>
                  <a:gd name="connsiteX28" fmla="*/ 705218 w 1162418"/>
                  <a:gd name="connsiteY28" fmla="*/ 8608 h 1896145"/>
                  <a:gd name="connsiteX29" fmla="*/ 943343 w 1162418"/>
                  <a:gd name="connsiteY29" fmla="*/ 119733 h 1896145"/>
                  <a:gd name="connsiteX30" fmla="*/ 1100505 w 1162418"/>
                  <a:gd name="connsiteY30" fmla="*/ 308645 h 1896145"/>
                  <a:gd name="connsiteX31" fmla="*/ 1162418 w 1162418"/>
                  <a:gd name="connsiteY31" fmla="*/ 511845 h 1896145"/>
                  <a:gd name="connsiteX32" fmla="*/ 1159243 w 1162418"/>
                  <a:gd name="connsiteY32" fmla="*/ 681708 h 1896145"/>
                  <a:gd name="connsiteX33" fmla="*/ 1090980 w 1162418"/>
                  <a:gd name="connsiteY33" fmla="*/ 888083 h 1896145"/>
                  <a:gd name="connsiteX34" fmla="*/ 957630 w 1162418"/>
                  <a:gd name="connsiteY34" fmla="*/ 1056358 h 1896145"/>
                  <a:gd name="connsiteX35" fmla="*/ 914768 w 1162418"/>
                  <a:gd name="connsiteY35" fmla="*/ 1116683 h 1896145"/>
                  <a:gd name="connsiteX36" fmla="*/ 905243 w 1162418"/>
                  <a:gd name="connsiteY36" fmla="*/ 1173833 h 1896145"/>
                  <a:gd name="connsiteX37" fmla="*/ 905243 w 1162418"/>
                  <a:gd name="connsiteY37" fmla="*/ 1262733 h 1896145"/>
                  <a:gd name="connsiteX38" fmla="*/ 868730 w 1162418"/>
                  <a:gd name="connsiteY38" fmla="*/ 1299245 h 1896145"/>
                  <a:gd name="connsiteX39" fmla="*/ 641718 w 1162418"/>
                  <a:gd name="connsiteY39" fmla="*/ 1299245 h 1896145"/>
                  <a:gd name="connsiteX40" fmla="*/ 590918 w 1162418"/>
                  <a:gd name="connsiteY40" fmla="*/ 1277020 h 1896145"/>
                  <a:gd name="connsiteX41" fmla="*/ 590918 w 1162418"/>
                  <a:gd name="connsiteY41" fmla="*/ 1210345 h 1896145"/>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6196"/>
                  <a:gd name="connsiteY0" fmla="*/ 1898273 h 1898273"/>
                  <a:gd name="connsiteX1" fmla="*/ 581393 w 1166196"/>
                  <a:gd name="connsiteY1" fmla="*/ 1768098 h 1898273"/>
                  <a:gd name="connsiteX2" fmla="*/ 508368 w 1166196"/>
                  <a:gd name="connsiteY2" fmla="*/ 1723648 h 1898273"/>
                  <a:gd name="connsiteX3" fmla="*/ 475030 w 1166196"/>
                  <a:gd name="connsiteY3" fmla="*/ 1683961 h 1898273"/>
                  <a:gd name="connsiteX4" fmla="*/ 505193 w 1166196"/>
                  <a:gd name="connsiteY4" fmla="*/ 1644273 h 1898273"/>
                  <a:gd name="connsiteX5" fmla="*/ 717918 w 1166196"/>
                  <a:gd name="connsiteY5" fmla="*/ 1644273 h 1898273"/>
                  <a:gd name="connsiteX6" fmla="*/ 746493 w 1166196"/>
                  <a:gd name="connsiteY6" fmla="*/ 1596648 h 1898273"/>
                  <a:gd name="connsiteX7" fmla="*/ 716330 w 1166196"/>
                  <a:gd name="connsiteY7" fmla="*/ 1560136 h 1898273"/>
                  <a:gd name="connsiteX8" fmla="*/ 398830 w 1166196"/>
                  <a:gd name="connsiteY8" fmla="*/ 1560136 h 1898273"/>
                  <a:gd name="connsiteX9" fmla="*/ 360730 w 1166196"/>
                  <a:gd name="connsiteY9" fmla="*/ 1522036 h 1898273"/>
                  <a:gd name="connsiteX10" fmla="*/ 382955 w 1166196"/>
                  <a:gd name="connsiteY10" fmla="*/ 1474411 h 1898273"/>
                  <a:gd name="connsiteX11" fmla="*/ 797293 w 1166196"/>
                  <a:gd name="connsiteY11" fmla="*/ 1474411 h 1898273"/>
                  <a:gd name="connsiteX12" fmla="*/ 830630 w 1166196"/>
                  <a:gd name="connsiteY12" fmla="*/ 1426786 h 1898273"/>
                  <a:gd name="connsiteX13" fmla="*/ 795705 w 1166196"/>
                  <a:gd name="connsiteY13" fmla="*/ 1383923 h 1898273"/>
                  <a:gd name="connsiteX14" fmla="*/ 386130 w 1166196"/>
                  <a:gd name="connsiteY14" fmla="*/ 1383923 h 1898273"/>
                  <a:gd name="connsiteX15" fmla="*/ 322630 w 1166196"/>
                  <a:gd name="connsiteY15" fmla="*/ 1352173 h 1898273"/>
                  <a:gd name="connsiteX16" fmla="*/ 283340 w 1166196"/>
                  <a:gd name="connsiteY16" fmla="*/ 1300183 h 1898273"/>
                  <a:gd name="connsiteX17" fmla="*/ 271830 w 1166196"/>
                  <a:gd name="connsiteY17" fmla="*/ 1207711 h 1898273"/>
                  <a:gd name="connsiteX18" fmla="*/ 260718 w 1166196"/>
                  <a:gd name="connsiteY18" fmla="*/ 1128336 h 1898273"/>
                  <a:gd name="connsiteX19" fmla="*/ 205155 w 1166196"/>
                  <a:gd name="connsiteY19" fmla="*/ 1037848 h 1898273"/>
                  <a:gd name="connsiteX20" fmla="*/ 130543 w 1166196"/>
                  <a:gd name="connsiteY20" fmla="*/ 955298 h 1898273"/>
                  <a:gd name="connsiteX21" fmla="*/ 55137 w 1166196"/>
                  <a:gd name="connsiteY21" fmla="*/ 845364 h 1898273"/>
                  <a:gd name="connsiteX22" fmla="*/ 13861 w 1166196"/>
                  <a:gd name="connsiteY22" fmla="*/ 735827 h 1898273"/>
                  <a:gd name="connsiteX23" fmla="*/ 368 w 1166196"/>
                  <a:gd name="connsiteY23" fmla="*/ 601286 h 1898273"/>
                  <a:gd name="connsiteX24" fmla="*/ 11480 w 1166196"/>
                  <a:gd name="connsiteY24" fmla="*/ 475873 h 1898273"/>
                  <a:gd name="connsiteX25" fmla="*/ 81330 w 1166196"/>
                  <a:gd name="connsiteY25" fmla="*/ 285373 h 1898273"/>
                  <a:gd name="connsiteX26" fmla="*/ 265480 w 1166196"/>
                  <a:gd name="connsiteY26" fmla="*/ 93285 h 1898273"/>
                  <a:gd name="connsiteX27" fmla="*/ 519480 w 1166196"/>
                  <a:gd name="connsiteY27" fmla="*/ 3990 h 1898273"/>
                  <a:gd name="connsiteX28" fmla="*/ 705218 w 1166196"/>
                  <a:gd name="connsiteY28" fmla="*/ 10736 h 1898273"/>
                  <a:gd name="connsiteX29" fmla="*/ 943343 w 1166196"/>
                  <a:gd name="connsiteY29" fmla="*/ 121861 h 1898273"/>
                  <a:gd name="connsiteX30" fmla="*/ 1100505 w 1166196"/>
                  <a:gd name="connsiteY30" fmla="*/ 310773 h 1898273"/>
                  <a:gd name="connsiteX31" fmla="*/ 1162418 w 1166196"/>
                  <a:gd name="connsiteY31" fmla="*/ 513973 h 1898273"/>
                  <a:gd name="connsiteX32" fmla="*/ 1159243 w 1166196"/>
                  <a:gd name="connsiteY32" fmla="*/ 683836 h 1898273"/>
                  <a:gd name="connsiteX33" fmla="*/ 1090980 w 1166196"/>
                  <a:gd name="connsiteY33" fmla="*/ 890211 h 1898273"/>
                  <a:gd name="connsiteX34" fmla="*/ 957630 w 1166196"/>
                  <a:gd name="connsiteY34" fmla="*/ 1058486 h 1898273"/>
                  <a:gd name="connsiteX35" fmla="*/ 914768 w 1166196"/>
                  <a:gd name="connsiteY35" fmla="*/ 1118811 h 1898273"/>
                  <a:gd name="connsiteX36" fmla="*/ 905243 w 1166196"/>
                  <a:gd name="connsiteY36" fmla="*/ 1175961 h 1898273"/>
                  <a:gd name="connsiteX37" fmla="*/ 905243 w 1166196"/>
                  <a:gd name="connsiteY37" fmla="*/ 1264861 h 1898273"/>
                  <a:gd name="connsiteX38" fmla="*/ 868730 w 1166196"/>
                  <a:gd name="connsiteY38" fmla="*/ 1301373 h 1898273"/>
                  <a:gd name="connsiteX39" fmla="*/ 641718 w 1166196"/>
                  <a:gd name="connsiteY39" fmla="*/ 1301373 h 1898273"/>
                  <a:gd name="connsiteX40" fmla="*/ 590918 w 1166196"/>
                  <a:gd name="connsiteY40" fmla="*/ 1279148 h 1898273"/>
                  <a:gd name="connsiteX41" fmla="*/ 590918 w 1166196"/>
                  <a:gd name="connsiteY41" fmla="*/ 1212473 h 1898273"/>
                  <a:gd name="connsiteX0" fmla="*/ 584568 w 1170207"/>
                  <a:gd name="connsiteY0" fmla="*/ 1898273 h 1898273"/>
                  <a:gd name="connsiteX1" fmla="*/ 581393 w 1170207"/>
                  <a:gd name="connsiteY1" fmla="*/ 1768098 h 1898273"/>
                  <a:gd name="connsiteX2" fmla="*/ 508368 w 1170207"/>
                  <a:gd name="connsiteY2" fmla="*/ 1723648 h 1898273"/>
                  <a:gd name="connsiteX3" fmla="*/ 475030 w 1170207"/>
                  <a:gd name="connsiteY3" fmla="*/ 1683961 h 1898273"/>
                  <a:gd name="connsiteX4" fmla="*/ 505193 w 1170207"/>
                  <a:gd name="connsiteY4" fmla="*/ 1644273 h 1898273"/>
                  <a:gd name="connsiteX5" fmla="*/ 717918 w 1170207"/>
                  <a:gd name="connsiteY5" fmla="*/ 1644273 h 1898273"/>
                  <a:gd name="connsiteX6" fmla="*/ 746493 w 1170207"/>
                  <a:gd name="connsiteY6" fmla="*/ 1596648 h 1898273"/>
                  <a:gd name="connsiteX7" fmla="*/ 716330 w 1170207"/>
                  <a:gd name="connsiteY7" fmla="*/ 1560136 h 1898273"/>
                  <a:gd name="connsiteX8" fmla="*/ 398830 w 1170207"/>
                  <a:gd name="connsiteY8" fmla="*/ 1560136 h 1898273"/>
                  <a:gd name="connsiteX9" fmla="*/ 360730 w 1170207"/>
                  <a:gd name="connsiteY9" fmla="*/ 1522036 h 1898273"/>
                  <a:gd name="connsiteX10" fmla="*/ 382955 w 1170207"/>
                  <a:gd name="connsiteY10" fmla="*/ 1474411 h 1898273"/>
                  <a:gd name="connsiteX11" fmla="*/ 797293 w 1170207"/>
                  <a:gd name="connsiteY11" fmla="*/ 1474411 h 1898273"/>
                  <a:gd name="connsiteX12" fmla="*/ 830630 w 1170207"/>
                  <a:gd name="connsiteY12" fmla="*/ 1426786 h 1898273"/>
                  <a:gd name="connsiteX13" fmla="*/ 795705 w 1170207"/>
                  <a:gd name="connsiteY13" fmla="*/ 1383923 h 1898273"/>
                  <a:gd name="connsiteX14" fmla="*/ 386130 w 1170207"/>
                  <a:gd name="connsiteY14" fmla="*/ 1383923 h 1898273"/>
                  <a:gd name="connsiteX15" fmla="*/ 322630 w 1170207"/>
                  <a:gd name="connsiteY15" fmla="*/ 1352173 h 1898273"/>
                  <a:gd name="connsiteX16" fmla="*/ 283340 w 1170207"/>
                  <a:gd name="connsiteY16" fmla="*/ 1300183 h 1898273"/>
                  <a:gd name="connsiteX17" fmla="*/ 271830 w 1170207"/>
                  <a:gd name="connsiteY17" fmla="*/ 1207711 h 1898273"/>
                  <a:gd name="connsiteX18" fmla="*/ 260718 w 1170207"/>
                  <a:gd name="connsiteY18" fmla="*/ 1128336 h 1898273"/>
                  <a:gd name="connsiteX19" fmla="*/ 205155 w 1170207"/>
                  <a:gd name="connsiteY19" fmla="*/ 1037848 h 1898273"/>
                  <a:gd name="connsiteX20" fmla="*/ 130543 w 1170207"/>
                  <a:gd name="connsiteY20" fmla="*/ 955298 h 1898273"/>
                  <a:gd name="connsiteX21" fmla="*/ 55137 w 1170207"/>
                  <a:gd name="connsiteY21" fmla="*/ 845364 h 1898273"/>
                  <a:gd name="connsiteX22" fmla="*/ 13861 w 1170207"/>
                  <a:gd name="connsiteY22" fmla="*/ 735827 h 1898273"/>
                  <a:gd name="connsiteX23" fmla="*/ 368 w 1170207"/>
                  <a:gd name="connsiteY23" fmla="*/ 601286 h 1898273"/>
                  <a:gd name="connsiteX24" fmla="*/ 11480 w 1170207"/>
                  <a:gd name="connsiteY24" fmla="*/ 475873 h 1898273"/>
                  <a:gd name="connsiteX25" fmla="*/ 81330 w 1170207"/>
                  <a:gd name="connsiteY25" fmla="*/ 285373 h 1898273"/>
                  <a:gd name="connsiteX26" fmla="*/ 265480 w 1170207"/>
                  <a:gd name="connsiteY26" fmla="*/ 93285 h 1898273"/>
                  <a:gd name="connsiteX27" fmla="*/ 519480 w 1170207"/>
                  <a:gd name="connsiteY27" fmla="*/ 3990 h 1898273"/>
                  <a:gd name="connsiteX28" fmla="*/ 705218 w 1170207"/>
                  <a:gd name="connsiteY28" fmla="*/ 10736 h 1898273"/>
                  <a:gd name="connsiteX29" fmla="*/ 943343 w 1170207"/>
                  <a:gd name="connsiteY29" fmla="*/ 121861 h 1898273"/>
                  <a:gd name="connsiteX30" fmla="*/ 1100505 w 1170207"/>
                  <a:gd name="connsiteY30" fmla="*/ 310773 h 1898273"/>
                  <a:gd name="connsiteX31" fmla="*/ 1162418 w 1170207"/>
                  <a:gd name="connsiteY31" fmla="*/ 513973 h 1898273"/>
                  <a:gd name="connsiteX32" fmla="*/ 1159243 w 1170207"/>
                  <a:gd name="connsiteY32" fmla="*/ 683836 h 1898273"/>
                  <a:gd name="connsiteX33" fmla="*/ 1090980 w 1170207"/>
                  <a:gd name="connsiteY33" fmla="*/ 890211 h 1898273"/>
                  <a:gd name="connsiteX34" fmla="*/ 957630 w 1170207"/>
                  <a:gd name="connsiteY34" fmla="*/ 1058486 h 1898273"/>
                  <a:gd name="connsiteX35" fmla="*/ 914768 w 1170207"/>
                  <a:gd name="connsiteY35" fmla="*/ 1118811 h 1898273"/>
                  <a:gd name="connsiteX36" fmla="*/ 905243 w 1170207"/>
                  <a:gd name="connsiteY36" fmla="*/ 1175961 h 1898273"/>
                  <a:gd name="connsiteX37" fmla="*/ 905243 w 1170207"/>
                  <a:gd name="connsiteY37" fmla="*/ 1264861 h 1898273"/>
                  <a:gd name="connsiteX38" fmla="*/ 868730 w 1170207"/>
                  <a:gd name="connsiteY38" fmla="*/ 1301373 h 1898273"/>
                  <a:gd name="connsiteX39" fmla="*/ 641718 w 1170207"/>
                  <a:gd name="connsiteY39" fmla="*/ 1301373 h 1898273"/>
                  <a:gd name="connsiteX40" fmla="*/ 590918 w 1170207"/>
                  <a:gd name="connsiteY40" fmla="*/ 1279148 h 1898273"/>
                  <a:gd name="connsiteX41" fmla="*/ 590918 w 1170207"/>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70104"/>
                  <a:gd name="connsiteY0" fmla="*/ 1898273 h 1898273"/>
                  <a:gd name="connsiteX1" fmla="*/ 581393 w 1170104"/>
                  <a:gd name="connsiteY1" fmla="*/ 1768098 h 1898273"/>
                  <a:gd name="connsiteX2" fmla="*/ 508368 w 1170104"/>
                  <a:gd name="connsiteY2" fmla="*/ 1723648 h 1898273"/>
                  <a:gd name="connsiteX3" fmla="*/ 475030 w 1170104"/>
                  <a:gd name="connsiteY3" fmla="*/ 1683961 h 1898273"/>
                  <a:gd name="connsiteX4" fmla="*/ 505193 w 1170104"/>
                  <a:gd name="connsiteY4" fmla="*/ 1644273 h 1898273"/>
                  <a:gd name="connsiteX5" fmla="*/ 717918 w 1170104"/>
                  <a:gd name="connsiteY5" fmla="*/ 1644273 h 1898273"/>
                  <a:gd name="connsiteX6" fmla="*/ 746493 w 1170104"/>
                  <a:gd name="connsiteY6" fmla="*/ 1596648 h 1898273"/>
                  <a:gd name="connsiteX7" fmla="*/ 716330 w 1170104"/>
                  <a:gd name="connsiteY7" fmla="*/ 1560136 h 1898273"/>
                  <a:gd name="connsiteX8" fmla="*/ 398830 w 1170104"/>
                  <a:gd name="connsiteY8" fmla="*/ 1560136 h 1898273"/>
                  <a:gd name="connsiteX9" fmla="*/ 360730 w 1170104"/>
                  <a:gd name="connsiteY9" fmla="*/ 1522036 h 1898273"/>
                  <a:gd name="connsiteX10" fmla="*/ 382955 w 1170104"/>
                  <a:gd name="connsiteY10" fmla="*/ 1474411 h 1898273"/>
                  <a:gd name="connsiteX11" fmla="*/ 797293 w 1170104"/>
                  <a:gd name="connsiteY11" fmla="*/ 1474411 h 1898273"/>
                  <a:gd name="connsiteX12" fmla="*/ 830630 w 1170104"/>
                  <a:gd name="connsiteY12" fmla="*/ 1426786 h 1898273"/>
                  <a:gd name="connsiteX13" fmla="*/ 795705 w 1170104"/>
                  <a:gd name="connsiteY13" fmla="*/ 1383923 h 1898273"/>
                  <a:gd name="connsiteX14" fmla="*/ 386130 w 1170104"/>
                  <a:gd name="connsiteY14" fmla="*/ 1383923 h 1898273"/>
                  <a:gd name="connsiteX15" fmla="*/ 322630 w 1170104"/>
                  <a:gd name="connsiteY15" fmla="*/ 1352173 h 1898273"/>
                  <a:gd name="connsiteX16" fmla="*/ 283340 w 1170104"/>
                  <a:gd name="connsiteY16" fmla="*/ 1300183 h 1898273"/>
                  <a:gd name="connsiteX17" fmla="*/ 271830 w 1170104"/>
                  <a:gd name="connsiteY17" fmla="*/ 1207711 h 1898273"/>
                  <a:gd name="connsiteX18" fmla="*/ 260718 w 1170104"/>
                  <a:gd name="connsiteY18" fmla="*/ 1128336 h 1898273"/>
                  <a:gd name="connsiteX19" fmla="*/ 205155 w 1170104"/>
                  <a:gd name="connsiteY19" fmla="*/ 1037848 h 1898273"/>
                  <a:gd name="connsiteX20" fmla="*/ 130543 w 1170104"/>
                  <a:gd name="connsiteY20" fmla="*/ 955298 h 1898273"/>
                  <a:gd name="connsiteX21" fmla="*/ 55137 w 1170104"/>
                  <a:gd name="connsiteY21" fmla="*/ 845364 h 1898273"/>
                  <a:gd name="connsiteX22" fmla="*/ 13861 w 1170104"/>
                  <a:gd name="connsiteY22" fmla="*/ 735827 h 1898273"/>
                  <a:gd name="connsiteX23" fmla="*/ 368 w 1170104"/>
                  <a:gd name="connsiteY23" fmla="*/ 601286 h 1898273"/>
                  <a:gd name="connsiteX24" fmla="*/ 11480 w 1170104"/>
                  <a:gd name="connsiteY24" fmla="*/ 475873 h 1898273"/>
                  <a:gd name="connsiteX25" fmla="*/ 81330 w 1170104"/>
                  <a:gd name="connsiteY25" fmla="*/ 285373 h 1898273"/>
                  <a:gd name="connsiteX26" fmla="*/ 265480 w 1170104"/>
                  <a:gd name="connsiteY26" fmla="*/ 93285 h 1898273"/>
                  <a:gd name="connsiteX27" fmla="*/ 519480 w 1170104"/>
                  <a:gd name="connsiteY27" fmla="*/ 3990 h 1898273"/>
                  <a:gd name="connsiteX28" fmla="*/ 705218 w 1170104"/>
                  <a:gd name="connsiteY28" fmla="*/ 10736 h 1898273"/>
                  <a:gd name="connsiteX29" fmla="*/ 943343 w 1170104"/>
                  <a:gd name="connsiteY29" fmla="*/ 121861 h 1898273"/>
                  <a:gd name="connsiteX30" fmla="*/ 1100505 w 1170104"/>
                  <a:gd name="connsiteY30" fmla="*/ 310773 h 1898273"/>
                  <a:gd name="connsiteX31" fmla="*/ 1162418 w 1170104"/>
                  <a:gd name="connsiteY31" fmla="*/ 513973 h 1898273"/>
                  <a:gd name="connsiteX32" fmla="*/ 1165196 w 1170104"/>
                  <a:gd name="connsiteY32" fmla="*/ 683836 h 1898273"/>
                  <a:gd name="connsiteX33" fmla="*/ 1090980 w 1170104"/>
                  <a:gd name="connsiteY33" fmla="*/ 890211 h 1898273"/>
                  <a:gd name="connsiteX34" fmla="*/ 957630 w 1170104"/>
                  <a:gd name="connsiteY34" fmla="*/ 1058486 h 1898273"/>
                  <a:gd name="connsiteX35" fmla="*/ 914768 w 1170104"/>
                  <a:gd name="connsiteY35" fmla="*/ 1118811 h 1898273"/>
                  <a:gd name="connsiteX36" fmla="*/ 905243 w 1170104"/>
                  <a:gd name="connsiteY36" fmla="*/ 1175961 h 1898273"/>
                  <a:gd name="connsiteX37" fmla="*/ 905243 w 1170104"/>
                  <a:gd name="connsiteY37" fmla="*/ 1264861 h 1898273"/>
                  <a:gd name="connsiteX38" fmla="*/ 868730 w 1170104"/>
                  <a:gd name="connsiteY38" fmla="*/ 1301373 h 1898273"/>
                  <a:gd name="connsiteX39" fmla="*/ 641718 w 1170104"/>
                  <a:gd name="connsiteY39" fmla="*/ 1301373 h 1898273"/>
                  <a:gd name="connsiteX40" fmla="*/ 590918 w 1170104"/>
                  <a:gd name="connsiteY40" fmla="*/ 1279148 h 1898273"/>
                  <a:gd name="connsiteX41" fmla="*/ 590918 w 1170104"/>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2862 w 1167899"/>
                  <a:gd name="connsiteY37" fmla="*/ 1261289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0033 w 1167899"/>
                  <a:gd name="connsiteY2" fmla="*/ 1728411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0033 w 1167899"/>
                  <a:gd name="connsiteY2" fmla="*/ 1728411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9527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0487 w 1167899"/>
                  <a:gd name="connsiteY34" fmla="*/ 1054914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9166"/>
                  <a:gd name="connsiteY0" fmla="*/ 1898273 h 1898273"/>
                  <a:gd name="connsiteX1" fmla="*/ 581393 w 1169166"/>
                  <a:gd name="connsiteY1" fmla="*/ 1768098 h 1898273"/>
                  <a:gd name="connsiteX2" fmla="*/ 513130 w 1169166"/>
                  <a:gd name="connsiteY2" fmla="*/ 1726030 h 1898273"/>
                  <a:gd name="connsiteX3" fmla="*/ 470268 w 1169166"/>
                  <a:gd name="connsiteY3" fmla="*/ 1680389 h 1898273"/>
                  <a:gd name="connsiteX4" fmla="*/ 505193 w 1169166"/>
                  <a:gd name="connsiteY4" fmla="*/ 1644273 h 1898273"/>
                  <a:gd name="connsiteX5" fmla="*/ 717918 w 1169166"/>
                  <a:gd name="connsiteY5" fmla="*/ 1644273 h 1898273"/>
                  <a:gd name="connsiteX6" fmla="*/ 748874 w 1169166"/>
                  <a:gd name="connsiteY6" fmla="*/ 1603792 h 1898273"/>
                  <a:gd name="connsiteX7" fmla="*/ 716330 w 1169166"/>
                  <a:gd name="connsiteY7" fmla="*/ 1561327 h 1898273"/>
                  <a:gd name="connsiteX8" fmla="*/ 398830 w 1169166"/>
                  <a:gd name="connsiteY8" fmla="*/ 1560136 h 1898273"/>
                  <a:gd name="connsiteX9" fmla="*/ 360730 w 1169166"/>
                  <a:gd name="connsiteY9" fmla="*/ 1522036 h 1898273"/>
                  <a:gd name="connsiteX10" fmla="*/ 387717 w 1169166"/>
                  <a:gd name="connsiteY10" fmla="*/ 1476793 h 1898273"/>
                  <a:gd name="connsiteX11" fmla="*/ 797293 w 1169166"/>
                  <a:gd name="connsiteY11" fmla="*/ 1474411 h 1898273"/>
                  <a:gd name="connsiteX12" fmla="*/ 828249 w 1169166"/>
                  <a:gd name="connsiteY12" fmla="*/ 1425595 h 1898273"/>
                  <a:gd name="connsiteX13" fmla="*/ 795705 w 1169166"/>
                  <a:gd name="connsiteY13" fmla="*/ 1383923 h 1898273"/>
                  <a:gd name="connsiteX14" fmla="*/ 386130 w 1169166"/>
                  <a:gd name="connsiteY14" fmla="*/ 1383923 h 1898273"/>
                  <a:gd name="connsiteX15" fmla="*/ 322630 w 1169166"/>
                  <a:gd name="connsiteY15" fmla="*/ 1352173 h 1898273"/>
                  <a:gd name="connsiteX16" fmla="*/ 283340 w 1169166"/>
                  <a:gd name="connsiteY16" fmla="*/ 1300183 h 1898273"/>
                  <a:gd name="connsiteX17" fmla="*/ 271830 w 1169166"/>
                  <a:gd name="connsiteY17" fmla="*/ 1207711 h 1898273"/>
                  <a:gd name="connsiteX18" fmla="*/ 255955 w 1169166"/>
                  <a:gd name="connsiteY18" fmla="*/ 1128336 h 1898273"/>
                  <a:gd name="connsiteX19" fmla="*/ 205155 w 1169166"/>
                  <a:gd name="connsiteY19" fmla="*/ 1037848 h 1898273"/>
                  <a:gd name="connsiteX20" fmla="*/ 130543 w 1169166"/>
                  <a:gd name="connsiteY20" fmla="*/ 955298 h 1898273"/>
                  <a:gd name="connsiteX21" fmla="*/ 55137 w 1169166"/>
                  <a:gd name="connsiteY21" fmla="*/ 845364 h 1898273"/>
                  <a:gd name="connsiteX22" fmla="*/ 13861 w 1169166"/>
                  <a:gd name="connsiteY22" fmla="*/ 735827 h 1898273"/>
                  <a:gd name="connsiteX23" fmla="*/ 368 w 1169166"/>
                  <a:gd name="connsiteY23" fmla="*/ 601286 h 1898273"/>
                  <a:gd name="connsiteX24" fmla="*/ 11480 w 1169166"/>
                  <a:gd name="connsiteY24" fmla="*/ 475873 h 1898273"/>
                  <a:gd name="connsiteX25" fmla="*/ 81330 w 1169166"/>
                  <a:gd name="connsiteY25" fmla="*/ 285373 h 1898273"/>
                  <a:gd name="connsiteX26" fmla="*/ 265480 w 1169166"/>
                  <a:gd name="connsiteY26" fmla="*/ 93285 h 1898273"/>
                  <a:gd name="connsiteX27" fmla="*/ 519480 w 1169166"/>
                  <a:gd name="connsiteY27" fmla="*/ 3990 h 1898273"/>
                  <a:gd name="connsiteX28" fmla="*/ 705218 w 1169166"/>
                  <a:gd name="connsiteY28" fmla="*/ 10736 h 1898273"/>
                  <a:gd name="connsiteX29" fmla="*/ 943343 w 1169166"/>
                  <a:gd name="connsiteY29" fmla="*/ 121861 h 1898273"/>
                  <a:gd name="connsiteX30" fmla="*/ 1100505 w 1169166"/>
                  <a:gd name="connsiteY30" fmla="*/ 310773 h 1898273"/>
                  <a:gd name="connsiteX31" fmla="*/ 1162418 w 1169166"/>
                  <a:gd name="connsiteY31" fmla="*/ 513973 h 1898273"/>
                  <a:gd name="connsiteX32" fmla="*/ 1165196 w 1169166"/>
                  <a:gd name="connsiteY32" fmla="*/ 683836 h 1898273"/>
                  <a:gd name="connsiteX33" fmla="*/ 1085027 w 1169166"/>
                  <a:gd name="connsiteY33" fmla="*/ 889020 h 1898273"/>
                  <a:gd name="connsiteX34" fmla="*/ 950487 w 1169166"/>
                  <a:gd name="connsiteY34" fmla="*/ 1054914 h 1898273"/>
                  <a:gd name="connsiteX35" fmla="*/ 914768 w 1169166"/>
                  <a:gd name="connsiteY35" fmla="*/ 1118811 h 1898273"/>
                  <a:gd name="connsiteX36" fmla="*/ 900480 w 1169166"/>
                  <a:gd name="connsiteY36" fmla="*/ 1177152 h 1898273"/>
                  <a:gd name="connsiteX37" fmla="*/ 898100 w 1169166"/>
                  <a:gd name="connsiteY37" fmla="*/ 1258908 h 1898273"/>
                  <a:gd name="connsiteX38" fmla="*/ 858014 w 1169166"/>
                  <a:gd name="connsiteY38" fmla="*/ 1301373 h 1898273"/>
                  <a:gd name="connsiteX39" fmla="*/ 641718 w 1169166"/>
                  <a:gd name="connsiteY39" fmla="*/ 1301373 h 1898273"/>
                  <a:gd name="connsiteX40" fmla="*/ 590918 w 1169166"/>
                  <a:gd name="connsiteY40" fmla="*/ 1279148 h 1898273"/>
                  <a:gd name="connsiteX41" fmla="*/ 590918 w 1169166"/>
                  <a:gd name="connsiteY41" fmla="*/ 1212473 h 1898273"/>
                  <a:gd name="connsiteX0" fmla="*/ 584568 w 1169166"/>
                  <a:gd name="connsiteY0" fmla="*/ 1898273 h 1898273"/>
                  <a:gd name="connsiteX1" fmla="*/ 581393 w 1169166"/>
                  <a:gd name="connsiteY1" fmla="*/ 1768098 h 1898273"/>
                  <a:gd name="connsiteX2" fmla="*/ 513130 w 1169166"/>
                  <a:gd name="connsiteY2" fmla="*/ 1726030 h 1898273"/>
                  <a:gd name="connsiteX3" fmla="*/ 470268 w 1169166"/>
                  <a:gd name="connsiteY3" fmla="*/ 1680389 h 1898273"/>
                  <a:gd name="connsiteX4" fmla="*/ 505193 w 1169166"/>
                  <a:gd name="connsiteY4" fmla="*/ 1644273 h 1898273"/>
                  <a:gd name="connsiteX5" fmla="*/ 717918 w 1169166"/>
                  <a:gd name="connsiteY5" fmla="*/ 1644273 h 1898273"/>
                  <a:gd name="connsiteX6" fmla="*/ 748874 w 1169166"/>
                  <a:gd name="connsiteY6" fmla="*/ 1603792 h 1898273"/>
                  <a:gd name="connsiteX7" fmla="*/ 716330 w 1169166"/>
                  <a:gd name="connsiteY7" fmla="*/ 1561327 h 1898273"/>
                  <a:gd name="connsiteX8" fmla="*/ 398830 w 1169166"/>
                  <a:gd name="connsiteY8" fmla="*/ 1560136 h 1898273"/>
                  <a:gd name="connsiteX9" fmla="*/ 360730 w 1169166"/>
                  <a:gd name="connsiteY9" fmla="*/ 1522036 h 1898273"/>
                  <a:gd name="connsiteX10" fmla="*/ 387717 w 1169166"/>
                  <a:gd name="connsiteY10" fmla="*/ 1476793 h 1898273"/>
                  <a:gd name="connsiteX11" fmla="*/ 797293 w 1169166"/>
                  <a:gd name="connsiteY11" fmla="*/ 1474411 h 1898273"/>
                  <a:gd name="connsiteX12" fmla="*/ 828249 w 1169166"/>
                  <a:gd name="connsiteY12" fmla="*/ 1425595 h 1898273"/>
                  <a:gd name="connsiteX13" fmla="*/ 795705 w 1169166"/>
                  <a:gd name="connsiteY13" fmla="*/ 1383923 h 1898273"/>
                  <a:gd name="connsiteX14" fmla="*/ 386130 w 1169166"/>
                  <a:gd name="connsiteY14" fmla="*/ 1383923 h 1898273"/>
                  <a:gd name="connsiteX15" fmla="*/ 322630 w 1169166"/>
                  <a:gd name="connsiteY15" fmla="*/ 1352173 h 1898273"/>
                  <a:gd name="connsiteX16" fmla="*/ 283340 w 1169166"/>
                  <a:gd name="connsiteY16" fmla="*/ 1300183 h 1898273"/>
                  <a:gd name="connsiteX17" fmla="*/ 271830 w 1169166"/>
                  <a:gd name="connsiteY17" fmla="*/ 1207711 h 1898273"/>
                  <a:gd name="connsiteX18" fmla="*/ 255955 w 1169166"/>
                  <a:gd name="connsiteY18" fmla="*/ 1128336 h 1898273"/>
                  <a:gd name="connsiteX19" fmla="*/ 205155 w 1169166"/>
                  <a:gd name="connsiteY19" fmla="*/ 1037848 h 1898273"/>
                  <a:gd name="connsiteX20" fmla="*/ 130543 w 1169166"/>
                  <a:gd name="connsiteY20" fmla="*/ 955298 h 1898273"/>
                  <a:gd name="connsiteX21" fmla="*/ 55137 w 1169166"/>
                  <a:gd name="connsiteY21" fmla="*/ 845364 h 1898273"/>
                  <a:gd name="connsiteX22" fmla="*/ 13861 w 1169166"/>
                  <a:gd name="connsiteY22" fmla="*/ 735827 h 1898273"/>
                  <a:gd name="connsiteX23" fmla="*/ 368 w 1169166"/>
                  <a:gd name="connsiteY23" fmla="*/ 601286 h 1898273"/>
                  <a:gd name="connsiteX24" fmla="*/ 11480 w 1169166"/>
                  <a:gd name="connsiteY24" fmla="*/ 475873 h 1898273"/>
                  <a:gd name="connsiteX25" fmla="*/ 81330 w 1169166"/>
                  <a:gd name="connsiteY25" fmla="*/ 285373 h 1898273"/>
                  <a:gd name="connsiteX26" fmla="*/ 265480 w 1169166"/>
                  <a:gd name="connsiteY26" fmla="*/ 93285 h 1898273"/>
                  <a:gd name="connsiteX27" fmla="*/ 519480 w 1169166"/>
                  <a:gd name="connsiteY27" fmla="*/ 3990 h 1898273"/>
                  <a:gd name="connsiteX28" fmla="*/ 705218 w 1169166"/>
                  <a:gd name="connsiteY28" fmla="*/ 10736 h 1898273"/>
                  <a:gd name="connsiteX29" fmla="*/ 943343 w 1169166"/>
                  <a:gd name="connsiteY29" fmla="*/ 121861 h 1898273"/>
                  <a:gd name="connsiteX30" fmla="*/ 1100505 w 1169166"/>
                  <a:gd name="connsiteY30" fmla="*/ 310773 h 1898273"/>
                  <a:gd name="connsiteX31" fmla="*/ 1162418 w 1169166"/>
                  <a:gd name="connsiteY31" fmla="*/ 513973 h 1898273"/>
                  <a:gd name="connsiteX32" fmla="*/ 1165196 w 1169166"/>
                  <a:gd name="connsiteY32" fmla="*/ 683836 h 1898273"/>
                  <a:gd name="connsiteX33" fmla="*/ 1085027 w 1169166"/>
                  <a:gd name="connsiteY33" fmla="*/ 889020 h 1898273"/>
                  <a:gd name="connsiteX34" fmla="*/ 950487 w 1169166"/>
                  <a:gd name="connsiteY34" fmla="*/ 1054914 h 1898273"/>
                  <a:gd name="connsiteX35" fmla="*/ 914768 w 1169166"/>
                  <a:gd name="connsiteY35" fmla="*/ 1118811 h 1898273"/>
                  <a:gd name="connsiteX36" fmla="*/ 900480 w 1169166"/>
                  <a:gd name="connsiteY36" fmla="*/ 1177152 h 1898273"/>
                  <a:gd name="connsiteX37" fmla="*/ 898100 w 1169166"/>
                  <a:gd name="connsiteY37" fmla="*/ 1258908 h 1898273"/>
                  <a:gd name="connsiteX38" fmla="*/ 858014 w 1169166"/>
                  <a:gd name="connsiteY38" fmla="*/ 1301373 h 1898273"/>
                  <a:gd name="connsiteX39" fmla="*/ 641718 w 1169166"/>
                  <a:gd name="connsiteY39" fmla="*/ 1301373 h 1898273"/>
                  <a:gd name="connsiteX40" fmla="*/ 590918 w 1169166"/>
                  <a:gd name="connsiteY40" fmla="*/ 1279148 h 1898273"/>
                  <a:gd name="connsiteX41" fmla="*/ 590918 w 1169166"/>
                  <a:gd name="connsiteY41" fmla="*/ 1212473 h 1898273"/>
                  <a:gd name="connsiteX0" fmla="*/ 584568 w 1170467"/>
                  <a:gd name="connsiteY0" fmla="*/ 1898273 h 1898273"/>
                  <a:gd name="connsiteX1" fmla="*/ 581393 w 1170467"/>
                  <a:gd name="connsiteY1" fmla="*/ 1768098 h 1898273"/>
                  <a:gd name="connsiteX2" fmla="*/ 513130 w 1170467"/>
                  <a:gd name="connsiteY2" fmla="*/ 1726030 h 1898273"/>
                  <a:gd name="connsiteX3" fmla="*/ 470268 w 1170467"/>
                  <a:gd name="connsiteY3" fmla="*/ 1680389 h 1898273"/>
                  <a:gd name="connsiteX4" fmla="*/ 505193 w 1170467"/>
                  <a:gd name="connsiteY4" fmla="*/ 1644273 h 1898273"/>
                  <a:gd name="connsiteX5" fmla="*/ 717918 w 1170467"/>
                  <a:gd name="connsiteY5" fmla="*/ 1644273 h 1898273"/>
                  <a:gd name="connsiteX6" fmla="*/ 748874 w 1170467"/>
                  <a:gd name="connsiteY6" fmla="*/ 1603792 h 1898273"/>
                  <a:gd name="connsiteX7" fmla="*/ 716330 w 1170467"/>
                  <a:gd name="connsiteY7" fmla="*/ 1561327 h 1898273"/>
                  <a:gd name="connsiteX8" fmla="*/ 398830 w 1170467"/>
                  <a:gd name="connsiteY8" fmla="*/ 1560136 h 1898273"/>
                  <a:gd name="connsiteX9" fmla="*/ 360730 w 1170467"/>
                  <a:gd name="connsiteY9" fmla="*/ 1522036 h 1898273"/>
                  <a:gd name="connsiteX10" fmla="*/ 387717 w 1170467"/>
                  <a:gd name="connsiteY10" fmla="*/ 1476793 h 1898273"/>
                  <a:gd name="connsiteX11" fmla="*/ 797293 w 1170467"/>
                  <a:gd name="connsiteY11" fmla="*/ 1474411 h 1898273"/>
                  <a:gd name="connsiteX12" fmla="*/ 828249 w 1170467"/>
                  <a:gd name="connsiteY12" fmla="*/ 1425595 h 1898273"/>
                  <a:gd name="connsiteX13" fmla="*/ 795705 w 1170467"/>
                  <a:gd name="connsiteY13" fmla="*/ 1383923 h 1898273"/>
                  <a:gd name="connsiteX14" fmla="*/ 386130 w 1170467"/>
                  <a:gd name="connsiteY14" fmla="*/ 1383923 h 1898273"/>
                  <a:gd name="connsiteX15" fmla="*/ 322630 w 1170467"/>
                  <a:gd name="connsiteY15" fmla="*/ 1352173 h 1898273"/>
                  <a:gd name="connsiteX16" fmla="*/ 283340 w 1170467"/>
                  <a:gd name="connsiteY16" fmla="*/ 1300183 h 1898273"/>
                  <a:gd name="connsiteX17" fmla="*/ 271830 w 1170467"/>
                  <a:gd name="connsiteY17" fmla="*/ 1207711 h 1898273"/>
                  <a:gd name="connsiteX18" fmla="*/ 255955 w 1170467"/>
                  <a:gd name="connsiteY18" fmla="*/ 1128336 h 1898273"/>
                  <a:gd name="connsiteX19" fmla="*/ 205155 w 1170467"/>
                  <a:gd name="connsiteY19" fmla="*/ 1037848 h 1898273"/>
                  <a:gd name="connsiteX20" fmla="*/ 130543 w 1170467"/>
                  <a:gd name="connsiteY20" fmla="*/ 955298 h 1898273"/>
                  <a:gd name="connsiteX21" fmla="*/ 55137 w 1170467"/>
                  <a:gd name="connsiteY21" fmla="*/ 845364 h 1898273"/>
                  <a:gd name="connsiteX22" fmla="*/ 13861 w 1170467"/>
                  <a:gd name="connsiteY22" fmla="*/ 735827 h 1898273"/>
                  <a:gd name="connsiteX23" fmla="*/ 368 w 1170467"/>
                  <a:gd name="connsiteY23" fmla="*/ 601286 h 1898273"/>
                  <a:gd name="connsiteX24" fmla="*/ 11480 w 1170467"/>
                  <a:gd name="connsiteY24" fmla="*/ 475873 h 1898273"/>
                  <a:gd name="connsiteX25" fmla="*/ 81330 w 1170467"/>
                  <a:gd name="connsiteY25" fmla="*/ 285373 h 1898273"/>
                  <a:gd name="connsiteX26" fmla="*/ 265480 w 1170467"/>
                  <a:gd name="connsiteY26" fmla="*/ 93285 h 1898273"/>
                  <a:gd name="connsiteX27" fmla="*/ 519480 w 1170467"/>
                  <a:gd name="connsiteY27" fmla="*/ 3990 h 1898273"/>
                  <a:gd name="connsiteX28" fmla="*/ 705218 w 1170467"/>
                  <a:gd name="connsiteY28" fmla="*/ 10736 h 1898273"/>
                  <a:gd name="connsiteX29" fmla="*/ 943343 w 1170467"/>
                  <a:gd name="connsiteY29" fmla="*/ 121861 h 1898273"/>
                  <a:gd name="connsiteX30" fmla="*/ 1100505 w 1170467"/>
                  <a:gd name="connsiteY30" fmla="*/ 310773 h 1898273"/>
                  <a:gd name="connsiteX31" fmla="*/ 1164799 w 1170467"/>
                  <a:gd name="connsiteY31" fmla="*/ 512783 h 1898273"/>
                  <a:gd name="connsiteX32" fmla="*/ 1165196 w 1170467"/>
                  <a:gd name="connsiteY32" fmla="*/ 683836 h 1898273"/>
                  <a:gd name="connsiteX33" fmla="*/ 1085027 w 1170467"/>
                  <a:gd name="connsiteY33" fmla="*/ 889020 h 1898273"/>
                  <a:gd name="connsiteX34" fmla="*/ 950487 w 1170467"/>
                  <a:gd name="connsiteY34" fmla="*/ 1054914 h 1898273"/>
                  <a:gd name="connsiteX35" fmla="*/ 914768 w 1170467"/>
                  <a:gd name="connsiteY35" fmla="*/ 1118811 h 1898273"/>
                  <a:gd name="connsiteX36" fmla="*/ 900480 w 1170467"/>
                  <a:gd name="connsiteY36" fmla="*/ 1177152 h 1898273"/>
                  <a:gd name="connsiteX37" fmla="*/ 898100 w 1170467"/>
                  <a:gd name="connsiteY37" fmla="*/ 1258908 h 1898273"/>
                  <a:gd name="connsiteX38" fmla="*/ 858014 w 1170467"/>
                  <a:gd name="connsiteY38" fmla="*/ 1301373 h 1898273"/>
                  <a:gd name="connsiteX39" fmla="*/ 641718 w 1170467"/>
                  <a:gd name="connsiteY39" fmla="*/ 1301373 h 1898273"/>
                  <a:gd name="connsiteX40" fmla="*/ 590918 w 1170467"/>
                  <a:gd name="connsiteY40" fmla="*/ 1279148 h 1898273"/>
                  <a:gd name="connsiteX41" fmla="*/ 590918 w 1170467"/>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88142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70892" h="1898273">
                    <a:moveTo>
                      <a:pt x="584993" y="1898273"/>
                    </a:moveTo>
                    <a:cubicBezTo>
                      <a:pt x="583935" y="1854881"/>
                      <a:pt x="582876" y="1811490"/>
                      <a:pt x="581818" y="1768098"/>
                    </a:cubicBezTo>
                    <a:cubicBezTo>
                      <a:pt x="573352" y="1746931"/>
                      <a:pt x="562503" y="1729338"/>
                      <a:pt x="513555" y="1726030"/>
                    </a:cubicBezTo>
                    <a:cubicBezTo>
                      <a:pt x="487759" y="1721135"/>
                      <a:pt x="471487" y="1707906"/>
                      <a:pt x="470693" y="1680389"/>
                    </a:cubicBezTo>
                    <a:cubicBezTo>
                      <a:pt x="474793" y="1662398"/>
                      <a:pt x="478895" y="1650358"/>
                      <a:pt x="505618" y="1644273"/>
                    </a:cubicBezTo>
                    <a:lnTo>
                      <a:pt x="718343" y="1644273"/>
                    </a:lnTo>
                    <a:cubicBezTo>
                      <a:pt x="736202" y="1631970"/>
                      <a:pt x="744536" y="1626810"/>
                      <a:pt x="749299" y="1603792"/>
                    </a:cubicBezTo>
                    <a:cubicBezTo>
                      <a:pt x="745198" y="1586858"/>
                      <a:pt x="741097" y="1572308"/>
                      <a:pt x="716755" y="1561327"/>
                    </a:cubicBezTo>
                    <a:lnTo>
                      <a:pt x="399255" y="1560136"/>
                    </a:lnTo>
                    <a:cubicBezTo>
                      <a:pt x="375839" y="1555770"/>
                      <a:pt x="367902" y="1546642"/>
                      <a:pt x="361155" y="1522036"/>
                    </a:cubicBezTo>
                    <a:cubicBezTo>
                      <a:pt x="362610" y="1506161"/>
                      <a:pt x="365255" y="1491478"/>
                      <a:pt x="394095" y="1476793"/>
                    </a:cubicBezTo>
                    <a:lnTo>
                      <a:pt x="797718" y="1474411"/>
                    </a:lnTo>
                    <a:cubicBezTo>
                      <a:pt x="819546" y="1463299"/>
                      <a:pt x="827088" y="1449805"/>
                      <a:pt x="828674" y="1425595"/>
                    </a:cubicBezTo>
                    <a:cubicBezTo>
                      <a:pt x="824177" y="1402972"/>
                      <a:pt x="825632" y="1399402"/>
                      <a:pt x="796130" y="1383923"/>
                    </a:cubicBezTo>
                    <a:lnTo>
                      <a:pt x="386555" y="1383923"/>
                    </a:lnTo>
                    <a:cubicBezTo>
                      <a:pt x="360625" y="1374530"/>
                      <a:pt x="343031" y="1368709"/>
                      <a:pt x="323055" y="1352173"/>
                    </a:cubicBezTo>
                    <a:cubicBezTo>
                      <a:pt x="314721" y="1341193"/>
                      <a:pt x="295670" y="1327832"/>
                      <a:pt x="283765" y="1300183"/>
                    </a:cubicBezTo>
                    <a:cubicBezTo>
                      <a:pt x="275166" y="1267772"/>
                      <a:pt x="274901" y="1238932"/>
                      <a:pt x="272255" y="1207711"/>
                    </a:cubicBezTo>
                    <a:lnTo>
                      <a:pt x="256380" y="1128336"/>
                    </a:lnTo>
                    <a:cubicBezTo>
                      <a:pt x="240241" y="1093410"/>
                      <a:pt x="227673" y="1070392"/>
                      <a:pt x="205580" y="1037848"/>
                    </a:cubicBezTo>
                    <a:cubicBezTo>
                      <a:pt x="184281" y="1006760"/>
                      <a:pt x="162982" y="981625"/>
                      <a:pt x="130968" y="955298"/>
                    </a:cubicBezTo>
                    <a:cubicBezTo>
                      <a:pt x="101071" y="924606"/>
                      <a:pt x="77125" y="886771"/>
                      <a:pt x="55562" y="845364"/>
                    </a:cubicBezTo>
                    <a:cubicBezTo>
                      <a:pt x="23150" y="783054"/>
                      <a:pt x="26457" y="770752"/>
                      <a:pt x="14286" y="735827"/>
                    </a:cubicBezTo>
                    <a:cubicBezTo>
                      <a:pt x="6217" y="686615"/>
                      <a:pt x="1322" y="648911"/>
                      <a:pt x="793" y="601286"/>
                    </a:cubicBezTo>
                    <a:cubicBezTo>
                      <a:pt x="-265" y="557894"/>
                      <a:pt x="-2118" y="514502"/>
                      <a:pt x="9524" y="475873"/>
                    </a:cubicBezTo>
                    <a:cubicBezTo>
                      <a:pt x="20107" y="409198"/>
                      <a:pt x="44184" y="347286"/>
                      <a:pt x="81755" y="285373"/>
                    </a:cubicBezTo>
                    <a:cubicBezTo>
                      <a:pt x="130438" y="213406"/>
                      <a:pt x="185472" y="143027"/>
                      <a:pt x="265905" y="93285"/>
                    </a:cubicBezTo>
                    <a:cubicBezTo>
                      <a:pt x="333638" y="48306"/>
                      <a:pt x="420819" y="15632"/>
                      <a:pt x="519905" y="3990"/>
                    </a:cubicBezTo>
                    <a:cubicBezTo>
                      <a:pt x="584200" y="-2095"/>
                      <a:pt x="644921" y="-2228"/>
                      <a:pt x="705643" y="10736"/>
                    </a:cubicBezTo>
                    <a:cubicBezTo>
                      <a:pt x="805259" y="37062"/>
                      <a:pt x="872727" y="72912"/>
                      <a:pt x="943768" y="121861"/>
                    </a:cubicBezTo>
                    <a:cubicBezTo>
                      <a:pt x="1009252" y="178879"/>
                      <a:pt x="1058067" y="229942"/>
                      <a:pt x="1100930" y="310773"/>
                    </a:cubicBezTo>
                    <a:cubicBezTo>
                      <a:pt x="1137046" y="378506"/>
                      <a:pt x="1160063" y="439096"/>
                      <a:pt x="1165224" y="512783"/>
                    </a:cubicBezTo>
                    <a:cubicBezTo>
                      <a:pt x="1174881" y="568213"/>
                      <a:pt x="1170250" y="629597"/>
                      <a:pt x="1165621" y="683836"/>
                    </a:cubicBezTo>
                    <a:cubicBezTo>
                      <a:pt x="1151202" y="755009"/>
                      <a:pt x="1129637" y="822609"/>
                      <a:pt x="1085452" y="889020"/>
                    </a:cubicBezTo>
                    <a:cubicBezTo>
                      <a:pt x="1047749" y="946699"/>
                      <a:pt x="994569" y="992472"/>
                      <a:pt x="950912" y="1054914"/>
                    </a:cubicBezTo>
                    <a:cubicBezTo>
                      <a:pt x="937021" y="1078197"/>
                      <a:pt x="923130" y="1091956"/>
                      <a:pt x="915193" y="1118811"/>
                    </a:cubicBezTo>
                    <a:cubicBezTo>
                      <a:pt x="906065" y="1147386"/>
                      <a:pt x="904080" y="1158102"/>
                      <a:pt x="900905" y="1177152"/>
                    </a:cubicBezTo>
                    <a:cubicBezTo>
                      <a:pt x="898920" y="1217501"/>
                      <a:pt x="899319" y="1230465"/>
                      <a:pt x="898525" y="1258908"/>
                    </a:cubicBezTo>
                    <a:cubicBezTo>
                      <a:pt x="898260" y="1276635"/>
                      <a:pt x="886089" y="1291981"/>
                      <a:pt x="858439" y="1301373"/>
                    </a:cubicBezTo>
                    <a:lnTo>
                      <a:pt x="642143" y="1301373"/>
                    </a:lnTo>
                    <a:cubicBezTo>
                      <a:pt x="604968" y="1298728"/>
                      <a:pt x="601133" y="1297271"/>
                      <a:pt x="591343" y="1279148"/>
                    </a:cubicBezTo>
                    <a:lnTo>
                      <a:pt x="591343" y="1212473"/>
                    </a:lnTo>
                  </a:path>
                </a:pathLst>
              </a:custGeom>
              <a:noFill/>
              <a:ln w="25400" algn="ctr">
                <a:solidFill>
                  <a:srgbClr val="86BC25"/>
                </a:solidFill>
                <a:miter lim="800000"/>
                <a:headEnd type="none" w="sm" len="sm"/>
                <a:tailEnd type="oval" w="sm" len="sm"/>
              </a:ln>
            </p:spPr>
            <p:txBody>
              <a:bodyPr rtlCol="0" anchor="ctr"/>
              <a:lstStyle/>
              <a:p>
                <a:pPr algn="ctr">
                  <a:defRPr/>
                </a:pPr>
                <a:endParaRPr lang="en-US" sz="1100" kern="0" dirty="0">
                  <a:solidFill>
                    <a:prstClr val="black"/>
                  </a:solidFill>
                  <a:latin typeface="Calibri"/>
                  <a:cs typeface="Calibri" panose="020F0502020204030204" pitchFamily="34" charset="0"/>
                </a:endParaRPr>
              </a:p>
            </p:txBody>
          </p:sp>
          <p:sp>
            <p:nvSpPr>
              <p:cNvPr id="47" name="Round Same Side Corner Rectangle 37">
                <a:extLst>
                  <a:ext uri="{FF2B5EF4-FFF2-40B4-BE49-F238E27FC236}">
                    <a16:creationId xmlns:a16="http://schemas.microsoft.com/office/drawing/2014/main" id="{A49E5389-6150-4A11-A1AC-9A58D354934A}"/>
                  </a:ext>
                </a:extLst>
              </p:cNvPr>
              <p:cNvSpPr/>
              <p:nvPr/>
            </p:nvSpPr>
            <p:spPr bwMode="gray">
              <a:xfrm>
                <a:off x="1289779" y="3495046"/>
                <a:ext cx="116350" cy="108039"/>
              </a:xfrm>
              <a:prstGeom prst="round2SameRect">
                <a:avLst>
                  <a:gd name="adj1" fmla="val 50000"/>
                  <a:gd name="adj2" fmla="val 0"/>
                </a:avLst>
              </a:prstGeom>
              <a:solidFill>
                <a:srgbClr val="26890D"/>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defRPr/>
                </a:pPr>
                <a:endParaRPr lang="en-US" sz="1100" kern="0" dirty="0">
                  <a:solidFill>
                    <a:prstClr val="white"/>
                  </a:solidFill>
                  <a:latin typeface="Calibri"/>
                  <a:cs typeface="Calibri" panose="020F0502020204030204" pitchFamily="34" charset="0"/>
                </a:endParaRPr>
              </a:p>
            </p:txBody>
          </p:sp>
          <p:sp>
            <p:nvSpPr>
              <p:cNvPr id="48" name="Round Same Side Corner Rectangle 38">
                <a:extLst>
                  <a:ext uri="{FF2B5EF4-FFF2-40B4-BE49-F238E27FC236}">
                    <a16:creationId xmlns:a16="http://schemas.microsoft.com/office/drawing/2014/main" id="{F63B48D0-DF91-484E-A163-70CDAE3E8463}"/>
                  </a:ext>
                </a:extLst>
              </p:cNvPr>
              <p:cNvSpPr/>
              <p:nvPr/>
            </p:nvSpPr>
            <p:spPr bwMode="gray">
              <a:xfrm flipV="1">
                <a:off x="1312850" y="3603085"/>
                <a:ext cx="21108" cy="45231"/>
              </a:xfrm>
              <a:prstGeom prst="round2SameRect">
                <a:avLst>
                  <a:gd name="adj1" fmla="val 50000"/>
                  <a:gd name="adj2" fmla="val 0"/>
                </a:avLst>
              </a:prstGeom>
              <a:solidFill>
                <a:srgbClr val="26890D"/>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defRPr/>
                </a:pPr>
                <a:endParaRPr lang="en-US" sz="1100" kern="0" dirty="0">
                  <a:solidFill>
                    <a:prstClr val="white"/>
                  </a:solidFill>
                  <a:latin typeface="Calibri"/>
                  <a:cs typeface="Calibri" panose="020F0502020204030204" pitchFamily="34" charset="0"/>
                </a:endParaRPr>
              </a:p>
            </p:txBody>
          </p:sp>
          <p:sp>
            <p:nvSpPr>
              <p:cNvPr id="49" name="Round Same Side Corner Rectangle 39">
                <a:extLst>
                  <a:ext uri="{FF2B5EF4-FFF2-40B4-BE49-F238E27FC236}">
                    <a16:creationId xmlns:a16="http://schemas.microsoft.com/office/drawing/2014/main" id="{2039BB2C-2EFB-460F-9B30-E784D835DCA9}"/>
                  </a:ext>
                </a:extLst>
              </p:cNvPr>
              <p:cNvSpPr/>
              <p:nvPr/>
            </p:nvSpPr>
            <p:spPr bwMode="gray">
              <a:xfrm flipV="1">
                <a:off x="1362714" y="3603085"/>
                <a:ext cx="21108" cy="45231"/>
              </a:xfrm>
              <a:prstGeom prst="round2SameRect">
                <a:avLst>
                  <a:gd name="adj1" fmla="val 50000"/>
                  <a:gd name="adj2" fmla="val 0"/>
                </a:avLst>
              </a:prstGeom>
              <a:solidFill>
                <a:srgbClr val="26890D"/>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defRPr/>
                </a:pPr>
                <a:endParaRPr lang="en-US" sz="1100" kern="0" dirty="0">
                  <a:solidFill>
                    <a:prstClr val="white"/>
                  </a:solidFill>
                  <a:latin typeface="Calibri"/>
                  <a:cs typeface="Calibri" panose="020F0502020204030204" pitchFamily="34" charset="0"/>
                </a:endParaRPr>
              </a:p>
            </p:txBody>
          </p:sp>
          <p:sp>
            <p:nvSpPr>
              <p:cNvPr id="50" name="Oval 49">
                <a:extLst>
                  <a:ext uri="{FF2B5EF4-FFF2-40B4-BE49-F238E27FC236}">
                    <a16:creationId xmlns:a16="http://schemas.microsoft.com/office/drawing/2014/main" id="{F6D380F1-5BA6-49EE-95BF-CAB523F50ADE}"/>
                  </a:ext>
                </a:extLst>
              </p:cNvPr>
              <p:cNvSpPr/>
              <p:nvPr/>
            </p:nvSpPr>
            <p:spPr bwMode="gray">
              <a:xfrm>
                <a:off x="1329954" y="3531065"/>
                <a:ext cx="36000" cy="36000"/>
              </a:xfrm>
              <a:prstGeom prst="ellipse">
                <a:avLst/>
              </a:prstGeom>
              <a:solidFill>
                <a:sysClr val="window" lastClr="FFFFFF"/>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defRPr/>
                </a:pPr>
                <a:endParaRPr lang="en-US" sz="1100" kern="0" dirty="0">
                  <a:solidFill>
                    <a:prstClr val="white"/>
                  </a:solidFill>
                  <a:latin typeface="Calibri"/>
                  <a:cs typeface="Calibri" panose="020F0502020204030204" pitchFamily="34" charset="0"/>
                </a:endParaRPr>
              </a:p>
            </p:txBody>
          </p:sp>
        </p:grpSp>
        <p:grpSp>
          <p:nvGrpSpPr>
            <p:cNvPr id="22" name="Group 21">
              <a:extLst>
                <a:ext uri="{FF2B5EF4-FFF2-40B4-BE49-F238E27FC236}">
                  <a16:creationId xmlns:a16="http://schemas.microsoft.com/office/drawing/2014/main" id="{712EAB58-E0DF-4C29-8A9B-C4EEE15FF1D5}"/>
                </a:ext>
              </a:extLst>
            </p:cNvPr>
            <p:cNvGrpSpPr/>
            <p:nvPr/>
          </p:nvGrpSpPr>
          <p:grpSpPr>
            <a:xfrm>
              <a:off x="8337693" y="1700217"/>
              <a:ext cx="2593097" cy="477939"/>
              <a:chOff x="413228" y="1371600"/>
              <a:chExt cx="1947702" cy="476173"/>
            </a:xfrm>
          </p:grpSpPr>
          <p:sp>
            <p:nvSpPr>
              <p:cNvPr id="43" name="Right Triangle 49">
                <a:extLst>
                  <a:ext uri="{FF2B5EF4-FFF2-40B4-BE49-F238E27FC236}">
                    <a16:creationId xmlns:a16="http://schemas.microsoft.com/office/drawing/2014/main" id="{99485625-75AD-4127-B7E4-5BC104EF0867}"/>
                  </a:ext>
                </a:extLst>
              </p:cNvPr>
              <p:cNvSpPr/>
              <p:nvPr/>
            </p:nvSpPr>
            <p:spPr bwMode="gray">
              <a:xfrm flipH="1" flipV="1">
                <a:off x="492373" y="1760934"/>
                <a:ext cx="294795" cy="86839"/>
              </a:xfrm>
              <a:custGeom>
                <a:avLst/>
                <a:gdLst>
                  <a:gd name="connsiteX0" fmla="*/ 0 w 253605"/>
                  <a:gd name="connsiteY0" fmla="*/ 102317 h 102317"/>
                  <a:gd name="connsiteX1" fmla="*/ 0 w 253605"/>
                  <a:gd name="connsiteY1" fmla="*/ 0 h 102317"/>
                  <a:gd name="connsiteX2" fmla="*/ 253605 w 253605"/>
                  <a:gd name="connsiteY2" fmla="*/ 102317 h 102317"/>
                  <a:gd name="connsiteX3" fmla="*/ 0 w 253605"/>
                  <a:gd name="connsiteY3" fmla="*/ 102317 h 102317"/>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52387 w 305992"/>
                  <a:gd name="connsiteY0" fmla="*/ 86839 h 86839"/>
                  <a:gd name="connsiteX1" fmla="*/ 0 w 305992"/>
                  <a:gd name="connsiteY1" fmla="*/ 0 h 86839"/>
                  <a:gd name="connsiteX2" fmla="*/ 305992 w 305992"/>
                  <a:gd name="connsiteY2" fmla="*/ 86839 h 86839"/>
                  <a:gd name="connsiteX3" fmla="*/ 52387 w 305992"/>
                  <a:gd name="connsiteY3" fmla="*/ 86839 h 86839"/>
                </a:gdLst>
                <a:ahLst/>
                <a:cxnLst>
                  <a:cxn ang="0">
                    <a:pos x="connsiteX0" y="connsiteY0"/>
                  </a:cxn>
                  <a:cxn ang="0">
                    <a:pos x="connsiteX1" y="connsiteY1"/>
                  </a:cxn>
                  <a:cxn ang="0">
                    <a:pos x="connsiteX2" y="connsiteY2"/>
                  </a:cxn>
                  <a:cxn ang="0">
                    <a:pos x="connsiteX3" y="connsiteY3"/>
                  </a:cxn>
                </a:cxnLst>
                <a:rect l="l" t="t" r="r" b="b"/>
                <a:pathLst>
                  <a:path w="305992" h="86839">
                    <a:moveTo>
                      <a:pt x="52387" y="86839"/>
                    </a:moveTo>
                    <a:lnTo>
                      <a:pt x="0" y="0"/>
                    </a:lnTo>
                    <a:lnTo>
                      <a:pt x="305992" y="86839"/>
                    </a:lnTo>
                    <a:lnTo>
                      <a:pt x="52387" y="86839"/>
                    </a:lnTo>
                    <a:close/>
                  </a:path>
                </a:pathLst>
              </a:custGeom>
              <a:solidFill>
                <a:srgbClr val="0D8390">
                  <a:lumMod val="50000"/>
                </a:srgbClr>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defRPr/>
                </a:pPr>
                <a:endParaRPr lang="en-US" sz="1100" kern="0" dirty="0">
                  <a:solidFill>
                    <a:prstClr val="white"/>
                  </a:solidFill>
                  <a:latin typeface="Calibri"/>
                  <a:cs typeface="Calibri" panose="020F0502020204030204" pitchFamily="34" charset="0"/>
                </a:endParaRPr>
              </a:p>
            </p:txBody>
          </p:sp>
          <p:sp>
            <p:nvSpPr>
              <p:cNvPr id="44" name="Right Triangle 49">
                <a:extLst>
                  <a:ext uri="{FF2B5EF4-FFF2-40B4-BE49-F238E27FC236}">
                    <a16:creationId xmlns:a16="http://schemas.microsoft.com/office/drawing/2014/main" id="{E20894C2-2B24-40EF-BAD0-8BB62FFDC31A}"/>
                  </a:ext>
                </a:extLst>
              </p:cNvPr>
              <p:cNvSpPr/>
              <p:nvPr/>
            </p:nvSpPr>
            <p:spPr bwMode="gray">
              <a:xfrm flipV="1">
                <a:off x="1976664" y="1760934"/>
                <a:ext cx="294795" cy="86839"/>
              </a:xfrm>
              <a:custGeom>
                <a:avLst/>
                <a:gdLst>
                  <a:gd name="connsiteX0" fmla="*/ 0 w 253605"/>
                  <a:gd name="connsiteY0" fmla="*/ 102317 h 102317"/>
                  <a:gd name="connsiteX1" fmla="*/ 0 w 253605"/>
                  <a:gd name="connsiteY1" fmla="*/ 0 h 102317"/>
                  <a:gd name="connsiteX2" fmla="*/ 253605 w 253605"/>
                  <a:gd name="connsiteY2" fmla="*/ 102317 h 102317"/>
                  <a:gd name="connsiteX3" fmla="*/ 0 w 253605"/>
                  <a:gd name="connsiteY3" fmla="*/ 102317 h 102317"/>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42862 w 296467"/>
                  <a:gd name="connsiteY0" fmla="*/ 92792 h 92792"/>
                  <a:gd name="connsiteX1" fmla="*/ 0 w 296467"/>
                  <a:gd name="connsiteY1" fmla="*/ 0 h 92792"/>
                  <a:gd name="connsiteX2" fmla="*/ 296467 w 296467"/>
                  <a:gd name="connsiteY2" fmla="*/ 92792 h 92792"/>
                  <a:gd name="connsiteX3" fmla="*/ 42862 w 296467"/>
                  <a:gd name="connsiteY3" fmla="*/ 92792 h 92792"/>
                  <a:gd name="connsiteX0" fmla="*/ 52387 w 305992"/>
                  <a:gd name="connsiteY0" fmla="*/ 86839 h 86839"/>
                  <a:gd name="connsiteX1" fmla="*/ 0 w 305992"/>
                  <a:gd name="connsiteY1" fmla="*/ 0 h 86839"/>
                  <a:gd name="connsiteX2" fmla="*/ 305992 w 305992"/>
                  <a:gd name="connsiteY2" fmla="*/ 86839 h 86839"/>
                  <a:gd name="connsiteX3" fmla="*/ 52387 w 305992"/>
                  <a:gd name="connsiteY3" fmla="*/ 86839 h 86839"/>
                </a:gdLst>
                <a:ahLst/>
                <a:cxnLst>
                  <a:cxn ang="0">
                    <a:pos x="connsiteX0" y="connsiteY0"/>
                  </a:cxn>
                  <a:cxn ang="0">
                    <a:pos x="connsiteX1" y="connsiteY1"/>
                  </a:cxn>
                  <a:cxn ang="0">
                    <a:pos x="connsiteX2" y="connsiteY2"/>
                  </a:cxn>
                  <a:cxn ang="0">
                    <a:pos x="connsiteX3" y="connsiteY3"/>
                  </a:cxn>
                </a:cxnLst>
                <a:rect l="l" t="t" r="r" b="b"/>
                <a:pathLst>
                  <a:path w="305992" h="86839">
                    <a:moveTo>
                      <a:pt x="52387" y="86839"/>
                    </a:moveTo>
                    <a:lnTo>
                      <a:pt x="0" y="0"/>
                    </a:lnTo>
                    <a:lnTo>
                      <a:pt x="305992" y="86839"/>
                    </a:lnTo>
                    <a:lnTo>
                      <a:pt x="52387" y="86839"/>
                    </a:lnTo>
                    <a:close/>
                  </a:path>
                </a:pathLst>
              </a:custGeom>
              <a:solidFill>
                <a:srgbClr val="0D8390">
                  <a:lumMod val="50000"/>
                </a:srgbClr>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defRPr/>
                </a:pPr>
                <a:endParaRPr lang="en-US" sz="1100" kern="0" dirty="0">
                  <a:solidFill>
                    <a:prstClr val="white"/>
                  </a:solidFill>
                  <a:latin typeface="Calibri"/>
                  <a:cs typeface="Calibri" panose="020F0502020204030204" pitchFamily="34" charset="0"/>
                </a:endParaRPr>
              </a:p>
            </p:txBody>
          </p:sp>
          <p:sp>
            <p:nvSpPr>
              <p:cNvPr id="45" name="Round Same Side Corner Rectangle 43">
                <a:extLst>
                  <a:ext uri="{FF2B5EF4-FFF2-40B4-BE49-F238E27FC236}">
                    <a16:creationId xmlns:a16="http://schemas.microsoft.com/office/drawing/2014/main" id="{F686FAC6-9463-4F6E-B290-6367A75999F8}"/>
                  </a:ext>
                </a:extLst>
              </p:cNvPr>
              <p:cNvSpPr/>
              <p:nvPr/>
            </p:nvSpPr>
            <p:spPr bwMode="gray">
              <a:xfrm>
                <a:off x="413228" y="1371600"/>
                <a:ext cx="1947702" cy="389334"/>
              </a:xfrm>
              <a:custGeom>
                <a:avLst/>
                <a:gdLst>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84534 w 2105025"/>
                  <a:gd name="connsiteY5" fmla="*/ 389334 h 390526"/>
                  <a:gd name="connsiteX6" fmla="*/ 0 w 2105025"/>
                  <a:gd name="connsiteY6" fmla="*/ 390526 h 390526"/>
                  <a:gd name="connsiteX7" fmla="*/ 0 w 2105025"/>
                  <a:gd name="connsiteY7" fmla="*/ 390526 h 390526"/>
                  <a:gd name="connsiteX8" fmla="*/ 0 w 2105025"/>
                  <a:gd name="connsiteY8" fmla="*/ 61035 h 390526"/>
                  <a:gd name="connsiteX9" fmla="*/ 61035 w 2105025"/>
                  <a:gd name="connsiteY9"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105025 w 2105025"/>
                  <a:gd name="connsiteY4" fmla="*/ 390526 h 390526"/>
                  <a:gd name="connsiteX5" fmla="*/ 2006203 w 2105025"/>
                  <a:gd name="connsiteY5" fmla="*/ 389334 h 390526"/>
                  <a:gd name="connsiteX6" fmla="*/ 84534 w 2105025"/>
                  <a:gd name="connsiteY6" fmla="*/ 389334 h 390526"/>
                  <a:gd name="connsiteX7" fmla="*/ 0 w 2105025"/>
                  <a:gd name="connsiteY7" fmla="*/ 390526 h 390526"/>
                  <a:gd name="connsiteX8" fmla="*/ 0 w 2105025"/>
                  <a:gd name="connsiteY8" fmla="*/ 390526 h 390526"/>
                  <a:gd name="connsiteX9" fmla="*/ 0 w 2105025"/>
                  <a:gd name="connsiteY9" fmla="*/ 61035 h 390526"/>
                  <a:gd name="connsiteX10" fmla="*/ 61035 w 2105025"/>
                  <a:gd name="connsiteY10" fmla="*/ 0 h 390526"/>
                  <a:gd name="connsiteX0" fmla="*/ 61035 w 2105025"/>
                  <a:gd name="connsiteY0" fmla="*/ 0 h 390526"/>
                  <a:gd name="connsiteX1" fmla="*/ 2043990 w 2105025"/>
                  <a:gd name="connsiteY1" fmla="*/ 0 h 390526"/>
                  <a:gd name="connsiteX2" fmla="*/ 2105025 w 2105025"/>
                  <a:gd name="connsiteY2" fmla="*/ 61035 h 390526"/>
                  <a:gd name="connsiteX3" fmla="*/ 2105025 w 2105025"/>
                  <a:gd name="connsiteY3" fmla="*/ 390526 h 390526"/>
                  <a:gd name="connsiteX4" fmla="*/ 2006203 w 2105025"/>
                  <a:gd name="connsiteY4" fmla="*/ 389334 h 390526"/>
                  <a:gd name="connsiteX5" fmla="*/ 84534 w 2105025"/>
                  <a:gd name="connsiteY5" fmla="*/ 389334 h 390526"/>
                  <a:gd name="connsiteX6" fmla="*/ 0 w 2105025"/>
                  <a:gd name="connsiteY6" fmla="*/ 390526 h 390526"/>
                  <a:gd name="connsiteX7" fmla="*/ 0 w 2105025"/>
                  <a:gd name="connsiteY7" fmla="*/ 390526 h 390526"/>
                  <a:gd name="connsiteX8" fmla="*/ 0 w 2105025"/>
                  <a:gd name="connsiteY8" fmla="*/ 61035 h 390526"/>
                  <a:gd name="connsiteX9" fmla="*/ 61035 w 2105025"/>
                  <a:gd name="connsiteY9"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390526 h 390526"/>
                  <a:gd name="connsiteX7" fmla="*/ 0 w 2105025"/>
                  <a:gd name="connsiteY7" fmla="*/ 61035 h 390526"/>
                  <a:gd name="connsiteX8" fmla="*/ 61035 w 2105025"/>
                  <a:gd name="connsiteY8" fmla="*/ 0 h 390526"/>
                  <a:gd name="connsiteX0" fmla="*/ 61035 w 2105025"/>
                  <a:gd name="connsiteY0" fmla="*/ 0 h 390526"/>
                  <a:gd name="connsiteX1" fmla="*/ 2043990 w 2105025"/>
                  <a:gd name="connsiteY1" fmla="*/ 0 h 390526"/>
                  <a:gd name="connsiteX2" fmla="*/ 2105025 w 2105025"/>
                  <a:gd name="connsiteY2" fmla="*/ 61035 h 390526"/>
                  <a:gd name="connsiteX3" fmla="*/ 2006203 w 2105025"/>
                  <a:gd name="connsiteY3" fmla="*/ 389334 h 390526"/>
                  <a:gd name="connsiteX4" fmla="*/ 84534 w 2105025"/>
                  <a:gd name="connsiteY4" fmla="*/ 389334 h 390526"/>
                  <a:gd name="connsiteX5" fmla="*/ 0 w 2105025"/>
                  <a:gd name="connsiteY5" fmla="*/ 390526 h 390526"/>
                  <a:gd name="connsiteX6" fmla="*/ 0 w 2105025"/>
                  <a:gd name="connsiteY6" fmla="*/ 61035 h 390526"/>
                  <a:gd name="connsiteX7" fmla="*/ 61035 w 2105025"/>
                  <a:gd name="connsiteY7" fmla="*/ 0 h 390526"/>
                  <a:gd name="connsiteX0" fmla="*/ 61035 w 2105025"/>
                  <a:gd name="connsiteY0" fmla="*/ 0 h 389334"/>
                  <a:gd name="connsiteX1" fmla="*/ 2043990 w 2105025"/>
                  <a:gd name="connsiteY1" fmla="*/ 0 h 389334"/>
                  <a:gd name="connsiteX2" fmla="*/ 2105025 w 2105025"/>
                  <a:gd name="connsiteY2" fmla="*/ 61035 h 389334"/>
                  <a:gd name="connsiteX3" fmla="*/ 2006203 w 2105025"/>
                  <a:gd name="connsiteY3" fmla="*/ 389334 h 389334"/>
                  <a:gd name="connsiteX4" fmla="*/ 84534 w 2105025"/>
                  <a:gd name="connsiteY4" fmla="*/ 389334 h 389334"/>
                  <a:gd name="connsiteX5" fmla="*/ 0 w 2105025"/>
                  <a:gd name="connsiteY5" fmla="*/ 61035 h 389334"/>
                  <a:gd name="connsiteX6" fmla="*/ 61035 w 2105025"/>
                  <a:gd name="connsiteY6" fmla="*/ 0 h 38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5025" h="389334">
                    <a:moveTo>
                      <a:pt x="61035" y="0"/>
                    </a:moveTo>
                    <a:lnTo>
                      <a:pt x="2043990" y="0"/>
                    </a:lnTo>
                    <a:cubicBezTo>
                      <a:pt x="2077699" y="0"/>
                      <a:pt x="2105025" y="27326"/>
                      <a:pt x="2105025" y="61035"/>
                    </a:cubicBezTo>
                    <a:lnTo>
                      <a:pt x="2006203" y="389334"/>
                    </a:lnTo>
                    <a:lnTo>
                      <a:pt x="84534" y="389334"/>
                    </a:lnTo>
                    <a:lnTo>
                      <a:pt x="0" y="61035"/>
                    </a:lnTo>
                    <a:cubicBezTo>
                      <a:pt x="0" y="27326"/>
                      <a:pt x="27326" y="0"/>
                      <a:pt x="61035" y="0"/>
                    </a:cubicBezTo>
                    <a:close/>
                  </a:path>
                </a:pathLst>
              </a:custGeom>
              <a:solidFill>
                <a:srgbClr val="86BC25"/>
              </a:solidFill>
              <a:ln w="19050" algn="ctr">
                <a:noFill/>
                <a:miter lim="800000"/>
                <a:headEnd/>
                <a:tailEnd/>
              </a:ln>
            </p:spPr>
            <p:txBody>
              <a:bodyPr wrap="square" lIns="66675" tIns="66675" rIns="66675" bIns="81000" rtlCol="0" anchor="ctr"/>
              <a:lstStyle/>
              <a:p>
                <a:pPr algn="ctr">
                  <a:defRPr/>
                </a:pPr>
                <a:endParaRPr lang="en-US" sz="1100" b="1" kern="0" dirty="0">
                  <a:solidFill>
                    <a:prstClr val="white"/>
                  </a:solidFill>
                  <a:latin typeface="Calibri"/>
                  <a:cs typeface="Calibri" panose="020F0502020204030204" pitchFamily="34" charset="0"/>
                </a:endParaRPr>
              </a:p>
            </p:txBody>
          </p:sp>
        </p:grpSp>
        <p:grpSp>
          <p:nvGrpSpPr>
            <p:cNvPr id="23" name="Group 22">
              <a:extLst>
                <a:ext uri="{FF2B5EF4-FFF2-40B4-BE49-F238E27FC236}">
                  <a16:creationId xmlns:a16="http://schemas.microsoft.com/office/drawing/2014/main" id="{35D5BBFB-B70D-470A-8383-55ADF8FADC13}"/>
                </a:ext>
              </a:extLst>
            </p:cNvPr>
            <p:cNvGrpSpPr/>
            <p:nvPr/>
          </p:nvGrpSpPr>
          <p:grpSpPr>
            <a:xfrm>
              <a:off x="8466029" y="3617231"/>
              <a:ext cx="2530813" cy="2675714"/>
              <a:chOff x="582910" y="4047068"/>
              <a:chExt cx="2642778" cy="3211966"/>
            </a:xfrm>
          </p:grpSpPr>
          <p:sp>
            <p:nvSpPr>
              <p:cNvPr id="41" name="Rectangle 40">
                <a:extLst>
                  <a:ext uri="{FF2B5EF4-FFF2-40B4-BE49-F238E27FC236}">
                    <a16:creationId xmlns:a16="http://schemas.microsoft.com/office/drawing/2014/main" id="{453B9856-D1C4-4EAC-9341-C1B57ECAB16B}"/>
                  </a:ext>
                </a:extLst>
              </p:cNvPr>
              <p:cNvSpPr/>
              <p:nvPr/>
            </p:nvSpPr>
            <p:spPr bwMode="gray">
              <a:xfrm>
                <a:off x="582910" y="4047068"/>
                <a:ext cx="2642778" cy="3124270"/>
              </a:xfrm>
              <a:prstGeom prst="rect">
                <a:avLst/>
              </a:prstGeom>
              <a:solidFill>
                <a:sysClr val="window" lastClr="FFFFFF">
                  <a:lumMod val="95000"/>
                </a:sysClr>
              </a:solidFill>
              <a:ln w="19050" algn="ctr">
                <a:noFill/>
                <a:miter lim="800000"/>
                <a:headEnd/>
                <a:tailEnd/>
              </a:ln>
            </p:spPr>
            <p:txBody>
              <a:bodyPr wrap="square" lIns="91440" tIns="91440" rIns="91440" bIns="91440" rtlCol="0" anchor="t"/>
              <a:lstStyle/>
              <a:p>
                <a:pPr marL="285750" indent="-285750">
                  <a:spcBef>
                    <a:spcPts val="600"/>
                  </a:spcBef>
                  <a:spcAft>
                    <a:spcPts val="600"/>
                  </a:spcAft>
                  <a:buFont typeface="Arial" panose="020B0604020202020204" pitchFamily="34" charset="0"/>
                  <a:buChar char="•"/>
                  <a:defRPr/>
                </a:pPr>
                <a:r>
                  <a:rPr lang="en-US" sz="1100" kern="0" dirty="0">
                    <a:solidFill>
                      <a:prstClr val="black"/>
                    </a:solidFill>
                    <a:latin typeface="Calibri"/>
                    <a:ea typeface="Verdana" panose="020B0604030504040204" pitchFamily="34" charset="0"/>
                    <a:cs typeface="Calibri" panose="020F0502020204030204" pitchFamily="34" charset="0"/>
                  </a:rPr>
                  <a:t>World Tax awards Deloitte more tier one ratings than ever before</a:t>
                </a:r>
              </a:p>
              <a:p>
                <a:pPr marL="285750" indent="-285750">
                  <a:spcBef>
                    <a:spcPts val="600"/>
                  </a:spcBef>
                  <a:spcAft>
                    <a:spcPts val="600"/>
                  </a:spcAft>
                  <a:buFont typeface="Arial" panose="020B0604020202020204" pitchFamily="34" charset="0"/>
                  <a:buChar char="•"/>
                  <a:defRPr/>
                </a:pPr>
                <a:r>
                  <a:rPr lang="en-US" sz="1100" kern="0" dirty="0">
                    <a:solidFill>
                      <a:prstClr val="black"/>
                    </a:solidFill>
                    <a:latin typeface="Calibri"/>
                    <a:ea typeface="Verdana" panose="020B0604030504040204" pitchFamily="34" charset="0"/>
                    <a:cs typeface="Calibri" panose="020F0502020204030204" pitchFamily="34" charset="0"/>
                  </a:rPr>
                  <a:t>Deloitte Middle East partner named at top of Financial Times and HERoes global champions of women in business </a:t>
                </a:r>
              </a:p>
              <a:p>
                <a:pPr marL="285750" indent="-285750">
                  <a:spcBef>
                    <a:spcPts val="600"/>
                  </a:spcBef>
                  <a:spcAft>
                    <a:spcPts val="600"/>
                  </a:spcAft>
                  <a:buFont typeface="Arial" panose="020B0604020202020204" pitchFamily="34" charset="0"/>
                  <a:buChar char="•"/>
                  <a:defRPr/>
                </a:pPr>
                <a:r>
                  <a:rPr lang="en-US" sz="1100" kern="0" dirty="0">
                    <a:solidFill>
                      <a:prstClr val="black"/>
                    </a:solidFill>
                    <a:latin typeface="Calibri"/>
                    <a:ea typeface="Verdana" panose="020B0604030504040204" pitchFamily="34" charset="0"/>
                    <a:cs typeface="Calibri" panose="020F0502020204030204" pitchFamily="34" charset="0"/>
                  </a:rPr>
                  <a:t>Central Banking Awards - Saudi Arabia (with Deloitte Canada and Hong Kong)</a:t>
                </a:r>
              </a:p>
            </p:txBody>
          </p:sp>
          <p:sp>
            <p:nvSpPr>
              <p:cNvPr id="42" name="Rectangle 41">
                <a:extLst>
                  <a:ext uri="{FF2B5EF4-FFF2-40B4-BE49-F238E27FC236}">
                    <a16:creationId xmlns:a16="http://schemas.microsoft.com/office/drawing/2014/main" id="{EE558B47-4671-4BD1-8AFB-EF50993C86BB}"/>
                  </a:ext>
                </a:extLst>
              </p:cNvPr>
              <p:cNvSpPr/>
              <p:nvPr/>
            </p:nvSpPr>
            <p:spPr bwMode="gray">
              <a:xfrm>
                <a:off x="756474" y="7171338"/>
                <a:ext cx="2295650" cy="87696"/>
              </a:xfrm>
              <a:prstGeom prst="rect">
                <a:avLst/>
              </a:prstGeom>
              <a:solidFill>
                <a:srgbClr val="86BC25"/>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defRPr/>
                </a:pPr>
                <a:endParaRPr lang="en-US" sz="1100" kern="0" dirty="0">
                  <a:solidFill>
                    <a:prstClr val="white"/>
                  </a:solidFill>
                  <a:latin typeface="Calibri"/>
                  <a:cs typeface="Calibri" panose="020F0502020204030204" pitchFamily="34" charset="0"/>
                </a:endParaRPr>
              </a:p>
            </p:txBody>
          </p:sp>
        </p:grpSp>
        <p:grpSp>
          <p:nvGrpSpPr>
            <p:cNvPr id="24" name="Group 23">
              <a:extLst>
                <a:ext uri="{FF2B5EF4-FFF2-40B4-BE49-F238E27FC236}">
                  <a16:creationId xmlns:a16="http://schemas.microsoft.com/office/drawing/2014/main" id="{82AFC5E7-9CAD-4E12-8670-5F23338D6B2A}"/>
                </a:ext>
              </a:extLst>
            </p:cNvPr>
            <p:cNvGrpSpPr/>
            <p:nvPr/>
          </p:nvGrpSpPr>
          <p:grpSpPr>
            <a:xfrm>
              <a:off x="9209014" y="2178149"/>
              <a:ext cx="850454" cy="1406308"/>
              <a:chOff x="757805" y="1635343"/>
              <a:chExt cx="1185062" cy="2012973"/>
            </a:xfrm>
          </p:grpSpPr>
          <p:sp>
            <p:nvSpPr>
              <p:cNvPr id="36" name="Freeform 36">
                <a:extLst>
                  <a:ext uri="{FF2B5EF4-FFF2-40B4-BE49-F238E27FC236}">
                    <a16:creationId xmlns:a16="http://schemas.microsoft.com/office/drawing/2014/main" id="{9E45736A-28FC-43E1-9A01-4BEB580AE8A6}"/>
                  </a:ext>
                </a:extLst>
              </p:cNvPr>
              <p:cNvSpPr/>
              <p:nvPr/>
            </p:nvSpPr>
            <p:spPr bwMode="gray">
              <a:xfrm>
                <a:off x="757805" y="1635343"/>
                <a:ext cx="1185062" cy="1921248"/>
              </a:xfrm>
              <a:custGeom>
                <a:avLst/>
                <a:gdLst>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73050 w 1162050"/>
                  <a:gd name="connsiteY26" fmla="*/ 87312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200 w 1162050"/>
                  <a:gd name="connsiteY0" fmla="*/ 1890712 h 1890712"/>
                  <a:gd name="connsiteX1" fmla="*/ 581025 w 1162050"/>
                  <a:gd name="connsiteY1" fmla="*/ 1760537 h 1890712"/>
                  <a:gd name="connsiteX2" fmla="*/ 508000 w 1162050"/>
                  <a:gd name="connsiteY2" fmla="*/ 1716087 h 1890712"/>
                  <a:gd name="connsiteX3" fmla="*/ 474662 w 1162050"/>
                  <a:gd name="connsiteY3" fmla="*/ 1676400 h 1890712"/>
                  <a:gd name="connsiteX4" fmla="*/ 504825 w 1162050"/>
                  <a:gd name="connsiteY4" fmla="*/ 1636712 h 1890712"/>
                  <a:gd name="connsiteX5" fmla="*/ 717550 w 1162050"/>
                  <a:gd name="connsiteY5" fmla="*/ 1636712 h 1890712"/>
                  <a:gd name="connsiteX6" fmla="*/ 746125 w 1162050"/>
                  <a:gd name="connsiteY6" fmla="*/ 1589087 h 1890712"/>
                  <a:gd name="connsiteX7" fmla="*/ 715962 w 1162050"/>
                  <a:gd name="connsiteY7" fmla="*/ 1552575 h 1890712"/>
                  <a:gd name="connsiteX8" fmla="*/ 398462 w 1162050"/>
                  <a:gd name="connsiteY8" fmla="*/ 1552575 h 1890712"/>
                  <a:gd name="connsiteX9" fmla="*/ 360362 w 1162050"/>
                  <a:gd name="connsiteY9" fmla="*/ 1514475 h 1890712"/>
                  <a:gd name="connsiteX10" fmla="*/ 382587 w 1162050"/>
                  <a:gd name="connsiteY10" fmla="*/ 1466850 h 1890712"/>
                  <a:gd name="connsiteX11" fmla="*/ 796925 w 1162050"/>
                  <a:gd name="connsiteY11" fmla="*/ 1466850 h 1890712"/>
                  <a:gd name="connsiteX12" fmla="*/ 830262 w 1162050"/>
                  <a:gd name="connsiteY12" fmla="*/ 1419225 h 1890712"/>
                  <a:gd name="connsiteX13" fmla="*/ 795337 w 1162050"/>
                  <a:gd name="connsiteY13" fmla="*/ 1376362 h 1890712"/>
                  <a:gd name="connsiteX14" fmla="*/ 385762 w 1162050"/>
                  <a:gd name="connsiteY14" fmla="*/ 1376362 h 1890712"/>
                  <a:gd name="connsiteX15" fmla="*/ 322262 w 1162050"/>
                  <a:gd name="connsiteY15" fmla="*/ 1344612 h 1890712"/>
                  <a:gd name="connsiteX16" fmla="*/ 279400 w 1162050"/>
                  <a:gd name="connsiteY16" fmla="*/ 1293812 h 1890712"/>
                  <a:gd name="connsiteX17" fmla="*/ 271462 w 1162050"/>
                  <a:gd name="connsiteY17" fmla="*/ 1200150 h 1890712"/>
                  <a:gd name="connsiteX18" fmla="*/ 260350 w 1162050"/>
                  <a:gd name="connsiteY18" fmla="*/ 1120775 h 1890712"/>
                  <a:gd name="connsiteX19" fmla="*/ 204787 w 1162050"/>
                  <a:gd name="connsiteY19" fmla="*/ 1030287 h 1890712"/>
                  <a:gd name="connsiteX20" fmla="*/ 130175 w 1162050"/>
                  <a:gd name="connsiteY20" fmla="*/ 947737 h 1890712"/>
                  <a:gd name="connsiteX21" fmla="*/ 57150 w 1162050"/>
                  <a:gd name="connsiteY21" fmla="*/ 831850 h 1890712"/>
                  <a:gd name="connsiteX22" fmla="*/ 20637 w 1162050"/>
                  <a:gd name="connsiteY22" fmla="*/ 727075 h 1890712"/>
                  <a:gd name="connsiteX23" fmla="*/ 0 w 1162050"/>
                  <a:gd name="connsiteY23" fmla="*/ 593725 h 1890712"/>
                  <a:gd name="connsiteX24" fmla="*/ 11112 w 1162050"/>
                  <a:gd name="connsiteY24" fmla="*/ 468312 h 1890712"/>
                  <a:gd name="connsiteX25" fmla="*/ 80962 w 1162050"/>
                  <a:gd name="connsiteY25" fmla="*/ 277812 h 1890712"/>
                  <a:gd name="connsiteX26" fmla="*/ 265112 w 1162050"/>
                  <a:gd name="connsiteY26" fmla="*/ 85724 h 1890712"/>
                  <a:gd name="connsiteX27" fmla="*/ 519112 w 1162050"/>
                  <a:gd name="connsiteY27" fmla="*/ 0 h 1890712"/>
                  <a:gd name="connsiteX28" fmla="*/ 704850 w 1162050"/>
                  <a:gd name="connsiteY28" fmla="*/ 3175 h 1890712"/>
                  <a:gd name="connsiteX29" fmla="*/ 942975 w 1162050"/>
                  <a:gd name="connsiteY29" fmla="*/ 114300 h 1890712"/>
                  <a:gd name="connsiteX30" fmla="*/ 1100137 w 1162050"/>
                  <a:gd name="connsiteY30" fmla="*/ 303212 h 1890712"/>
                  <a:gd name="connsiteX31" fmla="*/ 1162050 w 1162050"/>
                  <a:gd name="connsiteY31" fmla="*/ 506412 h 1890712"/>
                  <a:gd name="connsiteX32" fmla="*/ 1158875 w 1162050"/>
                  <a:gd name="connsiteY32" fmla="*/ 676275 h 1890712"/>
                  <a:gd name="connsiteX33" fmla="*/ 1090612 w 1162050"/>
                  <a:gd name="connsiteY33" fmla="*/ 882650 h 1890712"/>
                  <a:gd name="connsiteX34" fmla="*/ 957262 w 1162050"/>
                  <a:gd name="connsiteY34" fmla="*/ 1050925 h 1890712"/>
                  <a:gd name="connsiteX35" fmla="*/ 914400 w 1162050"/>
                  <a:gd name="connsiteY35" fmla="*/ 1111250 h 1890712"/>
                  <a:gd name="connsiteX36" fmla="*/ 904875 w 1162050"/>
                  <a:gd name="connsiteY36" fmla="*/ 1168400 h 1890712"/>
                  <a:gd name="connsiteX37" fmla="*/ 904875 w 1162050"/>
                  <a:gd name="connsiteY37" fmla="*/ 1257300 h 1890712"/>
                  <a:gd name="connsiteX38" fmla="*/ 868362 w 1162050"/>
                  <a:gd name="connsiteY38" fmla="*/ 1293812 h 1890712"/>
                  <a:gd name="connsiteX39" fmla="*/ 641350 w 1162050"/>
                  <a:gd name="connsiteY39" fmla="*/ 1293812 h 1890712"/>
                  <a:gd name="connsiteX40" fmla="*/ 590550 w 1162050"/>
                  <a:gd name="connsiteY40" fmla="*/ 1271587 h 1890712"/>
                  <a:gd name="connsiteX41" fmla="*/ 590550 w 1162050"/>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21005 w 1162418"/>
                  <a:gd name="connsiteY22" fmla="*/ 727075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7518 w 1162418"/>
                  <a:gd name="connsiteY21" fmla="*/ 831850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79768 w 1162418"/>
                  <a:gd name="connsiteY16" fmla="*/ 129381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0712 h 1890712"/>
                  <a:gd name="connsiteX1" fmla="*/ 581393 w 1162418"/>
                  <a:gd name="connsiteY1" fmla="*/ 1760537 h 1890712"/>
                  <a:gd name="connsiteX2" fmla="*/ 508368 w 1162418"/>
                  <a:gd name="connsiteY2" fmla="*/ 1716087 h 1890712"/>
                  <a:gd name="connsiteX3" fmla="*/ 475030 w 1162418"/>
                  <a:gd name="connsiteY3" fmla="*/ 1676400 h 1890712"/>
                  <a:gd name="connsiteX4" fmla="*/ 505193 w 1162418"/>
                  <a:gd name="connsiteY4" fmla="*/ 1636712 h 1890712"/>
                  <a:gd name="connsiteX5" fmla="*/ 717918 w 1162418"/>
                  <a:gd name="connsiteY5" fmla="*/ 1636712 h 1890712"/>
                  <a:gd name="connsiteX6" fmla="*/ 746493 w 1162418"/>
                  <a:gd name="connsiteY6" fmla="*/ 1589087 h 1890712"/>
                  <a:gd name="connsiteX7" fmla="*/ 716330 w 1162418"/>
                  <a:gd name="connsiteY7" fmla="*/ 1552575 h 1890712"/>
                  <a:gd name="connsiteX8" fmla="*/ 398830 w 1162418"/>
                  <a:gd name="connsiteY8" fmla="*/ 1552575 h 1890712"/>
                  <a:gd name="connsiteX9" fmla="*/ 360730 w 1162418"/>
                  <a:gd name="connsiteY9" fmla="*/ 1514475 h 1890712"/>
                  <a:gd name="connsiteX10" fmla="*/ 382955 w 1162418"/>
                  <a:gd name="connsiteY10" fmla="*/ 1466850 h 1890712"/>
                  <a:gd name="connsiteX11" fmla="*/ 797293 w 1162418"/>
                  <a:gd name="connsiteY11" fmla="*/ 1466850 h 1890712"/>
                  <a:gd name="connsiteX12" fmla="*/ 830630 w 1162418"/>
                  <a:gd name="connsiteY12" fmla="*/ 1419225 h 1890712"/>
                  <a:gd name="connsiteX13" fmla="*/ 795705 w 1162418"/>
                  <a:gd name="connsiteY13" fmla="*/ 1376362 h 1890712"/>
                  <a:gd name="connsiteX14" fmla="*/ 386130 w 1162418"/>
                  <a:gd name="connsiteY14" fmla="*/ 1376362 h 1890712"/>
                  <a:gd name="connsiteX15" fmla="*/ 322630 w 1162418"/>
                  <a:gd name="connsiteY15" fmla="*/ 1344612 h 1890712"/>
                  <a:gd name="connsiteX16" fmla="*/ 283340 w 1162418"/>
                  <a:gd name="connsiteY16" fmla="*/ 1292622 h 1890712"/>
                  <a:gd name="connsiteX17" fmla="*/ 271830 w 1162418"/>
                  <a:gd name="connsiteY17" fmla="*/ 1200150 h 1890712"/>
                  <a:gd name="connsiteX18" fmla="*/ 260718 w 1162418"/>
                  <a:gd name="connsiteY18" fmla="*/ 1120775 h 1890712"/>
                  <a:gd name="connsiteX19" fmla="*/ 205155 w 1162418"/>
                  <a:gd name="connsiteY19" fmla="*/ 1030287 h 1890712"/>
                  <a:gd name="connsiteX20" fmla="*/ 130543 w 1162418"/>
                  <a:gd name="connsiteY20" fmla="*/ 947737 h 1890712"/>
                  <a:gd name="connsiteX21" fmla="*/ 55137 w 1162418"/>
                  <a:gd name="connsiteY21" fmla="*/ 837803 h 1890712"/>
                  <a:gd name="connsiteX22" fmla="*/ 13861 w 1162418"/>
                  <a:gd name="connsiteY22" fmla="*/ 728266 h 1890712"/>
                  <a:gd name="connsiteX23" fmla="*/ 368 w 1162418"/>
                  <a:gd name="connsiteY23" fmla="*/ 593725 h 1890712"/>
                  <a:gd name="connsiteX24" fmla="*/ 11480 w 1162418"/>
                  <a:gd name="connsiteY24" fmla="*/ 468312 h 1890712"/>
                  <a:gd name="connsiteX25" fmla="*/ 81330 w 1162418"/>
                  <a:gd name="connsiteY25" fmla="*/ 277812 h 1890712"/>
                  <a:gd name="connsiteX26" fmla="*/ 265480 w 1162418"/>
                  <a:gd name="connsiteY26" fmla="*/ 85724 h 1890712"/>
                  <a:gd name="connsiteX27" fmla="*/ 519480 w 1162418"/>
                  <a:gd name="connsiteY27" fmla="*/ 0 h 1890712"/>
                  <a:gd name="connsiteX28" fmla="*/ 705218 w 1162418"/>
                  <a:gd name="connsiteY28" fmla="*/ 3175 h 1890712"/>
                  <a:gd name="connsiteX29" fmla="*/ 943343 w 1162418"/>
                  <a:gd name="connsiteY29" fmla="*/ 114300 h 1890712"/>
                  <a:gd name="connsiteX30" fmla="*/ 1100505 w 1162418"/>
                  <a:gd name="connsiteY30" fmla="*/ 303212 h 1890712"/>
                  <a:gd name="connsiteX31" fmla="*/ 1162418 w 1162418"/>
                  <a:gd name="connsiteY31" fmla="*/ 506412 h 1890712"/>
                  <a:gd name="connsiteX32" fmla="*/ 1159243 w 1162418"/>
                  <a:gd name="connsiteY32" fmla="*/ 676275 h 1890712"/>
                  <a:gd name="connsiteX33" fmla="*/ 1090980 w 1162418"/>
                  <a:gd name="connsiteY33" fmla="*/ 882650 h 1890712"/>
                  <a:gd name="connsiteX34" fmla="*/ 957630 w 1162418"/>
                  <a:gd name="connsiteY34" fmla="*/ 1050925 h 1890712"/>
                  <a:gd name="connsiteX35" fmla="*/ 914768 w 1162418"/>
                  <a:gd name="connsiteY35" fmla="*/ 1111250 h 1890712"/>
                  <a:gd name="connsiteX36" fmla="*/ 905243 w 1162418"/>
                  <a:gd name="connsiteY36" fmla="*/ 1168400 h 1890712"/>
                  <a:gd name="connsiteX37" fmla="*/ 905243 w 1162418"/>
                  <a:gd name="connsiteY37" fmla="*/ 1257300 h 1890712"/>
                  <a:gd name="connsiteX38" fmla="*/ 868730 w 1162418"/>
                  <a:gd name="connsiteY38" fmla="*/ 1293812 h 1890712"/>
                  <a:gd name="connsiteX39" fmla="*/ 641718 w 1162418"/>
                  <a:gd name="connsiteY39" fmla="*/ 1293812 h 1890712"/>
                  <a:gd name="connsiteX40" fmla="*/ 590918 w 1162418"/>
                  <a:gd name="connsiteY40" fmla="*/ 1271587 h 1890712"/>
                  <a:gd name="connsiteX41" fmla="*/ 590918 w 1162418"/>
                  <a:gd name="connsiteY41" fmla="*/ 1204912 h 1890712"/>
                  <a:gd name="connsiteX0" fmla="*/ 584568 w 1162418"/>
                  <a:gd name="connsiteY0" fmla="*/ 1892938 h 1892938"/>
                  <a:gd name="connsiteX1" fmla="*/ 581393 w 1162418"/>
                  <a:gd name="connsiteY1" fmla="*/ 1762763 h 1892938"/>
                  <a:gd name="connsiteX2" fmla="*/ 508368 w 1162418"/>
                  <a:gd name="connsiteY2" fmla="*/ 1718313 h 1892938"/>
                  <a:gd name="connsiteX3" fmla="*/ 475030 w 1162418"/>
                  <a:gd name="connsiteY3" fmla="*/ 1678626 h 1892938"/>
                  <a:gd name="connsiteX4" fmla="*/ 505193 w 1162418"/>
                  <a:gd name="connsiteY4" fmla="*/ 1638938 h 1892938"/>
                  <a:gd name="connsiteX5" fmla="*/ 717918 w 1162418"/>
                  <a:gd name="connsiteY5" fmla="*/ 1638938 h 1892938"/>
                  <a:gd name="connsiteX6" fmla="*/ 746493 w 1162418"/>
                  <a:gd name="connsiteY6" fmla="*/ 1591313 h 1892938"/>
                  <a:gd name="connsiteX7" fmla="*/ 716330 w 1162418"/>
                  <a:gd name="connsiteY7" fmla="*/ 1554801 h 1892938"/>
                  <a:gd name="connsiteX8" fmla="*/ 398830 w 1162418"/>
                  <a:gd name="connsiteY8" fmla="*/ 1554801 h 1892938"/>
                  <a:gd name="connsiteX9" fmla="*/ 360730 w 1162418"/>
                  <a:gd name="connsiteY9" fmla="*/ 1516701 h 1892938"/>
                  <a:gd name="connsiteX10" fmla="*/ 382955 w 1162418"/>
                  <a:gd name="connsiteY10" fmla="*/ 1469076 h 1892938"/>
                  <a:gd name="connsiteX11" fmla="*/ 797293 w 1162418"/>
                  <a:gd name="connsiteY11" fmla="*/ 1469076 h 1892938"/>
                  <a:gd name="connsiteX12" fmla="*/ 830630 w 1162418"/>
                  <a:gd name="connsiteY12" fmla="*/ 1421451 h 1892938"/>
                  <a:gd name="connsiteX13" fmla="*/ 795705 w 1162418"/>
                  <a:gd name="connsiteY13" fmla="*/ 1378588 h 1892938"/>
                  <a:gd name="connsiteX14" fmla="*/ 386130 w 1162418"/>
                  <a:gd name="connsiteY14" fmla="*/ 1378588 h 1892938"/>
                  <a:gd name="connsiteX15" fmla="*/ 322630 w 1162418"/>
                  <a:gd name="connsiteY15" fmla="*/ 1346838 h 1892938"/>
                  <a:gd name="connsiteX16" fmla="*/ 283340 w 1162418"/>
                  <a:gd name="connsiteY16" fmla="*/ 1294848 h 1892938"/>
                  <a:gd name="connsiteX17" fmla="*/ 271830 w 1162418"/>
                  <a:gd name="connsiteY17" fmla="*/ 1202376 h 1892938"/>
                  <a:gd name="connsiteX18" fmla="*/ 260718 w 1162418"/>
                  <a:gd name="connsiteY18" fmla="*/ 1123001 h 1892938"/>
                  <a:gd name="connsiteX19" fmla="*/ 205155 w 1162418"/>
                  <a:gd name="connsiteY19" fmla="*/ 1032513 h 1892938"/>
                  <a:gd name="connsiteX20" fmla="*/ 130543 w 1162418"/>
                  <a:gd name="connsiteY20" fmla="*/ 949963 h 1892938"/>
                  <a:gd name="connsiteX21" fmla="*/ 55137 w 1162418"/>
                  <a:gd name="connsiteY21" fmla="*/ 840029 h 1892938"/>
                  <a:gd name="connsiteX22" fmla="*/ 13861 w 1162418"/>
                  <a:gd name="connsiteY22" fmla="*/ 730492 h 1892938"/>
                  <a:gd name="connsiteX23" fmla="*/ 368 w 1162418"/>
                  <a:gd name="connsiteY23" fmla="*/ 595951 h 1892938"/>
                  <a:gd name="connsiteX24" fmla="*/ 11480 w 1162418"/>
                  <a:gd name="connsiteY24" fmla="*/ 470538 h 1892938"/>
                  <a:gd name="connsiteX25" fmla="*/ 81330 w 1162418"/>
                  <a:gd name="connsiteY25" fmla="*/ 280038 h 1892938"/>
                  <a:gd name="connsiteX26" fmla="*/ 265480 w 1162418"/>
                  <a:gd name="connsiteY26" fmla="*/ 87950 h 1892938"/>
                  <a:gd name="connsiteX27" fmla="*/ 519480 w 1162418"/>
                  <a:gd name="connsiteY27" fmla="*/ 2226 h 1892938"/>
                  <a:gd name="connsiteX28" fmla="*/ 705218 w 1162418"/>
                  <a:gd name="connsiteY28" fmla="*/ 5401 h 1892938"/>
                  <a:gd name="connsiteX29" fmla="*/ 943343 w 1162418"/>
                  <a:gd name="connsiteY29" fmla="*/ 116526 h 1892938"/>
                  <a:gd name="connsiteX30" fmla="*/ 1100505 w 1162418"/>
                  <a:gd name="connsiteY30" fmla="*/ 305438 h 1892938"/>
                  <a:gd name="connsiteX31" fmla="*/ 1162418 w 1162418"/>
                  <a:gd name="connsiteY31" fmla="*/ 508638 h 1892938"/>
                  <a:gd name="connsiteX32" fmla="*/ 1159243 w 1162418"/>
                  <a:gd name="connsiteY32" fmla="*/ 678501 h 1892938"/>
                  <a:gd name="connsiteX33" fmla="*/ 1090980 w 1162418"/>
                  <a:gd name="connsiteY33" fmla="*/ 884876 h 1892938"/>
                  <a:gd name="connsiteX34" fmla="*/ 957630 w 1162418"/>
                  <a:gd name="connsiteY34" fmla="*/ 1053151 h 1892938"/>
                  <a:gd name="connsiteX35" fmla="*/ 914768 w 1162418"/>
                  <a:gd name="connsiteY35" fmla="*/ 1113476 h 1892938"/>
                  <a:gd name="connsiteX36" fmla="*/ 905243 w 1162418"/>
                  <a:gd name="connsiteY36" fmla="*/ 1170626 h 1892938"/>
                  <a:gd name="connsiteX37" fmla="*/ 905243 w 1162418"/>
                  <a:gd name="connsiteY37" fmla="*/ 1259526 h 1892938"/>
                  <a:gd name="connsiteX38" fmla="*/ 868730 w 1162418"/>
                  <a:gd name="connsiteY38" fmla="*/ 1296038 h 1892938"/>
                  <a:gd name="connsiteX39" fmla="*/ 641718 w 1162418"/>
                  <a:gd name="connsiteY39" fmla="*/ 1296038 h 1892938"/>
                  <a:gd name="connsiteX40" fmla="*/ 590918 w 1162418"/>
                  <a:gd name="connsiteY40" fmla="*/ 1273813 h 1892938"/>
                  <a:gd name="connsiteX41" fmla="*/ 590918 w 1162418"/>
                  <a:gd name="connsiteY41" fmla="*/ 1207138 h 1892938"/>
                  <a:gd name="connsiteX0" fmla="*/ 584568 w 1162418"/>
                  <a:gd name="connsiteY0" fmla="*/ 1895823 h 1895823"/>
                  <a:gd name="connsiteX1" fmla="*/ 581393 w 1162418"/>
                  <a:gd name="connsiteY1" fmla="*/ 1765648 h 1895823"/>
                  <a:gd name="connsiteX2" fmla="*/ 508368 w 1162418"/>
                  <a:gd name="connsiteY2" fmla="*/ 1721198 h 1895823"/>
                  <a:gd name="connsiteX3" fmla="*/ 475030 w 1162418"/>
                  <a:gd name="connsiteY3" fmla="*/ 1681511 h 1895823"/>
                  <a:gd name="connsiteX4" fmla="*/ 505193 w 1162418"/>
                  <a:gd name="connsiteY4" fmla="*/ 1641823 h 1895823"/>
                  <a:gd name="connsiteX5" fmla="*/ 717918 w 1162418"/>
                  <a:gd name="connsiteY5" fmla="*/ 1641823 h 1895823"/>
                  <a:gd name="connsiteX6" fmla="*/ 746493 w 1162418"/>
                  <a:gd name="connsiteY6" fmla="*/ 1594198 h 1895823"/>
                  <a:gd name="connsiteX7" fmla="*/ 716330 w 1162418"/>
                  <a:gd name="connsiteY7" fmla="*/ 1557686 h 1895823"/>
                  <a:gd name="connsiteX8" fmla="*/ 398830 w 1162418"/>
                  <a:gd name="connsiteY8" fmla="*/ 1557686 h 1895823"/>
                  <a:gd name="connsiteX9" fmla="*/ 360730 w 1162418"/>
                  <a:gd name="connsiteY9" fmla="*/ 1519586 h 1895823"/>
                  <a:gd name="connsiteX10" fmla="*/ 382955 w 1162418"/>
                  <a:gd name="connsiteY10" fmla="*/ 1471961 h 1895823"/>
                  <a:gd name="connsiteX11" fmla="*/ 797293 w 1162418"/>
                  <a:gd name="connsiteY11" fmla="*/ 1471961 h 1895823"/>
                  <a:gd name="connsiteX12" fmla="*/ 830630 w 1162418"/>
                  <a:gd name="connsiteY12" fmla="*/ 1424336 h 1895823"/>
                  <a:gd name="connsiteX13" fmla="*/ 795705 w 1162418"/>
                  <a:gd name="connsiteY13" fmla="*/ 1381473 h 1895823"/>
                  <a:gd name="connsiteX14" fmla="*/ 386130 w 1162418"/>
                  <a:gd name="connsiteY14" fmla="*/ 1381473 h 1895823"/>
                  <a:gd name="connsiteX15" fmla="*/ 322630 w 1162418"/>
                  <a:gd name="connsiteY15" fmla="*/ 1349723 h 1895823"/>
                  <a:gd name="connsiteX16" fmla="*/ 283340 w 1162418"/>
                  <a:gd name="connsiteY16" fmla="*/ 1297733 h 1895823"/>
                  <a:gd name="connsiteX17" fmla="*/ 271830 w 1162418"/>
                  <a:gd name="connsiteY17" fmla="*/ 1205261 h 1895823"/>
                  <a:gd name="connsiteX18" fmla="*/ 260718 w 1162418"/>
                  <a:gd name="connsiteY18" fmla="*/ 1125886 h 1895823"/>
                  <a:gd name="connsiteX19" fmla="*/ 205155 w 1162418"/>
                  <a:gd name="connsiteY19" fmla="*/ 1035398 h 1895823"/>
                  <a:gd name="connsiteX20" fmla="*/ 130543 w 1162418"/>
                  <a:gd name="connsiteY20" fmla="*/ 952848 h 1895823"/>
                  <a:gd name="connsiteX21" fmla="*/ 55137 w 1162418"/>
                  <a:gd name="connsiteY21" fmla="*/ 842914 h 1895823"/>
                  <a:gd name="connsiteX22" fmla="*/ 13861 w 1162418"/>
                  <a:gd name="connsiteY22" fmla="*/ 733377 h 1895823"/>
                  <a:gd name="connsiteX23" fmla="*/ 368 w 1162418"/>
                  <a:gd name="connsiteY23" fmla="*/ 598836 h 1895823"/>
                  <a:gd name="connsiteX24" fmla="*/ 11480 w 1162418"/>
                  <a:gd name="connsiteY24" fmla="*/ 473423 h 1895823"/>
                  <a:gd name="connsiteX25" fmla="*/ 81330 w 1162418"/>
                  <a:gd name="connsiteY25" fmla="*/ 282923 h 1895823"/>
                  <a:gd name="connsiteX26" fmla="*/ 265480 w 1162418"/>
                  <a:gd name="connsiteY26" fmla="*/ 90835 h 1895823"/>
                  <a:gd name="connsiteX27" fmla="*/ 519480 w 1162418"/>
                  <a:gd name="connsiteY27" fmla="*/ 5111 h 1895823"/>
                  <a:gd name="connsiteX28" fmla="*/ 705218 w 1162418"/>
                  <a:gd name="connsiteY28" fmla="*/ 8286 h 1895823"/>
                  <a:gd name="connsiteX29" fmla="*/ 943343 w 1162418"/>
                  <a:gd name="connsiteY29" fmla="*/ 119411 h 1895823"/>
                  <a:gd name="connsiteX30" fmla="*/ 1100505 w 1162418"/>
                  <a:gd name="connsiteY30" fmla="*/ 308323 h 1895823"/>
                  <a:gd name="connsiteX31" fmla="*/ 1162418 w 1162418"/>
                  <a:gd name="connsiteY31" fmla="*/ 511523 h 1895823"/>
                  <a:gd name="connsiteX32" fmla="*/ 1159243 w 1162418"/>
                  <a:gd name="connsiteY32" fmla="*/ 681386 h 1895823"/>
                  <a:gd name="connsiteX33" fmla="*/ 1090980 w 1162418"/>
                  <a:gd name="connsiteY33" fmla="*/ 887761 h 1895823"/>
                  <a:gd name="connsiteX34" fmla="*/ 957630 w 1162418"/>
                  <a:gd name="connsiteY34" fmla="*/ 1056036 h 1895823"/>
                  <a:gd name="connsiteX35" fmla="*/ 914768 w 1162418"/>
                  <a:gd name="connsiteY35" fmla="*/ 1116361 h 1895823"/>
                  <a:gd name="connsiteX36" fmla="*/ 905243 w 1162418"/>
                  <a:gd name="connsiteY36" fmla="*/ 1173511 h 1895823"/>
                  <a:gd name="connsiteX37" fmla="*/ 905243 w 1162418"/>
                  <a:gd name="connsiteY37" fmla="*/ 1262411 h 1895823"/>
                  <a:gd name="connsiteX38" fmla="*/ 868730 w 1162418"/>
                  <a:gd name="connsiteY38" fmla="*/ 1298923 h 1895823"/>
                  <a:gd name="connsiteX39" fmla="*/ 641718 w 1162418"/>
                  <a:gd name="connsiteY39" fmla="*/ 1298923 h 1895823"/>
                  <a:gd name="connsiteX40" fmla="*/ 590918 w 1162418"/>
                  <a:gd name="connsiteY40" fmla="*/ 1276698 h 1895823"/>
                  <a:gd name="connsiteX41" fmla="*/ 590918 w 1162418"/>
                  <a:gd name="connsiteY41" fmla="*/ 1210023 h 1895823"/>
                  <a:gd name="connsiteX0" fmla="*/ 584568 w 1162418"/>
                  <a:gd name="connsiteY0" fmla="*/ 1897931 h 1897931"/>
                  <a:gd name="connsiteX1" fmla="*/ 581393 w 1162418"/>
                  <a:gd name="connsiteY1" fmla="*/ 1767756 h 1897931"/>
                  <a:gd name="connsiteX2" fmla="*/ 508368 w 1162418"/>
                  <a:gd name="connsiteY2" fmla="*/ 1723306 h 1897931"/>
                  <a:gd name="connsiteX3" fmla="*/ 475030 w 1162418"/>
                  <a:gd name="connsiteY3" fmla="*/ 1683619 h 1897931"/>
                  <a:gd name="connsiteX4" fmla="*/ 505193 w 1162418"/>
                  <a:gd name="connsiteY4" fmla="*/ 1643931 h 1897931"/>
                  <a:gd name="connsiteX5" fmla="*/ 717918 w 1162418"/>
                  <a:gd name="connsiteY5" fmla="*/ 1643931 h 1897931"/>
                  <a:gd name="connsiteX6" fmla="*/ 746493 w 1162418"/>
                  <a:gd name="connsiteY6" fmla="*/ 1596306 h 1897931"/>
                  <a:gd name="connsiteX7" fmla="*/ 716330 w 1162418"/>
                  <a:gd name="connsiteY7" fmla="*/ 1559794 h 1897931"/>
                  <a:gd name="connsiteX8" fmla="*/ 398830 w 1162418"/>
                  <a:gd name="connsiteY8" fmla="*/ 1559794 h 1897931"/>
                  <a:gd name="connsiteX9" fmla="*/ 360730 w 1162418"/>
                  <a:gd name="connsiteY9" fmla="*/ 1521694 h 1897931"/>
                  <a:gd name="connsiteX10" fmla="*/ 382955 w 1162418"/>
                  <a:gd name="connsiteY10" fmla="*/ 1474069 h 1897931"/>
                  <a:gd name="connsiteX11" fmla="*/ 797293 w 1162418"/>
                  <a:gd name="connsiteY11" fmla="*/ 1474069 h 1897931"/>
                  <a:gd name="connsiteX12" fmla="*/ 830630 w 1162418"/>
                  <a:gd name="connsiteY12" fmla="*/ 1426444 h 1897931"/>
                  <a:gd name="connsiteX13" fmla="*/ 795705 w 1162418"/>
                  <a:gd name="connsiteY13" fmla="*/ 1383581 h 1897931"/>
                  <a:gd name="connsiteX14" fmla="*/ 386130 w 1162418"/>
                  <a:gd name="connsiteY14" fmla="*/ 1383581 h 1897931"/>
                  <a:gd name="connsiteX15" fmla="*/ 322630 w 1162418"/>
                  <a:gd name="connsiteY15" fmla="*/ 1351831 h 1897931"/>
                  <a:gd name="connsiteX16" fmla="*/ 283340 w 1162418"/>
                  <a:gd name="connsiteY16" fmla="*/ 1299841 h 1897931"/>
                  <a:gd name="connsiteX17" fmla="*/ 271830 w 1162418"/>
                  <a:gd name="connsiteY17" fmla="*/ 1207369 h 1897931"/>
                  <a:gd name="connsiteX18" fmla="*/ 260718 w 1162418"/>
                  <a:gd name="connsiteY18" fmla="*/ 1127994 h 1897931"/>
                  <a:gd name="connsiteX19" fmla="*/ 205155 w 1162418"/>
                  <a:gd name="connsiteY19" fmla="*/ 1037506 h 1897931"/>
                  <a:gd name="connsiteX20" fmla="*/ 130543 w 1162418"/>
                  <a:gd name="connsiteY20" fmla="*/ 954956 h 1897931"/>
                  <a:gd name="connsiteX21" fmla="*/ 55137 w 1162418"/>
                  <a:gd name="connsiteY21" fmla="*/ 845022 h 1897931"/>
                  <a:gd name="connsiteX22" fmla="*/ 13861 w 1162418"/>
                  <a:gd name="connsiteY22" fmla="*/ 735485 h 1897931"/>
                  <a:gd name="connsiteX23" fmla="*/ 368 w 1162418"/>
                  <a:gd name="connsiteY23" fmla="*/ 600944 h 1897931"/>
                  <a:gd name="connsiteX24" fmla="*/ 11480 w 1162418"/>
                  <a:gd name="connsiteY24" fmla="*/ 475531 h 1897931"/>
                  <a:gd name="connsiteX25" fmla="*/ 81330 w 1162418"/>
                  <a:gd name="connsiteY25" fmla="*/ 285031 h 1897931"/>
                  <a:gd name="connsiteX26" fmla="*/ 265480 w 1162418"/>
                  <a:gd name="connsiteY26" fmla="*/ 92943 h 1897931"/>
                  <a:gd name="connsiteX27" fmla="*/ 519480 w 1162418"/>
                  <a:gd name="connsiteY27" fmla="*/ 3648 h 1897931"/>
                  <a:gd name="connsiteX28" fmla="*/ 705218 w 1162418"/>
                  <a:gd name="connsiteY28" fmla="*/ 10394 h 1897931"/>
                  <a:gd name="connsiteX29" fmla="*/ 943343 w 1162418"/>
                  <a:gd name="connsiteY29" fmla="*/ 121519 h 1897931"/>
                  <a:gd name="connsiteX30" fmla="*/ 1100505 w 1162418"/>
                  <a:gd name="connsiteY30" fmla="*/ 310431 h 1897931"/>
                  <a:gd name="connsiteX31" fmla="*/ 1162418 w 1162418"/>
                  <a:gd name="connsiteY31" fmla="*/ 513631 h 1897931"/>
                  <a:gd name="connsiteX32" fmla="*/ 1159243 w 1162418"/>
                  <a:gd name="connsiteY32" fmla="*/ 683494 h 1897931"/>
                  <a:gd name="connsiteX33" fmla="*/ 1090980 w 1162418"/>
                  <a:gd name="connsiteY33" fmla="*/ 889869 h 1897931"/>
                  <a:gd name="connsiteX34" fmla="*/ 957630 w 1162418"/>
                  <a:gd name="connsiteY34" fmla="*/ 1058144 h 1897931"/>
                  <a:gd name="connsiteX35" fmla="*/ 914768 w 1162418"/>
                  <a:gd name="connsiteY35" fmla="*/ 1118469 h 1897931"/>
                  <a:gd name="connsiteX36" fmla="*/ 905243 w 1162418"/>
                  <a:gd name="connsiteY36" fmla="*/ 1175619 h 1897931"/>
                  <a:gd name="connsiteX37" fmla="*/ 905243 w 1162418"/>
                  <a:gd name="connsiteY37" fmla="*/ 1264519 h 1897931"/>
                  <a:gd name="connsiteX38" fmla="*/ 868730 w 1162418"/>
                  <a:gd name="connsiteY38" fmla="*/ 1301031 h 1897931"/>
                  <a:gd name="connsiteX39" fmla="*/ 641718 w 1162418"/>
                  <a:gd name="connsiteY39" fmla="*/ 1301031 h 1897931"/>
                  <a:gd name="connsiteX40" fmla="*/ 590918 w 1162418"/>
                  <a:gd name="connsiteY40" fmla="*/ 1278806 h 1897931"/>
                  <a:gd name="connsiteX41" fmla="*/ 590918 w 1162418"/>
                  <a:gd name="connsiteY41" fmla="*/ 1212131 h 1897931"/>
                  <a:gd name="connsiteX0" fmla="*/ 584568 w 1162418"/>
                  <a:gd name="connsiteY0" fmla="*/ 1897931 h 1897931"/>
                  <a:gd name="connsiteX1" fmla="*/ 581393 w 1162418"/>
                  <a:gd name="connsiteY1" fmla="*/ 1767756 h 1897931"/>
                  <a:gd name="connsiteX2" fmla="*/ 508368 w 1162418"/>
                  <a:gd name="connsiteY2" fmla="*/ 1723306 h 1897931"/>
                  <a:gd name="connsiteX3" fmla="*/ 475030 w 1162418"/>
                  <a:gd name="connsiteY3" fmla="*/ 1683619 h 1897931"/>
                  <a:gd name="connsiteX4" fmla="*/ 505193 w 1162418"/>
                  <a:gd name="connsiteY4" fmla="*/ 1643931 h 1897931"/>
                  <a:gd name="connsiteX5" fmla="*/ 717918 w 1162418"/>
                  <a:gd name="connsiteY5" fmla="*/ 1643931 h 1897931"/>
                  <a:gd name="connsiteX6" fmla="*/ 746493 w 1162418"/>
                  <a:gd name="connsiteY6" fmla="*/ 1596306 h 1897931"/>
                  <a:gd name="connsiteX7" fmla="*/ 716330 w 1162418"/>
                  <a:gd name="connsiteY7" fmla="*/ 1559794 h 1897931"/>
                  <a:gd name="connsiteX8" fmla="*/ 398830 w 1162418"/>
                  <a:gd name="connsiteY8" fmla="*/ 1559794 h 1897931"/>
                  <a:gd name="connsiteX9" fmla="*/ 360730 w 1162418"/>
                  <a:gd name="connsiteY9" fmla="*/ 1521694 h 1897931"/>
                  <a:gd name="connsiteX10" fmla="*/ 382955 w 1162418"/>
                  <a:gd name="connsiteY10" fmla="*/ 1474069 h 1897931"/>
                  <a:gd name="connsiteX11" fmla="*/ 797293 w 1162418"/>
                  <a:gd name="connsiteY11" fmla="*/ 1474069 h 1897931"/>
                  <a:gd name="connsiteX12" fmla="*/ 830630 w 1162418"/>
                  <a:gd name="connsiteY12" fmla="*/ 1426444 h 1897931"/>
                  <a:gd name="connsiteX13" fmla="*/ 795705 w 1162418"/>
                  <a:gd name="connsiteY13" fmla="*/ 1383581 h 1897931"/>
                  <a:gd name="connsiteX14" fmla="*/ 386130 w 1162418"/>
                  <a:gd name="connsiteY14" fmla="*/ 1383581 h 1897931"/>
                  <a:gd name="connsiteX15" fmla="*/ 322630 w 1162418"/>
                  <a:gd name="connsiteY15" fmla="*/ 1351831 h 1897931"/>
                  <a:gd name="connsiteX16" fmla="*/ 283340 w 1162418"/>
                  <a:gd name="connsiteY16" fmla="*/ 1299841 h 1897931"/>
                  <a:gd name="connsiteX17" fmla="*/ 271830 w 1162418"/>
                  <a:gd name="connsiteY17" fmla="*/ 1207369 h 1897931"/>
                  <a:gd name="connsiteX18" fmla="*/ 260718 w 1162418"/>
                  <a:gd name="connsiteY18" fmla="*/ 1127994 h 1897931"/>
                  <a:gd name="connsiteX19" fmla="*/ 205155 w 1162418"/>
                  <a:gd name="connsiteY19" fmla="*/ 1037506 h 1897931"/>
                  <a:gd name="connsiteX20" fmla="*/ 130543 w 1162418"/>
                  <a:gd name="connsiteY20" fmla="*/ 954956 h 1897931"/>
                  <a:gd name="connsiteX21" fmla="*/ 55137 w 1162418"/>
                  <a:gd name="connsiteY21" fmla="*/ 845022 h 1897931"/>
                  <a:gd name="connsiteX22" fmla="*/ 13861 w 1162418"/>
                  <a:gd name="connsiteY22" fmla="*/ 735485 h 1897931"/>
                  <a:gd name="connsiteX23" fmla="*/ 368 w 1162418"/>
                  <a:gd name="connsiteY23" fmla="*/ 600944 h 1897931"/>
                  <a:gd name="connsiteX24" fmla="*/ 11480 w 1162418"/>
                  <a:gd name="connsiteY24" fmla="*/ 475531 h 1897931"/>
                  <a:gd name="connsiteX25" fmla="*/ 81330 w 1162418"/>
                  <a:gd name="connsiteY25" fmla="*/ 285031 h 1897931"/>
                  <a:gd name="connsiteX26" fmla="*/ 265480 w 1162418"/>
                  <a:gd name="connsiteY26" fmla="*/ 92943 h 1897931"/>
                  <a:gd name="connsiteX27" fmla="*/ 519480 w 1162418"/>
                  <a:gd name="connsiteY27" fmla="*/ 3648 h 1897931"/>
                  <a:gd name="connsiteX28" fmla="*/ 705218 w 1162418"/>
                  <a:gd name="connsiteY28" fmla="*/ 10394 h 1897931"/>
                  <a:gd name="connsiteX29" fmla="*/ 943343 w 1162418"/>
                  <a:gd name="connsiteY29" fmla="*/ 121519 h 1897931"/>
                  <a:gd name="connsiteX30" fmla="*/ 1100505 w 1162418"/>
                  <a:gd name="connsiteY30" fmla="*/ 310431 h 1897931"/>
                  <a:gd name="connsiteX31" fmla="*/ 1162418 w 1162418"/>
                  <a:gd name="connsiteY31" fmla="*/ 513631 h 1897931"/>
                  <a:gd name="connsiteX32" fmla="*/ 1159243 w 1162418"/>
                  <a:gd name="connsiteY32" fmla="*/ 683494 h 1897931"/>
                  <a:gd name="connsiteX33" fmla="*/ 1090980 w 1162418"/>
                  <a:gd name="connsiteY33" fmla="*/ 889869 h 1897931"/>
                  <a:gd name="connsiteX34" fmla="*/ 957630 w 1162418"/>
                  <a:gd name="connsiteY34" fmla="*/ 1058144 h 1897931"/>
                  <a:gd name="connsiteX35" fmla="*/ 914768 w 1162418"/>
                  <a:gd name="connsiteY35" fmla="*/ 1118469 h 1897931"/>
                  <a:gd name="connsiteX36" fmla="*/ 905243 w 1162418"/>
                  <a:gd name="connsiteY36" fmla="*/ 1175619 h 1897931"/>
                  <a:gd name="connsiteX37" fmla="*/ 905243 w 1162418"/>
                  <a:gd name="connsiteY37" fmla="*/ 1264519 h 1897931"/>
                  <a:gd name="connsiteX38" fmla="*/ 868730 w 1162418"/>
                  <a:gd name="connsiteY38" fmla="*/ 1301031 h 1897931"/>
                  <a:gd name="connsiteX39" fmla="*/ 641718 w 1162418"/>
                  <a:gd name="connsiteY39" fmla="*/ 1301031 h 1897931"/>
                  <a:gd name="connsiteX40" fmla="*/ 590918 w 1162418"/>
                  <a:gd name="connsiteY40" fmla="*/ 1278806 h 1897931"/>
                  <a:gd name="connsiteX41" fmla="*/ 590918 w 1162418"/>
                  <a:gd name="connsiteY41" fmla="*/ 1212131 h 1897931"/>
                  <a:gd name="connsiteX0" fmla="*/ 584568 w 1162418"/>
                  <a:gd name="connsiteY0" fmla="*/ 1894283 h 1894283"/>
                  <a:gd name="connsiteX1" fmla="*/ 581393 w 1162418"/>
                  <a:gd name="connsiteY1" fmla="*/ 1764108 h 1894283"/>
                  <a:gd name="connsiteX2" fmla="*/ 508368 w 1162418"/>
                  <a:gd name="connsiteY2" fmla="*/ 1719658 h 1894283"/>
                  <a:gd name="connsiteX3" fmla="*/ 475030 w 1162418"/>
                  <a:gd name="connsiteY3" fmla="*/ 1679971 h 1894283"/>
                  <a:gd name="connsiteX4" fmla="*/ 505193 w 1162418"/>
                  <a:gd name="connsiteY4" fmla="*/ 1640283 h 1894283"/>
                  <a:gd name="connsiteX5" fmla="*/ 717918 w 1162418"/>
                  <a:gd name="connsiteY5" fmla="*/ 1640283 h 1894283"/>
                  <a:gd name="connsiteX6" fmla="*/ 746493 w 1162418"/>
                  <a:gd name="connsiteY6" fmla="*/ 1592658 h 1894283"/>
                  <a:gd name="connsiteX7" fmla="*/ 716330 w 1162418"/>
                  <a:gd name="connsiteY7" fmla="*/ 1556146 h 1894283"/>
                  <a:gd name="connsiteX8" fmla="*/ 398830 w 1162418"/>
                  <a:gd name="connsiteY8" fmla="*/ 1556146 h 1894283"/>
                  <a:gd name="connsiteX9" fmla="*/ 360730 w 1162418"/>
                  <a:gd name="connsiteY9" fmla="*/ 1518046 h 1894283"/>
                  <a:gd name="connsiteX10" fmla="*/ 382955 w 1162418"/>
                  <a:gd name="connsiteY10" fmla="*/ 1470421 h 1894283"/>
                  <a:gd name="connsiteX11" fmla="*/ 797293 w 1162418"/>
                  <a:gd name="connsiteY11" fmla="*/ 1470421 h 1894283"/>
                  <a:gd name="connsiteX12" fmla="*/ 830630 w 1162418"/>
                  <a:gd name="connsiteY12" fmla="*/ 1422796 h 1894283"/>
                  <a:gd name="connsiteX13" fmla="*/ 795705 w 1162418"/>
                  <a:gd name="connsiteY13" fmla="*/ 1379933 h 1894283"/>
                  <a:gd name="connsiteX14" fmla="*/ 386130 w 1162418"/>
                  <a:gd name="connsiteY14" fmla="*/ 1379933 h 1894283"/>
                  <a:gd name="connsiteX15" fmla="*/ 322630 w 1162418"/>
                  <a:gd name="connsiteY15" fmla="*/ 1348183 h 1894283"/>
                  <a:gd name="connsiteX16" fmla="*/ 283340 w 1162418"/>
                  <a:gd name="connsiteY16" fmla="*/ 1296193 h 1894283"/>
                  <a:gd name="connsiteX17" fmla="*/ 271830 w 1162418"/>
                  <a:gd name="connsiteY17" fmla="*/ 1203721 h 1894283"/>
                  <a:gd name="connsiteX18" fmla="*/ 260718 w 1162418"/>
                  <a:gd name="connsiteY18" fmla="*/ 1124346 h 1894283"/>
                  <a:gd name="connsiteX19" fmla="*/ 205155 w 1162418"/>
                  <a:gd name="connsiteY19" fmla="*/ 1033858 h 1894283"/>
                  <a:gd name="connsiteX20" fmla="*/ 130543 w 1162418"/>
                  <a:gd name="connsiteY20" fmla="*/ 951308 h 1894283"/>
                  <a:gd name="connsiteX21" fmla="*/ 55137 w 1162418"/>
                  <a:gd name="connsiteY21" fmla="*/ 841374 h 1894283"/>
                  <a:gd name="connsiteX22" fmla="*/ 13861 w 1162418"/>
                  <a:gd name="connsiteY22" fmla="*/ 731837 h 1894283"/>
                  <a:gd name="connsiteX23" fmla="*/ 368 w 1162418"/>
                  <a:gd name="connsiteY23" fmla="*/ 597296 h 1894283"/>
                  <a:gd name="connsiteX24" fmla="*/ 11480 w 1162418"/>
                  <a:gd name="connsiteY24" fmla="*/ 471883 h 1894283"/>
                  <a:gd name="connsiteX25" fmla="*/ 81330 w 1162418"/>
                  <a:gd name="connsiteY25" fmla="*/ 281383 h 1894283"/>
                  <a:gd name="connsiteX26" fmla="*/ 265480 w 1162418"/>
                  <a:gd name="connsiteY26" fmla="*/ 89295 h 1894283"/>
                  <a:gd name="connsiteX27" fmla="*/ 519480 w 1162418"/>
                  <a:gd name="connsiteY27" fmla="*/ 0 h 1894283"/>
                  <a:gd name="connsiteX28" fmla="*/ 705218 w 1162418"/>
                  <a:gd name="connsiteY28" fmla="*/ 6746 h 1894283"/>
                  <a:gd name="connsiteX29" fmla="*/ 943343 w 1162418"/>
                  <a:gd name="connsiteY29" fmla="*/ 117871 h 1894283"/>
                  <a:gd name="connsiteX30" fmla="*/ 1100505 w 1162418"/>
                  <a:gd name="connsiteY30" fmla="*/ 306783 h 1894283"/>
                  <a:gd name="connsiteX31" fmla="*/ 1162418 w 1162418"/>
                  <a:gd name="connsiteY31" fmla="*/ 509983 h 1894283"/>
                  <a:gd name="connsiteX32" fmla="*/ 1159243 w 1162418"/>
                  <a:gd name="connsiteY32" fmla="*/ 679846 h 1894283"/>
                  <a:gd name="connsiteX33" fmla="*/ 1090980 w 1162418"/>
                  <a:gd name="connsiteY33" fmla="*/ 886221 h 1894283"/>
                  <a:gd name="connsiteX34" fmla="*/ 957630 w 1162418"/>
                  <a:gd name="connsiteY34" fmla="*/ 1054496 h 1894283"/>
                  <a:gd name="connsiteX35" fmla="*/ 914768 w 1162418"/>
                  <a:gd name="connsiteY35" fmla="*/ 1114821 h 1894283"/>
                  <a:gd name="connsiteX36" fmla="*/ 905243 w 1162418"/>
                  <a:gd name="connsiteY36" fmla="*/ 1171971 h 1894283"/>
                  <a:gd name="connsiteX37" fmla="*/ 905243 w 1162418"/>
                  <a:gd name="connsiteY37" fmla="*/ 1260871 h 1894283"/>
                  <a:gd name="connsiteX38" fmla="*/ 868730 w 1162418"/>
                  <a:gd name="connsiteY38" fmla="*/ 1297383 h 1894283"/>
                  <a:gd name="connsiteX39" fmla="*/ 641718 w 1162418"/>
                  <a:gd name="connsiteY39" fmla="*/ 1297383 h 1894283"/>
                  <a:gd name="connsiteX40" fmla="*/ 590918 w 1162418"/>
                  <a:gd name="connsiteY40" fmla="*/ 1275158 h 1894283"/>
                  <a:gd name="connsiteX41" fmla="*/ 590918 w 1162418"/>
                  <a:gd name="connsiteY41" fmla="*/ 1208483 h 1894283"/>
                  <a:gd name="connsiteX0" fmla="*/ 584568 w 1162418"/>
                  <a:gd name="connsiteY0" fmla="*/ 1896145 h 1896145"/>
                  <a:gd name="connsiteX1" fmla="*/ 581393 w 1162418"/>
                  <a:gd name="connsiteY1" fmla="*/ 1765970 h 1896145"/>
                  <a:gd name="connsiteX2" fmla="*/ 508368 w 1162418"/>
                  <a:gd name="connsiteY2" fmla="*/ 1721520 h 1896145"/>
                  <a:gd name="connsiteX3" fmla="*/ 475030 w 1162418"/>
                  <a:gd name="connsiteY3" fmla="*/ 1681833 h 1896145"/>
                  <a:gd name="connsiteX4" fmla="*/ 505193 w 1162418"/>
                  <a:gd name="connsiteY4" fmla="*/ 1642145 h 1896145"/>
                  <a:gd name="connsiteX5" fmla="*/ 717918 w 1162418"/>
                  <a:gd name="connsiteY5" fmla="*/ 1642145 h 1896145"/>
                  <a:gd name="connsiteX6" fmla="*/ 746493 w 1162418"/>
                  <a:gd name="connsiteY6" fmla="*/ 1594520 h 1896145"/>
                  <a:gd name="connsiteX7" fmla="*/ 716330 w 1162418"/>
                  <a:gd name="connsiteY7" fmla="*/ 1558008 h 1896145"/>
                  <a:gd name="connsiteX8" fmla="*/ 398830 w 1162418"/>
                  <a:gd name="connsiteY8" fmla="*/ 1558008 h 1896145"/>
                  <a:gd name="connsiteX9" fmla="*/ 360730 w 1162418"/>
                  <a:gd name="connsiteY9" fmla="*/ 1519908 h 1896145"/>
                  <a:gd name="connsiteX10" fmla="*/ 382955 w 1162418"/>
                  <a:gd name="connsiteY10" fmla="*/ 1472283 h 1896145"/>
                  <a:gd name="connsiteX11" fmla="*/ 797293 w 1162418"/>
                  <a:gd name="connsiteY11" fmla="*/ 1472283 h 1896145"/>
                  <a:gd name="connsiteX12" fmla="*/ 830630 w 1162418"/>
                  <a:gd name="connsiteY12" fmla="*/ 1424658 h 1896145"/>
                  <a:gd name="connsiteX13" fmla="*/ 795705 w 1162418"/>
                  <a:gd name="connsiteY13" fmla="*/ 1381795 h 1896145"/>
                  <a:gd name="connsiteX14" fmla="*/ 386130 w 1162418"/>
                  <a:gd name="connsiteY14" fmla="*/ 1381795 h 1896145"/>
                  <a:gd name="connsiteX15" fmla="*/ 322630 w 1162418"/>
                  <a:gd name="connsiteY15" fmla="*/ 1350045 h 1896145"/>
                  <a:gd name="connsiteX16" fmla="*/ 283340 w 1162418"/>
                  <a:gd name="connsiteY16" fmla="*/ 1298055 h 1896145"/>
                  <a:gd name="connsiteX17" fmla="*/ 271830 w 1162418"/>
                  <a:gd name="connsiteY17" fmla="*/ 1205583 h 1896145"/>
                  <a:gd name="connsiteX18" fmla="*/ 260718 w 1162418"/>
                  <a:gd name="connsiteY18" fmla="*/ 1126208 h 1896145"/>
                  <a:gd name="connsiteX19" fmla="*/ 205155 w 1162418"/>
                  <a:gd name="connsiteY19" fmla="*/ 1035720 h 1896145"/>
                  <a:gd name="connsiteX20" fmla="*/ 130543 w 1162418"/>
                  <a:gd name="connsiteY20" fmla="*/ 953170 h 1896145"/>
                  <a:gd name="connsiteX21" fmla="*/ 55137 w 1162418"/>
                  <a:gd name="connsiteY21" fmla="*/ 843236 h 1896145"/>
                  <a:gd name="connsiteX22" fmla="*/ 13861 w 1162418"/>
                  <a:gd name="connsiteY22" fmla="*/ 733699 h 1896145"/>
                  <a:gd name="connsiteX23" fmla="*/ 368 w 1162418"/>
                  <a:gd name="connsiteY23" fmla="*/ 599158 h 1896145"/>
                  <a:gd name="connsiteX24" fmla="*/ 11480 w 1162418"/>
                  <a:gd name="connsiteY24" fmla="*/ 473745 h 1896145"/>
                  <a:gd name="connsiteX25" fmla="*/ 81330 w 1162418"/>
                  <a:gd name="connsiteY25" fmla="*/ 283245 h 1896145"/>
                  <a:gd name="connsiteX26" fmla="*/ 265480 w 1162418"/>
                  <a:gd name="connsiteY26" fmla="*/ 91157 h 1896145"/>
                  <a:gd name="connsiteX27" fmla="*/ 519480 w 1162418"/>
                  <a:gd name="connsiteY27" fmla="*/ 1862 h 1896145"/>
                  <a:gd name="connsiteX28" fmla="*/ 705218 w 1162418"/>
                  <a:gd name="connsiteY28" fmla="*/ 8608 h 1896145"/>
                  <a:gd name="connsiteX29" fmla="*/ 943343 w 1162418"/>
                  <a:gd name="connsiteY29" fmla="*/ 119733 h 1896145"/>
                  <a:gd name="connsiteX30" fmla="*/ 1100505 w 1162418"/>
                  <a:gd name="connsiteY30" fmla="*/ 308645 h 1896145"/>
                  <a:gd name="connsiteX31" fmla="*/ 1162418 w 1162418"/>
                  <a:gd name="connsiteY31" fmla="*/ 511845 h 1896145"/>
                  <a:gd name="connsiteX32" fmla="*/ 1159243 w 1162418"/>
                  <a:gd name="connsiteY32" fmla="*/ 681708 h 1896145"/>
                  <a:gd name="connsiteX33" fmla="*/ 1090980 w 1162418"/>
                  <a:gd name="connsiteY33" fmla="*/ 888083 h 1896145"/>
                  <a:gd name="connsiteX34" fmla="*/ 957630 w 1162418"/>
                  <a:gd name="connsiteY34" fmla="*/ 1056358 h 1896145"/>
                  <a:gd name="connsiteX35" fmla="*/ 914768 w 1162418"/>
                  <a:gd name="connsiteY35" fmla="*/ 1116683 h 1896145"/>
                  <a:gd name="connsiteX36" fmla="*/ 905243 w 1162418"/>
                  <a:gd name="connsiteY36" fmla="*/ 1173833 h 1896145"/>
                  <a:gd name="connsiteX37" fmla="*/ 905243 w 1162418"/>
                  <a:gd name="connsiteY37" fmla="*/ 1262733 h 1896145"/>
                  <a:gd name="connsiteX38" fmla="*/ 868730 w 1162418"/>
                  <a:gd name="connsiteY38" fmla="*/ 1299245 h 1896145"/>
                  <a:gd name="connsiteX39" fmla="*/ 641718 w 1162418"/>
                  <a:gd name="connsiteY39" fmla="*/ 1299245 h 1896145"/>
                  <a:gd name="connsiteX40" fmla="*/ 590918 w 1162418"/>
                  <a:gd name="connsiteY40" fmla="*/ 1277020 h 1896145"/>
                  <a:gd name="connsiteX41" fmla="*/ 590918 w 1162418"/>
                  <a:gd name="connsiteY41" fmla="*/ 1210345 h 1896145"/>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2418"/>
                  <a:gd name="connsiteY0" fmla="*/ 1898273 h 1898273"/>
                  <a:gd name="connsiteX1" fmla="*/ 581393 w 1162418"/>
                  <a:gd name="connsiteY1" fmla="*/ 1768098 h 1898273"/>
                  <a:gd name="connsiteX2" fmla="*/ 508368 w 1162418"/>
                  <a:gd name="connsiteY2" fmla="*/ 1723648 h 1898273"/>
                  <a:gd name="connsiteX3" fmla="*/ 475030 w 1162418"/>
                  <a:gd name="connsiteY3" fmla="*/ 1683961 h 1898273"/>
                  <a:gd name="connsiteX4" fmla="*/ 505193 w 1162418"/>
                  <a:gd name="connsiteY4" fmla="*/ 1644273 h 1898273"/>
                  <a:gd name="connsiteX5" fmla="*/ 717918 w 1162418"/>
                  <a:gd name="connsiteY5" fmla="*/ 1644273 h 1898273"/>
                  <a:gd name="connsiteX6" fmla="*/ 746493 w 1162418"/>
                  <a:gd name="connsiteY6" fmla="*/ 1596648 h 1898273"/>
                  <a:gd name="connsiteX7" fmla="*/ 716330 w 1162418"/>
                  <a:gd name="connsiteY7" fmla="*/ 1560136 h 1898273"/>
                  <a:gd name="connsiteX8" fmla="*/ 398830 w 1162418"/>
                  <a:gd name="connsiteY8" fmla="*/ 1560136 h 1898273"/>
                  <a:gd name="connsiteX9" fmla="*/ 360730 w 1162418"/>
                  <a:gd name="connsiteY9" fmla="*/ 1522036 h 1898273"/>
                  <a:gd name="connsiteX10" fmla="*/ 382955 w 1162418"/>
                  <a:gd name="connsiteY10" fmla="*/ 1474411 h 1898273"/>
                  <a:gd name="connsiteX11" fmla="*/ 797293 w 1162418"/>
                  <a:gd name="connsiteY11" fmla="*/ 1474411 h 1898273"/>
                  <a:gd name="connsiteX12" fmla="*/ 830630 w 1162418"/>
                  <a:gd name="connsiteY12" fmla="*/ 1426786 h 1898273"/>
                  <a:gd name="connsiteX13" fmla="*/ 795705 w 1162418"/>
                  <a:gd name="connsiteY13" fmla="*/ 1383923 h 1898273"/>
                  <a:gd name="connsiteX14" fmla="*/ 386130 w 1162418"/>
                  <a:gd name="connsiteY14" fmla="*/ 1383923 h 1898273"/>
                  <a:gd name="connsiteX15" fmla="*/ 322630 w 1162418"/>
                  <a:gd name="connsiteY15" fmla="*/ 1352173 h 1898273"/>
                  <a:gd name="connsiteX16" fmla="*/ 283340 w 1162418"/>
                  <a:gd name="connsiteY16" fmla="*/ 1300183 h 1898273"/>
                  <a:gd name="connsiteX17" fmla="*/ 271830 w 1162418"/>
                  <a:gd name="connsiteY17" fmla="*/ 1207711 h 1898273"/>
                  <a:gd name="connsiteX18" fmla="*/ 260718 w 1162418"/>
                  <a:gd name="connsiteY18" fmla="*/ 1128336 h 1898273"/>
                  <a:gd name="connsiteX19" fmla="*/ 205155 w 1162418"/>
                  <a:gd name="connsiteY19" fmla="*/ 1037848 h 1898273"/>
                  <a:gd name="connsiteX20" fmla="*/ 130543 w 1162418"/>
                  <a:gd name="connsiteY20" fmla="*/ 955298 h 1898273"/>
                  <a:gd name="connsiteX21" fmla="*/ 55137 w 1162418"/>
                  <a:gd name="connsiteY21" fmla="*/ 845364 h 1898273"/>
                  <a:gd name="connsiteX22" fmla="*/ 13861 w 1162418"/>
                  <a:gd name="connsiteY22" fmla="*/ 735827 h 1898273"/>
                  <a:gd name="connsiteX23" fmla="*/ 368 w 1162418"/>
                  <a:gd name="connsiteY23" fmla="*/ 601286 h 1898273"/>
                  <a:gd name="connsiteX24" fmla="*/ 11480 w 1162418"/>
                  <a:gd name="connsiteY24" fmla="*/ 475873 h 1898273"/>
                  <a:gd name="connsiteX25" fmla="*/ 81330 w 1162418"/>
                  <a:gd name="connsiteY25" fmla="*/ 285373 h 1898273"/>
                  <a:gd name="connsiteX26" fmla="*/ 265480 w 1162418"/>
                  <a:gd name="connsiteY26" fmla="*/ 93285 h 1898273"/>
                  <a:gd name="connsiteX27" fmla="*/ 519480 w 1162418"/>
                  <a:gd name="connsiteY27" fmla="*/ 3990 h 1898273"/>
                  <a:gd name="connsiteX28" fmla="*/ 705218 w 1162418"/>
                  <a:gd name="connsiteY28" fmla="*/ 10736 h 1898273"/>
                  <a:gd name="connsiteX29" fmla="*/ 943343 w 1162418"/>
                  <a:gd name="connsiteY29" fmla="*/ 121861 h 1898273"/>
                  <a:gd name="connsiteX30" fmla="*/ 1100505 w 1162418"/>
                  <a:gd name="connsiteY30" fmla="*/ 310773 h 1898273"/>
                  <a:gd name="connsiteX31" fmla="*/ 1162418 w 1162418"/>
                  <a:gd name="connsiteY31" fmla="*/ 513973 h 1898273"/>
                  <a:gd name="connsiteX32" fmla="*/ 1159243 w 1162418"/>
                  <a:gd name="connsiteY32" fmla="*/ 683836 h 1898273"/>
                  <a:gd name="connsiteX33" fmla="*/ 1090980 w 1162418"/>
                  <a:gd name="connsiteY33" fmla="*/ 890211 h 1898273"/>
                  <a:gd name="connsiteX34" fmla="*/ 957630 w 1162418"/>
                  <a:gd name="connsiteY34" fmla="*/ 1058486 h 1898273"/>
                  <a:gd name="connsiteX35" fmla="*/ 914768 w 1162418"/>
                  <a:gd name="connsiteY35" fmla="*/ 1118811 h 1898273"/>
                  <a:gd name="connsiteX36" fmla="*/ 905243 w 1162418"/>
                  <a:gd name="connsiteY36" fmla="*/ 1175961 h 1898273"/>
                  <a:gd name="connsiteX37" fmla="*/ 905243 w 1162418"/>
                  <a:gd name="connsiteY37" fmla="*/ 1264861 h 1898273"/>
                  <a:gd name="connsiteX38" fmla="*/ 868730 w 1162418"/>
                  <a:gd name="connsiteY38" fmla="*/ 1301373 h 1898273"/>
                  <a:gd name="connsiteX39" fmla="*/ 641718 w 1162418"/>
                  <a:gd name="connsiteY39" fmla="*/ 1301373 h 1898273"/>
                  <a:gd name="connsiteX40" fmla="*/ 590918 w 1162418"/>
                  <a:gd name="connsiteY40" fmla="*/ 1279148 h 1898273"/>
                  <a:gd name="connsiteX41" fmla="*/ 590918 w 1162418"/>
                  <a:gd name="connsiteY41" fmla="*/ 1212473 h 1898273"/>
                  <a:gd name="connsiteX0" fmla="*/ 584568 w 1166196"/>
                  <a:gd name="connsiteY0" fmla="*/ 1898273 h 1898273"/>
                  <a:gd name="connsiteX1" fmla="*/ 581393 w 1166196"/>
                  <a:gd name="connsiteY1" fmla="*/ 1768098 h 1898273"/>
                  <a:gd name="connsiteX2" fmla="*/ 508368 w 1166196"/>
                  <a:gd name="connsiteY2" fmla="*/ 1723648 h 1898273"/>
                  <a:gd name="connsiteX3" fmla="*/ 475030 w 1166196"/>
                  <a:gd name="connsiteY3" fmla="*/ 1683961 h 1898273"/>
                  <a:gd name="connsiteX4" fmla="*/ 505193 w 1166196"/>
                  <a:gd name="connsiteY4" fmla="*/ 1644273 h 1898273"/>
                  <a:gd name="connsiteX5" fmla="*/ 717918 w 1166196"/>
                  <a:gd name="connsiteY5" fmla="*/ 1644273 h 1898273"/>
                  <a:gd name="connsiteX6" fmla="*/ 746493 w 1166196"/>
                  <a:gd name="connsiteY6" fmla="*/ 1596648 h 1898273"/>
                  <a:gd name="connsiteX7" fmla="*/ 716330 w 1166196"/>
                  <a:gd name="connsiteY7" fmla="*/ 1560136 h 1898273"/>
                  <a:gd name="connsiteX8" fmla="*/ 398830 w 1166196"/>
                  <a:gd name="connsiteY8" fmla="*/ 1560136 h 1898273"/>
                  <a:gd name="connsiteX9" fmla="*/ 360730 w 1166196"/>
                  <a:gd name="connsiteY9" fmla="*/ 1522036 h 1898273"/>
                  <a:gd name="connsiteX10" fmla="*/ 382955 w 1166196"/>
                  <a:gd name="connsiteY10" fmla="*/ 1474411 h 1898273"/>
                  <a:gd name="connsiteX11" fmla="*/ 797293 w 1166196"/>
                  <a:gd name="connsiteY11" fmla="*/ 1474411 h 1898273"/>
                  <a:gd name="connsiteX12" fmla="*/ 830630 w 1166196"/>
                  <a:gd name="connsiteY12" fmla="*/ 1426786 h 1898273"/>
                  <a:gd name="connsiteX13" fmla="*/ 795705 w 1166196"/>
                  <a:gd name="connsiteY13" fmla="*/ 1383923 h 1898273"/>
                  <a:gd name="connsiteX14" fmla="*/ 386130 w 1166196"/>
                  <a:gd name="connsiteY14" fmla="*/ 1383923 h 1898273"/>
                  <a:gd name="connsiteX15" fmla="*/ 322630 w 1166196"/>
                  <a:gd name="connsiteY15" fmla="*/ 1352173 h 1898273"/>
                  <a:gd name="connsiteX16" fmla="*/ 283340 w 1166196"/>
                  <a:gd name="connsiteY16" fmla="*/ 1300183 h 1898273"/>
                  <a:gd name="connsiteX17" fmla="*/ 271830 w 1166196"/>
                  <a:gd name="connsiteY17" fmla="*/ 1207711 h 1898273"/>
                  <a:gd name="connsiteX18" fmla="*/ 260718 w 1166196"/>
                  <a:gd name="connsiteY18" fmla="*/ 1128336 h 1898273"/>
                  <a:gd name="connsiteX19" fmla="*/ 205155 w 1166196"/>
                  <a:gd name="connsiteY19" fmla="*/ 1037848 h 1898273"/>
                  <a:gd name="connsiteX20" fmla="*/ 130543 w 1166196"/>
                  <a:gd name="connsiteY20" fmla="*/ 955298 h 1898273"/>
                  <a:gd name="connsiteX21" fmla="*/ 55137 w 1166196"/>
                  <a:gd name="connsiteY21" fmla="*/ 845364 h 1898273"/>
                  <a:gd name="connsiteX22" fmla="*/ 13861 w 1166196"/>
                  <a:gd name="connsiteY22" fmla="*/ 735827 h 1898273"/>
                  <a:gd name="connsiteX23" fmla="*/ 368 w 1166196"/>
                  <a:gd name="connsiteY23" fmla="*/ 601286 h 1898273"/>
                  <a:gd name="connsiteX24" fmla="*/ 11480 w 1166196"/>
                  <a:gd name="connsiteY24" fmla="*/ 475873 h 1898273"/>
                  <a:gd name="connsiteX25" fmla="*/ 81330 w 1166196"/>
                  <a:gd name="connsiteY25" fmla="*/ 285373 h 1898273"/>
                  <a:gd name="connsiteX26" fmla="*/ 265480 w 1166196"/>
                  <a:gd name="connsiteY26" fmla="*/ 93285 h 1898273"/>
                  <a:gd name="connsiteX27" fmla="*/ 519480 w 1166196"/>
                  <a:gd name="connsiteY27" fmla="*/ 3990 h 1898273"/>
                  <a:gd name="connsiteX28" fmla="*/ 705218 w 1166196"/>
                  <a:gd name="connsiteY28" fmla="*/ 10736 h 1898273"/>
                  <a:gd name="connsiteX29" fmla="*/ 943343 w 1166196"/>
                  <a:gd name="connsiteY29" fmla="*/ 121861 h 1898273"/>
                  <a:gd name="connsiteX30" fmla="*/ 1100505 w 1166196"/>
                  <a:gd name="connsiteY30" fmla="*/ 310773 h 1898273"/>
                  <a:gd name="connsiteX31" fmla="*/ 1162418 w 1166196"/>
                  <a:gd name="connsiteY31" fmla="*/ 513973 h 1898273"/>
                  <a:gd name="connsiteX32" fmla="*/ 1159243 w 1166196"/>
                  <a:gd name="connsiteY32" fmla="*/ 683836 h 1898273"/>
                  <a:gd name="connsiteX33" fmla="*/ 1090980 w 1166196"/>
                  <a:gd name="connsiteY33" fmla="*/ 890211 h 1898273"/>
                  <a:gd name="connsiteX34" fmla="*/ 957630 w 1166196"/>
                  <a:gd name="connsiteY34" fmla="*/ 1058486 h 1898273"/>
                  <a:gd name="connsiteX35" fmla="*/ 914768 w 1166196"/>
                  <a:gd name="connsiteY35" fmla="*/ 1118811 h 1898273"/>
                  <a:gd name="connsiteX36" fmla="*/ 905243 w 1166196"/>
                  <a:gd name="connsiteY36" fmla="*/ 1175961 h 1898273"/>
                  <a:gd name="connsiteX37" fmla="*/ 905243 w 1166196"/>
                  <a:gd name="connsiteY37" fmla="*/ 1264861 h 1898273"/>
                  <a:gd name="connsiteX38" fmla="*/ 868730 w 1166196"/>
                  <a:gd name="connsiteY38" fmla="*/ 1301373 h 1898273"/>
                  <a:gd name="connsiteX39" fmla="*/ 641718 w 1166196"/>
                  <a:gd name="connsiteY39" fmla="*/ 1301373 h 1898273"/>
                  <a:gd name="connsiteX40" fmla="*/ 590918 w 1166196"/>
                  <a:gd name="connsiteY40" fmla="*/ 1279148 h 1898273"/>
                  <a:gd name="connsiteX41" fmla="*/ 590918 w 1166196"/>
                  <a:gd name="connsiteY41" fmla="*/ 1212473 h 1898273"/>
                  <a:gd name="connsiteX0" fmla="*/ 584568 w 1170207"/>
                  <a:gd name="connsiteY0" fmla="*/ 1898273 h 1898273"/>
                  <a:gd name="connsiteX1" fmla="*/ 581393 w 1170207"/>
                  <a:gd name="connsiteY1" fmla="*/ 1768098 h 1898273"/>
                  <a:gd name="connsiteX2" fmla="*/ 508368 w 1170207"/>
                  <a:gd name="connsiteY2" fmla="*/ 1723648 h 1898273"/>
                  <a:gd name="connsiteX3" fmla="*/ 475030 w 1170207"/>
                  <a:gd name="connsiteY3" fmla="*/ 1683961 h 1898273"/>
                  <a:gd name="connsiteX4" fmla="*/ 505193 w 1170207"/>
                  <a:gd name="connsiteY4" fmla="*/ 1644273 h 1898273"/>
                  <a:gd name="connsiteX5" fmla="*/ 717918 w 1170207"/>
                  <a:gd name="connsiteY5" fmla="*/ 1644273 h 1898273"/>
                  <a:gd name="connsiteX6" fmla="*/ 746493 w 1170207"/>
                  <a:gd name="connsiteY6" fmla="*/ 1596648 h 1898273"/>
                  <a:gd name="connsiteX7" fmla="*/ 716330 w 1170207"/>
                  <a:gd name="connsiteY7" fmla="*/ 1560136 h 1898273"/>
                  <a:gd name="connsiteX8" fmla="*/ 398830 w 1170207"/>
                  <a:gd name="connsiteY8" fmla="*/ 1560136 h 1898273"/>
                  <a:gd name="connsiteX9" fmla="*/ 360730 w 1170207"/>
                  <a:gd name="connsiteY9" fmla="*/ 1522036 h 1898273"/>
                  <a:gd name="connsiteX10" fmla="*/ 382955 w 1170207"/>
                  <a:gd name="connsiteY10" fmla="*/ 1474411 h 1898273"/>
                  <a:gd name="connsiteX11" fmla="*/ 797293 w 1170207"/>
                  <a:gd name="connsiteY11" fmla="*/ 1474411 h 1898273"/>
                  <a:gd name="connsiteX12" fmla="*/ 830630 w 1170207"/>
                  <a:gd name="connsiteY12" fmla="*/ 1426786 h 1898273"/>
                  <a:gd name="connsiteX13" fmla="*/ 795705 w 1170207"/>
                  <a:gd name="connsiteY13" fmla="*/ 1383923 h 1898273"/>
                  <a:gd name="connsiteX14" fmla="*/ 386130 w 1170207"/>
                  <a:gd name="connsiteY14" fmla="*/ 1383923 h 1898273"/>
                  <a:gd name="connsiteX15" fmla="*/ 322630 w 1170207"/>
                  <a:gd name="connsiteY15" fmla="*/ 1352173 h 1898273"/>
                  <a:gd name="connsiteX16" fmla="*/ 283340 w 1170207"/>
                  <a:gd name="connsiteY16" fmla="*/ 1300183 h 1898273"/>
                  <a:gd name="connsiteX17" fmla="*/ 271830 w 1170207"/>
                  <a:gd name="connsiteY17" fmla="*/ 1207711 h 1898273"/>
                  <a:gd name="connsiteX18" fmla="*/ 260718 w 1170207"/>
                  <a:gd name="connsiteY18" fmla="*/ 1128336 h 1898273"/>
                  <a:gd name="connsiteX19" fmla="*/ 205155 w 1170207"/>
                  <a:gd name="connsiteY19" fmla="*/ 1037848 h 1898273"/>
                  <a:gd name="connsiteX20" fmla="*/ 130543 w 1170207"/>
                  <a:gd name="connsiteY20" fmla="*/ 955298 h 1898273"/>
                  <a:gd name="connsiteX21" fmla="*/ 55137 w 1170207"/>
                  <a:gd name="connsiteY21" fmla="*/ 845364 h 1898273"/>
                  <a:gd name="connsiteX22" fmla="*/ 13861 w 1170207"/>
                  <a:gd name="connsiteY22" fmla="*/ 735827 h 1898273"/>
                  <a:gd name="connsiteX23" fmla="*/ 368 w 1170207"/>
                  <a:gd name="connsiteY23" fmla="*/ 601286 h 1898273"/>
                  <a:gd name="connsiteX24" fmla="*/ 11480 w 1170207"/>
                  <a:gd name="connsiteY24" fmla="*/ 475873 h 1898273"/>
                  <a:gd name="connsiteX25" fmla="*/ 81330 w 1170207"/>
                  <a:gd name="connsiteY25" fmla="*/ 285373 h 1898273"/>
                  <a:gd name="connsiteX26" fmla="*/ 265480 w 1170207"/>
                  <a:gd name="connsiteY26" fmla="*/ 93285 h 1898273"/>
                  <a:gd name="connsiteX27" fmla="*/ 519480 w 1170207"/>
                  <a:gd name="connsiteY27" fmla="*/ 3990 h 1898273"/>
                  <a:gd name="connsiteX28" fmla="*/ 705218 w 1170207"/>
                  <a:gd name="connsiteY28" fmla="*/ 10736 h 1898273"/>
                  <a:gd name="connsiteX29" fmla="*/ 943343 w 1170207"/>
                  <a:gd name="connsiteY29" fmla="*/ 121861 h 1898273"/>
                  <a:gd name="connsiteX30" fmla="*/ 1100505 w 1170207"/>
                  <a:gd name="connsiteY30" fmla="*/ 310773 h 1898273"/>
                  <a:gd name="connsiteX31" fmla="*/ 1162418 w 1170207"/>
                  <a:gd name="connsiteY31" fmla="*/ 513973 h 1898273"/>
                  <a:gd name="connsiteX32" fmla="*/ 1159243 w 1170207"/>
                  <a:gd name="connsiteY32" fmla="*/ 683836 h 1898273"/>
                  <a:gd name="connsiteX33" fmla="*/ 1090980 w 1170207"/>
                  <a:gd name="connsiteY33" fmla="*/ 890211 h 1898273"/>
                  <a:gd name="connsiteX34" fmla="*/ 957630 w 1170207"/>
                  <a:gd name="connsiteY34" fmla="*/ 1058486 h 1898273"/>
                  <a:gd name="connsiteX35" fmla="*/ 914768 w 1170207"/>
                  <a:gd name="connsiteY35" fmla="*/ 1118811 h 1898273"/>
                  <a:gd name="connsiteX36" fmla="*/ 905243 w 1170207"/>
                  <a:gd name="connsiteY36" fmla="*/ 1175961 h 1898273"/>
                  <a:gd name="connsiteX37" fmla="*/ 905243 w 1170207"/>
                  <a:gd name="connsiteY37" fmla="*/ 1264861 h 1898273"/>
                  <a:gd name="connsiteX38" fmla="*/ 868730 w 1170207"/>
                  <a:gd name="connsiteY38" fmla="*/ 1301373 h 1898273"/>
                  <a:gd name="connsiteX39" fmla="*/ 641718 w 1170207"/>
                  <a:gd name="connsiteY39" fmla="*/ 1301373 h 1898273"/>
                  <a:gd name="connsiteX40" fmla="*/ 590918 w 1170207"/>
                  <a:gd name="connsiteY40" fmla="*/ 1279148 h 1898273"/>
                  <a:gd name="connsiteX41" fmla="*/ 590918 w 1170207"/>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67505"/>
                  <a:gd name="connsiteY0" fmla="*/ 1898273 h 1898273"/>
                  <a:gd name="connsiteX1" fmla="*/ 581393 w 1167505"/>
                  <a:gd name="connsiteY1" fmla="*/ 1768098 h 1898273"/>
                  <a:gd name="connsiteX2" fmla="*/ 508368 w 1167505"/>
                  <a:gd name="connsiteY2" fmla="*/ 1723648 h 1898273"/>
                  <a:gd name="connsiteX3" fmla="*/ 475030 w 1167505"/>
                  <a:gd name="connsiteY3" fmla="*/ 1683961 h 1898273"/>
                  <a:gd name="connsiteX4" fmla="*/ 505193 w 1167505"/>
                  <a:gd name="connsiteY4" fmla="*/ 1644273 h 1898273"/>
                  <a:gd name="connsiteX5" fmla="*/ 717918 w 1167505"/>
                  <a:gd name="connsiteY5" fmla="*/ 1644273 h 1898273"/>
                  <a:gd name="connsiteX6" fmla="*/ 746493 w 1167505"/>
                  <a:gd name="connsiteY6" fmla="*/ 1596648 h 1898273"/>
                  <a:gd name="connsiteX7" fmla="*/ 716330 w 1167505"/>
                  <a:gd name="connsiteY7" fmla="*/ 1560136 h 1898273"/>
                  <a:gd name="connsiteX8" fmla="*/ 398830 w 1167505"/>
                  <a:gd name="connsiteY8" fmla="*/ 1560136 h 1898273"/>
                  <a:gd name="connsiteX9" fmla="*/ 360730 w 1167505"/>
                  <a:gd name="connsiteY9" fmla="*/ 1522036 h 1898273"/>
                  <a:gd name="connsiteX10" fmla="*/ 382955 w 1167505"/>
                  <a:gd name="connsiteY10" fmla="*/ 1474411 h 1898273"/>
                  <a:gd name="connsiteX11" fmla="*/ 797293 w 1167505"/>
                  <a:gd name="connsiteY11" fmla="*/ 1474411 h 1898273"/>
                  <a:gd name="connsiteX12" fmla="*/ 830630 w 1167505"/>
                  <a:gd name="connsiteY12" fmla="*/ 1426786 h 1898273"/>
                  <a:gd name="connsiteX13" fmla="*/ 795705 w 1167505"/>
                  <a:gd name="connsiteY13" fmla="*/ 1383923 h 1898273"/>
                  <a:gd name="connsiteX14" fmla="*/ 386130 w 1167505"/>
                  <a:gd name="connsiteY14" fmla="*/ 1383923 h 1898273"/>
                  <a:gd name="connsiteX15" fmla="*/ 322630 w 1167505"/>
                  <a:gd name="connsiteY15" fmla="*/ 1352173 h 1898273"/>
                  <a:gd name="connsiteX16" fmla="*/ 283340 w 1167505"/>
                  <a:gd name="connsiteY16" fmla="*/ 1300183 h 1898273"/>
                  <a:gd name="connsiteX17" fmla="*/ 271830 w 1167505"/>
                  <a:gd name="connsiteY17" fmla="*/ 1207711 h 1898273"/>
                  <a:gd name="connsiteX18" fmla="*/ 260718 w 1167505"/>
                  <a:gd name="connsiteY18" fmla="*/ 1128336 h 1898273"/>
                  <a:gd name="connsiteX19" fmla="*/ 205155 w 1167505"/>
                  <a:gd name="connsiteY19" fmla="*/ 1037848 h 1898273"/>
                  <a:gd name="connsiteX20" fmla="*/ 130543 w 1167505"/>
                  <a:gd name="connsiteY20" fmla="*/ 955298 h 1898273"/>
                  <a:gd name="connsiteX21" fmla="*/ 55137 w 1167505"/>
                  <a:gd name="connsiteY21" fmla="*/ 845364 h 1898273"/>
                  <a:gd name="connsiteX22" fmla="*/ 13861 w 1167505"/>
                  <a:gd name="connsiteY22" fmla="*/ 735827 h 1898273"/>
                  <a:gd name="connsiteX23" fmla="*/ 368 w 1167505"/>
                  <a:gd name="connsiteY23" fmla="*/ 601286 h 1898273"/>
                  <a:gd name="connsiteX24" fmla="*/ 11480 w 1167505"/>
                  <a:gd name="connsiteY24" fmla="*/ 475873 h 1898273"/>
                  <a:gd name="connsiteX25" fmla="*/ 81330 w 1167505"/>
                  <a:gd name="connsiteY25" fmla="*/ 285373 h 1898273"/>
                  <a:gd name="connsiteX26" fmla="*/ 265480 w 1167505"/>
                  <a:gd name="connsiteY26" fmla="*/ 93285 h 1898273"/>
                  <a:gd name="connsiteX27" fmla="*/ 519480 w 1167505"/>
                  <a:gd name="connsiteY27" fmla="*/ 3990 h 1898273"/>
                  <a:gd name="connsiteX28" fmla="*/ 705218 w 1167505"/>
                  <a:gd name="connsiteY28" fmla="*/ 10736 h 1898273"/>
                  <a:gd name="connsiteX29" fmla="*/ 943343 w 1167505"/>
                  <a:gd name="connsiteY29" fmla="*/ 121861 h 1898273"/>
                  <a:gd name="connsiteX30" fmla="*/ 1100505 w 1167505"/>
                  <a:gd name="connsiteY30" fmla="*/ 310773 h 1898273"/>
                  <a:gd name="connsiteX31" fmla="*/ 1162418 w 1167505"/>
                  <a:gd name="connsiteY31" fmla="*/ 513973 h 1898273"/>
                  <a:gd name="connsiteX32" fmla="*/ 1159243 w 1167505"/>
                  <a:gd name="connsiteY32" fmla="*/ 683836 h 1898273"/>
                  <a:gd name="connsiteX33" fmla="*/ 1090980 w 1167505"/>
                  <a:gd name="connsiteY33" fmla="*/ 890211 h 1898273"/>
                  <a:gd name="connsiteX34" fmla="*/ 957630 w 1167505"/>
                  <a:gd name="connsiteY34" fmla="*/ 1058486 h 1898273"/>
                  <a:gd name="connsiteX35" fmla="*/ 914768 w 1167505"/>
                  <a:gd name="connsiteY35" fmla="*/ 1118811 h 1898273"/>
                  <a:gd name="connsiteX36" fmla="*/ 905243 w 1167505"/>
                  <a:gd name="connsiteY36" fmla="*/ 1175961 h 1898273"/>
                  <a:gd name="connsiteX37" fmla="*/ 905243 w 1167505"/>
                  <a:gd name="connsiteY37" fmla="*/ 1264861 h 1898273"/>
                  <a:gd name="connsiteX38" fmla="*/ 868730 w 1167505"/>
                  <a:gd name="connsiteY38" fmla="*/ 1301373 h 1898273"/>
                  <a:gd name="connsiteX39" fmla="*/ 641718 w 1167505"/>
                  <a:gd name="connsiteY39" fmla="*/ 1301373 h 1898273"/>
                  <a:gd name="connsiteX40" fmla="*/ 590918 w 1167505"/>
                  <a:gd name="connsiteY40" fmla="*/ 1279148 h 1898273"/>
                  <a:gd name="connsiteX41" fmla="*/ 590918 w 1167505"/>
                  <a:gd name="connsiteY41" fmla="*/ 1212473 h 1898273"/>
                  <a:gd name="connsiteX0" fmla="*/ 584568 w 1170104"/>
                  <a:gd name="connsiteY0" fmla="*/ 1898273 h 1898273"/>
                  <a:gd name="connsiteX1" fmla="*/ 581393 w 1170104"/>
                  <a:gd name="connsiteY1" fmla="*/ 1768098 h 1898273"/>
                  <a:gd name="connsiteX2" fmla="*/ 508368 w 1170104"/>
                  <a:gd name="connsiteY2" fmla="*/ 1723648 h 1898273"/>
                  <a:gd name="connsiteX3" fmla="*/ 475030 w 1170104"/>
                  <a:gd name="connsiteY3" fmla="*/ 1683961 h 1898273"/>
                  <a:gd name="connsiteX4" fmla="*/ 505193 w 1170104"/>
                  <a:gd name="connsiteY4" fmla="*/ 1644273 h 1898273"/>
                  <a:gd name="connsiteX5" fmla="*/ 717918 w 1170104"/>
                  <a:gd name="connsiteY5" fmla="*/ 1644273 h 1898273"/>
                  <a:gd name="connsiteX6" fmla="*/ 746493 w 1170104"/>
                  <a:gd name="connsiteY6" fmla="*/ 1596648 h 1898273"/>
                  <a:gd name="connsiteX7" fmla="*/ 716330 w 1170104"/>
                  <a:gd name="connsiteY7" fmla="*/ 1560136 h 1898273"/>
                  <a:gd name="connsiteX8" fmla="*/ 398830 w 1170104"/>
                  <a:gd name="connsiteY8" fmla="*/ 1560136 h 1898273"/>
                  <a:gd name="connsiteX9" fmla="*/ 360730 w 1170104"/>
                  <a:gd name="connsiteY9" fmla="*/ 1522036 h 1898273"/>
                  <a:gd name="connsiteX10" fmla="*/ 382955 w 1170104"/>
                  <a:gd name="connsiteY10" fmla="*/ 1474411 h 1898273"/>
                  <a:gd name="connsiteX11" fmla="*/ 797293 w 1170104"/>
                  <a:gd name="connsiteY11" fmla="*/ 1474411 h 1898273"/>
                  <a:gd name="connsiteX12" fmla="*/ 830630 w 1170104"/>
                  <a:gd name="connsiteY12" fmla="*/ 1426786 h 1898273"/>
                  <a:gd name="connsiteX13" fmla="*/ 795705 w 1170104"/>
                  <a:gd name="connsiteY13" fmla="*/ 1383923 h 1898273"/>
                  <a:gd name="connsiteX14" fmla="*/ 386130 w 1170104"/>
                  <a:gd name="connsiteY14" fmla="*/ 1383923 h 1898273"/>
                  <a:gd name="connsiteX15" fmla="*/ 322630 w 1170104"/>
                  <a:gd name="connsiteY15" fmla="*/ 1352173 h 1898273"/>
                  <a:gd name="connsiteX16" fmla="*/ 283340 w 1170104"/>
                  <a:gd name="connsiteY16" fmla="*/ 1300183 h 1898273"/>
                  <a:gd name="connsiteX17" fmla="*/ 271830 w 1170104"/>
                  <a:gd name="connsiteY17" fmla="*/ 1207711 h 1898273"/>
                  <a:gd name="connsiteX18" fmla="*/ 260718 w 1170104"/>
                  <a:gd name="connsiteY18" fmla="*/ 1128336 h 1898273"/>
                  <a:gd name="connsiteX19" fmla="*/ 205155 w 1170104"/>
                  <a:gd name="connsiteY19" fmla="*/ 1037848 h 1898273"/>
                  <a:gd name="connsiteX20" fmla="*/ 130543 w 1170104"/>
                  <a:gd name="connsiteY20" fmla="*/ 955298 h 1898273"/>
                  <a:gd name="connsiteX21" fmla="*/ 55137 w 1170104"/>
                  <a:gd name="connsiteY21" fmla="*/ 845364 h 1898273"/>
                  <a:gd name="connsiteX22" fmla="*/ 13861 w 1170104"/>
                  <a:gd name="connsiteY22" fmla="*/ 735827 h 1898273"/>
                  <a:gd name="connsiteX23" fmla="*/ 368 w 1170104"/>
                  <a:gd name="connsiteY23" fmla="*/ 601286 h 1898273"/>
                  <a:gd name="connsiteX24" fmla="*/ 11480 w 1170104"/>
                  <a:gd name="connsiteY24" fmla="*/ 475873 h 1898273"/>
                  <a:gd name="connsiteX25" fmla="*/ 81330 w 1170104"/>
                  <a:gd name="connsiteY25" fmla="*/ 285373 h 1898273"/>
                  <a:gd name="connsiteX26" fmla="*/ 265480 w 1170104"/>
                  <a:gd name="connsiteY26" fmla="*/ 93285 h 1898273"/>
                  <a:gd name="connsiteX27" fmla="*/ 519480 w 1170104"/>
                  <a:gd name="connsiteY27" fmla="*/ 3990 h 1898273"/>
                  <a:gd name="connsiteX28" fmla="*/ 705218 w 1170104"/>
                  <a:gd name="connsiteY28" fmla="*/ 10736 h 1898273"/>
                  <a:gd name="connsiteX29" fmla="*/ 943343 w 1170104"/>
                  <a:gd name="connsiteY29" fmla="*/ 121861 h 1898273"/>
                  <a:gd name="connsiteX30" fmla="*/ 1100505 w 1170104"/>
                  <a:gd name="connsiteY30" fmla="*/ 310773 h 1898273"/>
                  <a:gd name="connsiteX31" fmla="*/ 1162418 w 1170104"/>
                  <a:gd name="connsiteY31" fmla="*/ 513973 h 1898273"/>
                  <a:gd name="connsiteX32" fmla="*/ 1165196 w 1170104"/>
                  <a:gd name="connsiteY32" fmla="*/ 683836 h 1898273"/>
                  <a:gd name="connsiteX33" fmla="*/ 1090980 w 1170104"/>
                  <a:gd name="connsiteY33" fmla="*/ 890211 h 1898273"/>
                  <a:gd name="connsiteX34" fmla="*/ 957630 w 1170104"/>
                  <a:gd name="connsiteY34" fmla="*/ 1058486 h 1898273"/>
                  <a:gd name="connsiteX35" fmla="*/ 914768 w 1170104"/>
                  <a:gd name="connsiteY35" fmla="*/ 1118811 h 1898273"/>
                  <a:gd name="connsiteX36" fmla="*/ 905243 w 1170104"/>
                  <a:gd name="connsiteY36" fmla="*/ 1175961 h 1898273"/>
                  <a:gd name="connsiteX37" fmla="*/ 905243 w 1170104"/>
                  <a:gd name="connsiteY37" fmla="*/ 1264861 h 1898273"/>
                  <a:gd name="connsiteX38" fmla="*/ 868730 w 1170104"/>
                  <a:gd name="connsiteY38" fmla="*/ 1301373 h 1898273"/>
                  <a:gd name="connsiteX39" fmla="*/ 641718 w 1170104"/>
                  <a:gd name="connsiteY39" fmla="*/ 1301373 h 1898273"/>
                  <a:gd name="connsiteX40" fmla="*/ 590918 w 1170104"/>
                  <a:gd name="connsiteY40" fmla="*/ 1279148 h 1898273"/>
                  <a:gd name="connsiteX41" fmla="*/ 590918 w 1170104"/>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90980 w 1167899"/>
                  <a:gd name="connsiteY33" fmla="*/ 890211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7630 w 1167899"/>
                  <a:gd name="connsiteY34" fmla="*/ 1058486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5243 w 1167899"/>
                  <a:gd name="connsiteY37" fmla="*/ 1264861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902862 w 1167899"/>
                  <a:gd name="connsiteY37" fmla="*/ 1261289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5243 w 1167899"/>
                  <a:gd name="connsiteY36" fmla="*/ 1175961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2955 w 1167899"/>
                  <a:gd name="connsiteY10" fmla="*/ 1474411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5030 w 1167899"/>
                  <a:gd name="connsiteY3" fmla="*/ 1683961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8368 w 1167899"/>
                  <a:gd name="connsiteY2" fmla="*/ 1723648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0033 w 1167899"/>
                  <a:gd name="connsiteY2" fmla="*/ 1728411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00033 w 1167899"/>
                  <a:gd name="connsiteY2" fmla="*/ 1728411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6493 w 1167899"/>
                  <a:gd name="connsiteY6" fmla="*/ 1596648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60718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9527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30630 w 1167899"/>
                  <a:gd name="connsiteY12" fmla="*/ 1426786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0136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68730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2868 w 1167899"/>
                  <a:gd name="connsiteY34" fmla="*/ 1056105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7899"/>
                  <a:gd name="connsiteY0" fmla="*/ 1898273 h 1898273"/>
                  <a:gd name="connsiteX1" fmla="*/ 581393 w 1167899"/>
                  <a:gd name="connsiteY1" fmla="*/ 1768098 h 1898273"/>
                  <a:gd name="connsiteX2" fmla="*/ 513130 w 1167899"/>
                  <a:gd name="connsiteY2" fmla="*/ 1726030 h 1898273"/>
                  <a:gd name="connsiteX3" fmla="*/ 470268 w 1167899"/>
                  <a:gd name="connsiteY3" fmla="*/ 1680389 h 1898273"/>
                  <a:gd name="connsiteX4" fmla="*/ 505193 w 1167899"/>
                  <a:gd name="connsiteY4" fmla="*/ 1644273 h 1898273"/>
                  <a:gd name="connsiteX5" fmla="*/ 717918 w 1167899"/>
                  <a:gd name="connsiteY5" fmla="*/ 1644273 h 1898273"/>
                  <a:gd name="connsiteX6" fmla="*/ 748874 w 1167899"/>
                  <a:gd name="connsiteY6" fmla="*/ 1603792 h 1898273"/>
                  <a:gd name="connsiteX7" fmla="*/ 716330 w 1167899"/>
                  <a:gd name="connsiteY7" fmla="*/ 1561327 h 1898273"/>
                  <a:gd name="connsiteX8" fmla="*/ 398830 w 1167899"/>
                  <a:gd name="connsiteY8" fmla="*/ 1560136 h 1898273"/>
                  <a:gd name="connsiteX9" fmla="*/ 360730 w 1167899"/>
                  <a:gd name="connsiteY9" fmla="*/ 1522036 h 1898273"/>
                  <a:gd name="connsiteX10" fmla="*/ 387717 w 1167899"/>
                  <a:gd name="connsiteY10" fmla="*/ 1476793 h 1898273"/>
                  <a:gd name="connsiteX11" fmla="*/ 797293 w 1167899"/>
                  <a:gd name="connsiteY11" fmla="*/ 1474411 h 1898273"/>
                  <a:gd name="connsiteX12" fmla="*/ 828249 w 1167899"/>
                  <a:gd name="connsiteY12" fmla="*/ 1425595 h 1898273"/>
                  <a:gd name="connsiteX13" fmla="*/ 795705 w 1167899"/>
                  <a:gd name="connsiteY13" fmla="*/ 1383923 h 1898273"/>
                  <a:gd name="connsiteX14" fmla="*/ 386130 w 1167899"/>
                  <a:gd name="connsiteY14" fmla="*/ 1383923 h 1898273"/>
                  <a:gd name="connsiteX15" fmla="*/ 322630 w 1167899"/>
                  <a:gd name="connsiteY15" fmla="*/ 1352173 h 1898273"/>
                  <a:gd name="connsiteX16" fmla="*/ 283340 w 1167899"/>
                  <a:gd name="connsiteY16" fmla="*/ 1300183 h 1898273"/>
                  <a:gd name="connsiteX17" fmla="*/ 271830 w 1167899"/>
                  <a:gd name="connsiteY17" fmla="*/ 1207711 h 1898273"/>
                  <a:gd name="connsiteX18" fmla="*/ 255955 w 1167899"/>
                  <a:gd name="connsiteY18" fmla="*/ 1128336 h 1898273"/>
                  <a:gd name="connsiteX19" fmla="*/ 205155 w 1167899"/>
                  <a:gd name="connsiteY19" fmla="*/ 1037848 h 1898273"/>
                  <a:gd name="connsiteX20" fmla="*/ 130543 w 1167899"/>
                  <a:gd name="connsiteY20" fmla="*/ 955298 h 1898273"/>
                  <a:gd name="connsiteX21" fmla="*/ 55137 w 1167899"/>
                  <a:gd name="connsiteY21" fmla="*/ 845364 h 1898273"/>
                  <a:gd name="connsiteX22" fmla="*/ 13861 w 1167899"/>
                  <a:gd name="connsiteY22" fmla="*/ 735827 h 1898273"/>
                  <a:gd name="connsiteX23" fmla="*/ 368 w 1167899"/>
                  <a:gd name="connsiteY23" fmla="*/ 601286 h 1898273"/>
                  <a:gd name="connsiteX24" fmla="*/ 11480 w 1167899"/>
                  <a:gd name="connsiteY24" fmla="*/ 475873 h 1898273"/>
                  <a:gd name="connsiteX25" fmla="*/ 81330 w 1167899"/>
                  <a:gd name="connsiteY25" fmla="*/ 285373 h 1898273"/>
                  <a:gd name="connsiteX26" fmla="*/ 265480 w 1167899"/>
                  <a:gd name="connsiteY26" fmla="*/ 93285 h 1898273"/>
                  <a:gd name="connsiteX27" fmla="*/ 519480 w 1167899"/>
                  <a:gd name="connsiteY27" fmla="*/ 3990 h 1898273"/>
                  <a:gd name="connsiteX28" fmla="*/ 705218 w 1167899"/>
                  <a:gd name="connsiteY28" fmla="*/ 10736 h 1898273"/>
                  <a:gd name="connsiteX29" fmla="*/ 943343 w 1167899"/>
                  <a:gd name="connsiteY29" fmla="*/ 121861 h 1898273"/>
                  <a:gd name="connsiteX30" fmla="*/ 1100505 w 1167899"/>
                  <a:gd name="connsiteY30" fmla="*/ 310773 h 1898273"/>
                  <a:gd name="connsiteX31" fmla="*/ 1162418 w 1167899"/>
                  <a:gd name="connsiteY31" fmla="*/ 513973 h 1898273"/>
                  <a:gd name="connsiteX32" fmla="*/ 1165196 w 1167899"/>
                  <a:gd name="connsiteY32" fmla="*/ 683836 h 1898273"/>
                  <a:gd name="connsiteX33" fmla="*/ 1085027 w 1167899"/>
                  <a:gd name="connsiteY33" fmla="*/ 889020 h 1898273"/>
                  <a:gd name="connsiteX34" fmla="*/ 950487 w 1167899"/>
                  <a:gd name="connsiteY34" fmla="*/ 1054914 h 1898273"/>
                  <a:gd name="connsiteX35" fmla="*/ 914768 w 1167899"/>
                  <a:gd name="connsiteY35" fmla="*/ 1118811 h 1898273"/>
                  <a:gd name="connsiteX36" fmla="*/ 900480 w 1167899"/>
                  <a:gd name="connsiteY36" fmla="*/ 1177152 h 1898273"/>
                  <a:gd name="connsiteX37" fmla="*/ 898100 w 1167899"/>
                  <a:gd name="connsiteY37" fmla="*/ 1258908 h 1898273"/>
                  <a:gd name="connsiteX38" fmla="*/ 858014 w 1167899"/>
                  <a:gd name="connsiteY38" fmla="*/ 1301373 h 1898273"/>
                  <a:gd name="connsiteX39" fmla="*/ 641718 w 1167899"/>
                  <a:gd name="connsiteY39" fmla="*/ 1301373 h 1898273"/>
                  <a:gd name="connsiteX40" fmla="*/ 590918 w 1167899"/>
                  <a:gd name="connsiteY40" fmla="*/ 1279148 h 1898273"/>
                  <a:gd name="connsiteX41" fmla="*/ 590918 w 1167899"/>
                  <a:gd name="connsiteY41" fmla="*/ 1212473 h 1898273"/>
                  <a:gd name="connsiteX0" fmla="*/ 584568 w 1169166"/>
                  <a:gd name="connsiteY0" fmla="*/ 1898273 h 1898273"/>
                  <a:gd name="connsiteX1" fmla="*/ 581393 w 1169166"/>
                  <a:gd name="connsiteY1" fmla="*/ 1768098 h 1898273"/>
                  <a:gd name="connsiteX2" fmla="*/ 513130 w 1169166"/>
                  <a:gd name="connsiteY2" fmla="*/ 1726030 h 1898273"/>
                  <a:gd name="connsiteX3" fmla="*/ 470268 w 1169166"/>
                  <a:gd name="connsiteY3" fmla="*/ 1680389 h 1898273"/>
                  <a:gd name="connsiteX4" fmla="*/ 505193 w 1169166"/>
                  <a:gd name="connsiteY4" fmla="*/ 1644273 h 1898273"/>
                  <a:gd name="connsiteX5" fmla="*/ 717918 w 1169166"/>
                  <a:gd name="connsiteY5" fmla="*/ 1644273 h 1898273"/>
                  <a:gd name="connsiteX6" fmla="*/ 748874 w 1169166"/>
                  <a:gd name="connsiteY6" fmla="*/ 1603792 h 1898273"/>
                  <a:gd name="connsiteX7" fmla="*/ 716330 w 1169166"/>
                  <a:gd name="connsiteY7" fmla="*/ 1561327 h 1898273"/>
                  <a:gd name="connsiteX8" fmla="*/ 398830 w 1169166"/>
                  <a:gd name="connsiteY8" fmla="*/ 1560136 h 1898273"/>
                  <a:gd name="connsiteX9" fmla="*/ 360730 w 1169166"/>
                  <a:gd name="connsiteY9" fmla="*/ 1522036 h 1898273"/>
                  <a:gd name="connsiteX10" fmla="*/ 387717 w 1169166"/>
                  <a:gd name="connsiteY10" fmla="*/ 1476793 h 1898273"/>
                  <a:gd name="connsiteX11" fmla="*/ 797293 w 1169166"/>
                  <a:gd name="connsiteY11" fmla="*/ 1474411 h 1898273"/>
                  <a:gd name="connsiteX12" fmla="*/ 828249 w 1169166"/>
                  <a:gd name="connsiteY12" fmla="*/ 1425595 h 1898273"/>
                  <a:gd name="connsiteX13" fmla="*/ 795705 w 1169166"/>
                  <a:gd name="connsiteY13" fmla="*/ 1383923 h 1898273"/>
                  <a:gd name="connsiteX14" fmla="*/ 386130 w 1169166"/>
                  <a:gd name="connsiteY14" fmla="*/ 1383923 h 1898273"/>
                  <a:gd name="connsiteX15" fmla="*/ 322630 w 1169166"/>
                  <a:gd name="connsiteY15" fmla="*/ 1352173 h 1898273"/>
                  <a:gd name="connsiteX16" fmla="*/ 283340 w 1169166"/>
                  <a:gd name="connsiteY16" fmla="*/ 1300183 h 1898273"/>
                  <a:gd name="connsiteX17" fmla="*/ 271830 w 1169166"/>
                  <a:gd name="connsiteY17" fmla="*/ 1207711 h 1898273"/>
                  <a:gd name="connsiteX18" fmla="*/ 255955 w 1169166"/>
                  <a:gd name="connsiteY18" fmla="*/ 1128336 h 1898273"/>
                  <a:gd name="connsiteX19" fmla="*/ 205155 w 1169166"/>
                  <a:gd name="connsiteY19" fmla="*/ 1037848 h 1898273"/>
                  <a:gd name="connsiteX20" fmla="*/ 130543 w 1169166"/>
                  <a:gd name="connsiteY20" fmla="*/ 955298 h 1898273"/>
                  <a:gd name="connsiteX21" fmla="*/ 55137 w 1169166"/>
                  <a:gd name="connsiteY21" fmla="*/ 845364 h 1898273"/>
                  <a:gd name="connsiteX22" fmla="*/ 13861 w 1169166"/>
                  <a:gd name="connsiteY22" fmla="*/ 735827 h 1898273"/>
                  <a:gd name="connsiteX23" fmla="*/ 368 w 1169166"/>
                  <a:gd name="connsiteY23" fmla="*/ 601286 h 1898273"/>
                  <a:gd name="connsiteX24" fmla="*/ 11480 w 1169166"/>
                  <a:gd name="connsiteY24" fmla="*/ 475873 h 1898273"/>
                  <a:gd name="connsiteX25" fmla="*/ 81330 w 1169166"/>
                  <a:gd name="connsiteY25" fmla="*/ 285373 h 1898273"/>
                  <a:gd name="connsiteX26" fmla="*/ 265480 w 1169166"/>
                  <a:gd name="connsiteY26" fmla="*/ 93285 h 1898273"/>
                  <a:gd name="connsiteX27" fmla="*/ 519480 w 1169166"/>
                  <a:gd name="connsiteY27" fmla="*/ 3990 h 1898273"/>
                  <a:gd name="connsiteX28" fmla="*/ 705218 w 1169166"/>
                  <a:gd name="connsiteY28" fmla="*/ 10736 h 1898273"/>
                  <a:gd name="connsiteX29" fmla="*/ 943343 w 1169166"/>
                  <a:gd name="connsiteY29" fmla="*/ 121861 h 1898273"/>
                  <a:gd name="connsiteX30" fmla="*/ 1100505 w 1169166"/>
                  <a:gd name="connsiteY30" fmla="*/ 310773 h 1898273"/>
                  <a:gd name="connsiteX31" fmla="*/ 1162418 w 1169166"/>
                  <a:gd name="connsiteY31" fmla="*/ 513973 h 1898273"/>
                  <a:gd name="connsiteX32" fmla="*/ 1165196 w 1169166"/>
                  <a:gd name="connsiteY32" fmla="*/ 683836 h 1898273"/>
                  <a:gd name="connsiteX33" fmla="*/ 1085027 w 1169166"/>
                  <a:gd name="connsiteY33" fmla="*/ 889020 h 1898273"/>
                  <a:gd name="connsiteX34" fmla="*/ 950487 w 1169166"/>
                  <a:gd name="connsiteY34" fmla="*/ 1054914 h 1898273"/>
                  <a:gd name="connsiteX35" fmla="*/ 914768 w 1169166"/>
                  <a:gd name="connsiteY35" fmla="*/ 1118811 h 1898273"/>
                  <a:gd name="connsiteX36" fmla="*/ 900480 w 1169166"/>
                  <a:gd name="connsiteY36" fmla="*/ 1177152 h 1898273"/>
                  <a:gd name="connsiteX37" fmla="*/ 898100 w 1169166"/>
                  <a:gd name="connsiteY37" fmla="*/ 1258908 h 1898273"/>
                  <a:gd name="connsiteX38" fmla="*/ 858014 w 1169166"/>
                  <a:gd name="connsiteY38" fmla="*/ 1301373 h 1898273"/>
                  <a:gd name="connsiteX39" fmla="*/ 641718 w 1169166"/>
                  <a:gd name="connsiteY39" fmla="*/ 1301373 h 1898273"/>
                  <a:gd name="connsiteX40" fmla="*/ 590918 w 1169166"/>
                  <a:gd name="connsiteY40" fmla="*/ 1279148 h 1898273"/>
                  <a:gd name="connsiteX41" fmla="*/ 590918 w 1169166"/>
                  <a:gd name="connsiteY41" fmla="*/ 1212473 h 1898273"/>
                  <a:gd name="connsiteX0" fmla="*/ 584568 w 1169166"/>
                  <a:gd name="connsiteY0" fmla="*/ 1898273 h 1898273"/>
                  <a:gd name="connsiteX1" fmla="*/ 581393 w 1169166"/>
                  <a:gd name="connsiteY1" fmla="*/ 1768098 h 1898273"/>
                  <a:gd name="connsiteX2" fmla="*/ 513130 w 1169166"/>
                  <a:gd name="connsiteY2" fmla="*/ 1726030 h 1898273"/>
                  <a:gd name="connsiteX3" fmla="*/ 470268 w 1169166"/>
                  <a:gd name="connsiteY3" fmla="*/ 1680389 h 1898273"/>
                  <a:gd name="connsiteX4" fmla="*/ 505193 w 1169166"/>
                  <a:gd name="connsiteY4" fmla="*/ 1644273 h 1898273"/>
                  <a:gd name="connsiteX5" fmla="*/ 717918 w 1169166"/>
                  <a:gd name="connsiteY5" fmla="*/ 1644273 h 1898273"/>
                  <a:gd name="connsiteX6" fmla="*/ 748874 w 1169166"/>
                  <a:gd name="connsiteY6" fmla="*/ 1603792 h 1898273"/>
                  <a:gd name="connsiteX7" fmla="*/ 716330 w 1169166"/>
                  <a:gd name="connsiteY7" fmla="*/ 1561327 h 1898273"/>
                  <a:gd name="connsiteX8" fmla="*/ 398830 w 1169166"/>
                  <a:gd name="connsiteY8" fmla="*/ 1560136 h 1898273"/>
                  <a:gd name="connsiteX9" fmla="*/ 360730 w 1169166"/>
                  <a:gd name="connsiteY9" fmla="*/ 1522036 h 1898273"/>
                  <a:gd name="connsiteX10" fmla="*/ 387717 w 1169166"/>
                  <a:gd name="connsiteY10" fmla="*/ 1476793 h 1898273"/>
                  <a:gd name="connsiteX11" fmla="*/ 797293 w 1169166"/>
                  <a:gd name="connsiteY11" fmla="*/ 1474411 h 1898273"/>
                  <a:gd name="connsiteX12" fmla="*/ 828249 w 1169166"/>
                  <a:gd name="connsiteY12" fmla="*/ 1425595 h 1898273"/>
                  <a:gd name="connsiteX13" fmla="*/ 795705 w 1169166"/>
                  <a:gd name="connsiteY13" fmla="*/ 1383923 h 1898273"/>
                  <a:gd name="connsiteX14" fmla="*/ 386130 w 1169166"/>
                  <a:gd name="connsiteY14" fmla="*/ 1383923 h 1898273"/>
                  <a:gd name="connsiteX15" fmla="*/ 322630 w 1169166"/>
                  <a:gd name="connsiteY15" fmla="*/ 1352173 h 1898273"/>
                  <a:gd name="connsiteX16" fmla="*/ 283340 w 1169166"/>
                  <a:gd name="connsiteY16" fmla="*/ 1300183 h 1898273"/>
                  <a:gd name="connsiteX17" fmla="*/ 271830 w 1169166"/>
                  <a:gd name="connsiteY17" fmla="*/ 1207711 h 1898273"/>
                  <a:gd name="connsiteX18" fmla="*/ 255955 w 1169166"/>
                  <a:gd name="connsiteY18" fmla="*/ 1128336 h 1898273"/>
                  <a:gd name="connsiteX19" fmla="*/ 205155 w 1169166"/>
                  <a:gd name="connsiteY19" fmla="*/ 1037848 h 1898273"/>
                  <a:gd name="connsiteX20" fmla="*/ 130543 w 1169166"/>
                  <a:gd name="connsiteY20" fmla="*/ 955298 h 1898273"/>
                  <a:gd name="connsiteX21" fmla="*/ 55137 w 1169166"/>
                  <a:gd name="connsiteY21" fmla="*/ 845364 h 1898273"/>
                  <a:gd name="connsiteX22" fmla="*/ 13861 w 1169166"/>
                  <a:gd name="connsiteY22" fmla="*/ 735827 h 1898273"/>
                  <a:gd name="connsiteX23" fmla="*/ 368 w 1169166"/>
                  <a:gd name="connsiteY23" fmla="*/ 601286 h 1898273"/>
                  <a:gd name="connsiteX24" fmla="*/ 11480 w 1169166"/>
                  <a:gd name="connsiteY24" fmla="*/ 475873 h 1898273"/>
                  <a:gd name="connsiteX25" fmla="*/ 81330 w 1169166"/>
                  <a:gd name="connsiteY25" fmla="*/ 285373 h 1898273"/>
                  <a:gd name="connsiteX26" fmla="*/ 265480 w 1169166"/>
                  <a:gd name="connsiteY26" fmla="*/ 93285 h 1898273"/>
                  <a:gd name="connsiteX27" fmla="*/ 519480 w 1169166"/>
                  <a:gd name="connsiteY27" fmla="*/ 3990 h 1898273"/>
                  <a:gd name="connsiteX28" fmla="*/ 705218 w 1169166"/>
                  <a:gd name="connsiteY28" fmla="*/ 10736 h 1898273"/>
                  <a:gd name="connsiteX29" fmla="*/ 943343 w 1169166"/>
                  <a:gd name="connsiteY29" fmla="*/ 121861 h 1898273"/>
                  <a:gd name="connsiteX30" fmla="*/ 1100505 w 1169166"/>
                  <a:gd name="connsiteY30" fmla="*/ 310773 h 1898273"/>
                  <a:gd name="connsiteX31" fmla="*/ 1162418 w 1169166"/>
                  <a:gd name="connsiteY31" fmla="*/ 513973 h 1898273"/>
                  <a:gd name="connsiteX32" fmla="*/ 1165196 w 1169166"/>
                  <a:gd name="connsiteY32" fmla="*/ 683836 h 1898273"/>
                  <a:gd name="connsiteX33" fmla="*/ 1085027 w 1169166"/>
                  <a:gd name="connsiteY33" fmla="*/ 889020 h 1898273"/>
                  <a:gd name="connsiteX34" fmla="*/ 950487 w 1169166"/>
                  <a:gd name="connsiteY34" fmla="*/ 1054914 h 1898273"/>
                  <a:gd name="connsiteX35" fmla="*/ 914768 w 1169166"/>
                  <a:gd name="connsiteY35" fmla="*/ 1118811 h 1898273"/>
                  <a:gd name="connsiteX36" fmla="*/ 900480 w 1169166"/>
                  <a:gd name="connsiteY36" fmla="*/ 1177152 h 1898273"/>
                  <a:gd name="connsiteX37" fmla="*/ 898100 w 1169166"/>
                  <a:gd name="connsiteY37" fmla="*/ 1258908 h 1898273"/>
                  <a:gd name="connsiteX38" fmla="*/ 858014 w 1169166"/>
                  <a:gd name="connsiteY38" fmla="*/ 1301373 h 1898273"/>
                  <a:gd name="connsiteX39" fmla="*/ 641718 w 1169166"/>
                  <a:gd name="connsiteY39" fmla="*/ 1301373 h 1898273"/>
                  <a:gd name="connsiteX40" fmla="*/ 590918 w 1169166"/>
                  <a:gd name="connsiteY40" fmla="*/ 1279148 h 1898273"/>
                  <a:gd name="connsiteX41" fmla="*/ 590918 w 1169166"/>
                  <a:gd name="connsiteY41" fmla="*/ 1212473 h 1898273"/>
                  <a:gd name="connsiteX0" fmla="*/ 584568 w 1170467"/>
                  <a:gd name="connsiteY0" fmla="*/ 1898273 h 1898273"/>
                  <a:gd name="connsiteX1" fmla="*/ 581393 w 1170467"/>
                  <a:gd name="connsiteY1" fmla="*/ 1768098 h 1898273"/>
                  <a:gd name="connsiteX2" fmla="*/ 513130 w 1170467"/>
                  <a:gd name="connsiteY2" fmla="*/ 1726030 h 1898273"/>
                  <a:gd name="connsiteX3" fmla="*/ 470268 w 1170467"/>
                  <a:gd name="connsiteY3" fmla="*/ 1680389 h 1898273"/>
                  <a:gd name="connsiteX4" fmla="*/ 505193 w 1170467"/>
                  <a:gd name="connsiteY4" fmla="*/ 1644273 h 1898273"/>
                  <a:gd name="connsiteX5" fmla="*/ 717918 w 1170467"/>
                  <a:gd name="connsiteY5" fmla="*/ 1644273 h 1898273"/>
                  <a:gd name="connsiteX6" fmla="*/ 748874 w 1170467"/>
                  <a:gd name="connsiteY6" fmla="*/ 1603792 h 1898273"/>
                  <a:gd name="connsiteX7" fmla="*/ 716330 w 1170467"/>
                  <a:gd name="connsiteY7" fmla="*/ 1561327 h 1898273"/>
                  <a:gd name="connsiteX8" fmla="*/ 398830 w 1170467"/>
                  <a:gd name="connsiteY8" fmla="*/ 1560136 h 1898273"/>
                  <a:gd name="connsiteX9" fmla="*/ 360730 w 1170467"/>
                  <a:gd name="connsiteY9" fmla="*/ 1522036 h 1898273"/>
                  <a:gd name="connsiteX10" fmla="*/ 387717 w 1170467"/>
                  <a:gd name="connsiteY10" fmla="*/ 1476793 h 1898273"/>
                  <a:gd name="connsiteX11" fmla="*/ 797293 w 1170467"/>
                  <a:gd name="connsiteY11" fmla="*/ 1474411 h 1898273"/>
                  <a:gd name="connsiteX12" fmla="*/ 828249 w 1170467"/>
                  <a:gd name="connsiteY12" fmla="*/ 1425595 h 1898273"/>
                  <a:gd name="connsiteX13" fmla="*/ 795705 w 1170467"/>
                  <a:gd name="connsiteY13" fmla="*/ 1383923 h 1898273"/>
                  <a:gd name="connsiteX14" fmla="*/ 386130 w 1170467"/>
                  <a:gd name="connsiteY14" fmla="*/ 1383923 h 1898273"/>
                  <a:gd name="connsiteX15" fmla="*/ 322630 w 1170467"/>
                  <a:gd name="connsiteY15" fmla="*/ 1352173 h 1898273"/>
                  <a:gd name="connsiteX16" fmla="*/ 283340 w 1170467"/>
                  <a:gd name="connsiteY16" fmla="*/ 1300183 h 1898273"/>
                  <a:gd name="connsiteX17" fmla="*/ 271830 w 1170467"/>
                  <a:gd name="connsiteY17" fmla="*/ 1207711 h 1898273"/>
                  <a:gd name="connsiteX18" fmla="*/ 255955 w 1170467"/>
                  <a:gd name="connsiteY18" fmla="*/ 1128336 h 1898273"/>
                  <a:gd name="connsiteX19" fmla="*/ 205155 w 1170467"/>
                  <a:gd name="connsiteY19" fmla="*/ 1037848 h 1898273"/>
                  <a:gd name="connsiteX20" fmla="*/ 130543 w 1170467"/>
                  <a:gd name="connsiteY20" fmla="*/ 955298 h 1898273"/>
                  <a:gd name="connsiteX21" fmla="*/ 55137 w 1170467"/>
                  <a:gd name="connsiteY21" fmla="*/ 845364 h 1898273"/>
                  <a:gd name="connsiteX22" fmla="*/ 13861 w 1170467"/>
                  <a:gd name="connsiteY22" fmla="*/ 735827 h 1898273"/>
                  <a:gd name="connsiteX23" fmla="*/ 368 w 1170467"/>
                  <a:gd name="connsiteY23" fmla="*/ 601286 h 1898273"/>
                  <a:gd name="connsiteX24" fmla="*/ 11480 w 1170467"/>
                  <a:gd name="connsiteY24" fmla="*/ 475873 h 1898273"/>
                  <a:gd name="connsiteX25" fmla="*/ 81330 w 1170467"/>
                  <a:gd name="connsiteY25" fmla="*/ 285373 h 1898273"/>
                  <a:gd name="connsiteX26" fmla="*/ 265480 w 1170467"/>
                  <a:gd name="connsiteY26" fmla="*/ 93285 h 1898273"/>
                  <a:gd name="connsiteX27" fmla="*/ 519480 w 1170467"/>
                  <a:gd name="connsiteY27" fmla="*/ 3990 h 1898273"/>
                  <a:gd name="connsiteX28" fmla="*/ 705218 w 1170467"/>
                  <a:gd name="connsiteY28" fmla="*/ 10736 h 1898273"/>
                  <a:gd name="connsiteX29" fmla="*/ 943343 w 1170467"/>
                  <a:gd name="connsiteY29" fmla="*/ 121861 h 1898273"/>
                  <a:gd name="connsiteX30" fmla="*/ 1100505 w 1170467"/>
                  <a:gd name="connsiteY30" fmla="*/ 310773 h 1898273"/>
                  <a:gd name="connsiteX31" fmla="*/ 1164799 w 1170467"/>
                  <a:gd name="connsiteY31" fmla="*/ 512783 h 1898273"/>
                  <a:gd name="connsiteX32" fmla="*/ 1165196 w 1170467"/>
                  <a:gd name="connsiteY32" fmla="*/ 683836 h 1898273"/>
                  <a:gd name="connsiteX33" fmla="*/ 1085027 w 1170467"/>
                  <a:gd name="connsiteY33" fmla="*/ 889020 h 1898273"/>
                  <a:gd name="connsiteX34" fmla="*/ 950487 w 1170467"/>
                  <a:gd name="connsiteY34" fmla="*/ 1054914 h 1898273"/>
                  <a:gd name="connsiteX35" fmla="*/ 914768 w 1170467"/>
                  <a:gd name="connsiteY35" fmla="*/ 1118811 h 1898273"/>
                  <a:gd name="connsiteX36" fmla="*/ 900480 w 1170467"/>
                  <a:gd name="connsiteY36" fmla="*/ 1177152 h 1898273"/>
                  <a:gd name="connsiteX37" fmla="*/ 898100 w 1170467"/>
                  <a:gd name="connsiteY37" fmla="*/ 1258908 h 1898273"/>
                  <a:gd name="connsiteX38" fmla="*/ 858014 w 1170467"/>
                  <a:gd name="connsiteY38" fmla="*/ 1301373 h 1898273"/>
                  <a:gd name="connsiteX39" fmla="*/ 641718 w 1170467"/>
                  <a:gd name="connsiteY39" fmla="*/ 1301373 h 1898273"/>
                  <a:gd name="connsiteX40" fmla="*/ 590918 w 1170467"/>
                  <a:gd name="connsiteY40" fmla="*/ 1279148 h 1898273"/>
                  <a:gd name="connsiteX41" fmla="*/ 590918 w 1170467"/>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88142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 name="connsiteX0" fmla="*/ 584993 w 1170892"/>
                  <a:gd name="connsiteY0" fmla="*/ 1898273 h 1898273"/>
                  <a:gd name="connsiteX1" fmla="*/ 581818 w 1170892"/>
                  <a:gd name="connsiteY1" fmla="*/ 1768098 h 1898273"/>
                  <a:gd name="connsiteX2" fmla="*/ 513555 w 1170892"/>
                  <a:gd name="connsiteY2" fmla="*/ 1726030 h 1898273"/>
                  <a:gd name="connsiteX3" fmla="*/ 470693 w 1170892"/>
                  <a:gd name="connsiteY3" fmla="*/ 1680389 h 1898273"/>
                  <a:gd name="connsiteX4" fmla="*/ 505618 w 1170892"/>
                  <a:gd name="connsiteY4" fmla="*/ 1644273 h 1898273"/>
                  <a:gd name="connsiteX5" fmla="*/ 718343 w 1170892"/>
                  <a:gd name="connsiteY5" fmla="*/ 1644273 h 1898273"/>
                  <a:gd name="connsiteX6" fmla="*/ 749299 w 1170892"/>
                  <a:gd name="connsiteY6" fmla="*/ 1603792 h 1898273"/>
                  <a:gd name="connsiteX7" fmla="*/ 716755 w 1170892"/>
                  <a:gd name="connsiteY7" fmla="*/ 1561327 h 1898273"/>
                  <a:gd name="connsiteX8" fmla="*/ 399255 w 1170892"/>
                  <a:gd name="connsiteY8" fmla="*/ 1560136 h 1898273"/>
                  <a:gd name="connsiteX9" fmla="*/ 361155 w 1170892"/>
                  <a:gd name="connsiteY9" fmla="*/ 1522036 h 1898273"/>
                  <a:gd name="connsiteX10" fmla="*/ 394095 w 1170892"/>
                  <a:gd name="connsiteY10" fmla="*/ 1476793 h 1898273"/>
                  <a:gd name="connsiteX11" fmla="*/ 797718 w 1170892"/>
                  <a:gd name="connsiteY11" fmla="*/ 1474411 h 1898273"/>
                  <a:gd name="connsiteX12" fmla="*/ 828674 w 1170892"/>
                  <a:gd name="connsiteY12" fmla="*/ 1425595 h 1898273"/>
                  <a:gd name="connsiteX13" fmla="*/ 796130 w 1170892"/>
                  <a:gd name="connsiteY13" fmla="*/ 1383923 h 1898273"/>
                  <a:gd name="connsiteX14" fmla="*/ 386555 w 1170892"/>
                  <a:gd name="connsiteY14" fmla="*/ 1383923 h 1898273"/>
                  <a:gd name="connsiteX15" fmla="*/ 323055 w 1170892"/>
                  <a:gd name="connsiteY15" fmla="*/ 1352173 h 1898273"/>
                  <a:gd name="connsiteX16" fmla="*/ 283765 w 1170892"/>
                  <a:gd name="connsiteY16" fmla="*/ 1300183 h 1898273"/>
                  <a:gd name="connsiteX17" fmla="*/ 272255 w 1170892"/>
                  <a:gd name="connsiteY17" fmla="*/ 1207711 h 1898273"/>
                  <a:gd name="connsiteX18" fmla="*/ 256380 w 1170892"/>
                  <a:gd name="connsiteY18" fmla="*/ 1128336 h 1898273"/>
                  <a:gd name="connsiteX19" fmla="*/ 205580 w 1170892"/>
                  <a:gd name="connsiteY19" fmla="*/ 1037848 h 1898273"/>
                  <a:gd name="connsiteX20" fmla="*/ 130968 w 1170892"/>
                  <a:gd name="connsiteY20" fmla="*/ 955298 h 1898273"/>
                  <a:gd name="connsiteX21" fmla="*/ 55562 w 1170892"/>
                  <a:gd name="connsiteY21" fmla="*/ 845364 h 1898273"/>
                  <a:gd name="connsiteX22" fmla="*/ 14286 w 1170892"/>
                  <a:gd name="connsiteY22" fmla="*/ 735827 h 1898273"/>
                  <a:gd name="connsiteX23" fmla="*/ 793 w 1170892"/>
                  <a:gd name="connsiteY23" fmla="*/ 601286 h 1898273"/>
                  <a:gd name="connsiteX24" fmla="*/ 9524 w 1170892"/>
                  <a:gd name="connsiteY24" fmla="*/ 475873 h 1898273"/>
                  <a:gd name="connsiteX25" fmla="*/ 81755 w 1170892"/>
                  <a:gd name="connsiteY25" fmla="*/ 285373 h 1898273"/>
                  <a:gd name="connsiteX26" fmla="*/ 265905 w 1170892"/>
                  <a:gd name="connsiteY26" fmla="*/ 93285 h 1898273"/>
                  <a:gd name="connsiteX27" fmla="*/ 519905 w 1170892"/>
                  <a:gd name="connsiteY27" fmla="*/ 3990 h 1898273"/>
                  <a:gd name="connsiteX28" fmla="*/ 705643 w 1170892"/>
                  <a:gd name="connsiteY28" fmla="*/ 10736 h 1898273"/>
                  <a:gd name="connsiteX29" fmla="*/ 943768 w 1170892"/>
                  <a:gd name="connsiteY29" fmla="*/ 121861 h 1898273"/>
                  <a:gd name="connsiteX30" fmla="*/ 1100930 w 1170892"/>
                  <a:gd name="connsiteY30" fmla="*/ 310773 h 1898273"/>
                  <a:gd name="connsiteX31" fmla="*/ 1165224 w 1170892"/>
                  <a:gd name="connsiteY31" fmla="*/ 512783 h 1898273"/>
                  <a:gd name="connsiteX32" fmla="*/ 1165621 w 1170892"/>
                  <a:gd name="connsiteY32" fmla="*/ 683836 h 1898273"/>
                  <a:gd name="connsiteX33" fmla="*/ 1085452 w 1170892"/>
                  <a:gd name="connsiteY33" fmla="*/ 889020 h 1898273"/>
                  <a:gd name="connsiteX34" fmla="*/ 950912 w 1170892"/>
                  <a:gd name="connsiteY34" fmla="*/ 1054914 h 1898273"/>
                  <a:gd name="connsiteX35" fmla="*/ 915193 w 1170892"/>
                  <a:gd name="connsiteY35" fmla="*/ 1118811 h 1898273"/>
                  <a:gd name="connsiteX36" fmla="*/ 900905 w 1170892"/>
                  <a:gd name="connsiteY36" fmla="*/ 1177152 h 1898273"/>
                  <a:gd name="connsiteX37" fmla="*/ 898525 w 1170892"/>
                  <a:gd name="connsiteY37" fmla="*/ 1258908 h 1898273"/>
                  <a:gd name="connsiteX38" fmla="*/ 858439 w 1170892"/>
                  <a:gd name="connsiteY38" fmla="*/ 1301373 h 1898273"/>
                  <a:gd name="connsiteX39" fmla="*/ 642143 w 1170892"/>
                  <a:gd name="connsiteY39" fmla="*/ 1301373 h 1898273"/>
                  <a:gd name="connsiteX40" fmla="*/ 591343 w 1170892"/>
                  <a:gd name="connsiteY40" fmla="*/ 1279148 h 1898273"/>
                  <a:gd name="connsiteX41" fmla="*/ 591343 w 1170892"/>
                  <a:gd name="connsiteY41" fmla="*/ 1212473 h 189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70892" h="1898273">
                    <a:moveTo>
                      <a:pt x="584993" y="1898273"/>
                    </a:moveTo>
                    <a:cubicBezTo>
                      <a:pt x="583935" y="1854881"/>
                      <a:pt x="582876" y="1811490"/>
                      <a:pt x="581818" y="1768098"/>
                    </a:cubicBezTo>
                    <a:cubicBezTo>
                      <a:pt x="573352" y="1746931"/>
                      <a:pt x="562503" y="1729338"/>
                      <a:pt x="513555" y="1726030"/>
                    </a:cubicBezTo>
                    <a:cubicBezTo>
                      <a:pt x="487759" y="1721135"/>
                      <a:pt x="471487" y="1707906"/>
                      <a:pt x="470693" y="1680389"/>
                    </a:cubicBezTo>
                    <a:cubicBezTo>
                      <a:pt x="474793" y="1662398"/>
                      <a:pt x="478895" y="1650358"/>
                      <a:pt x="505618" y="1644273"/>
                    </a:cubicBezTo>
                    <a:lnTo>
                      <a:pt x="718343" y="1644273"/>
                    </a:lnTo>
                    <a:cubicBezTo>
                      <a:pt x="736202" y="1631970"/>
                      <a:pt x="744536" y="1626810"/>
                      <a:pt x="749299" y="1603792"/>
                    </a:cubicBezTo>
                    <a:cubicBezTo>
                      <a:pt x="745198" y="1586858"/>
                      <a:pt x="741097" y="1572308"/>
                      <a:pt x="716755" y="1561327"/>
                    </a:cubicBezTo>
                    <a:lnTo>
                      <a:pt x="399255" y="1560136"/>
                    </a:lnTo>
                    <a:cubicBezTo>
                      <a:pt x="375839" y="1555770"/>
                      <a:pt x="367902" y="1546642"/>
                      <a:pt x="361155" y="1522036"/>
                    </a:cubicBezTo>
                    <a:cubicBezTo>
                      <a:pt x="362610" y="1506161"/>
                      <a:pt x="365255" y="1491478"/>
                      <a:pt x="394095" y="1476793"/>
                    </a:cubicBezTo>
                    <a:lnTo>
                      <a:pt x="797718" y="1474411"/>
                    </a:lnTo>
                    <a:cubicBezTo>
                      <a:pt x="819546" y="1463299"/>
                      <a:pt x="827088" y="1449805"/>
                      <a:pt x="828674" y="1425595"/>
                    </a:cubicBezTo>
                    <a:cubicBezTo>
                      <a:pt x="824177" y="1402972"/>
                      <a:pt x="825632" y="1399402"/>
                      <a:pt x="796130" y="1383923"/>
                    </a:cubicBezTo>
                    <a:lnTo>
                      <a:pt x="386555" y="1383923"/>
                    </a:lnTo>
                    <a:cubicBezTo>
                      <a:pt x="360625" y="1374530"/>
                      <a:pt x="343031" y="1368709"/>
                      <a:pt x="323055" y="1352173"/>
                    </a:cubicBezTo>
                    <a:cubicBezTo>
                      <a:pt x="314721" y="1341193"/>
                      <a:pt x="295670" y="1327832"/>
                      <a:pt x="283765" y="1300183"/>
                    </a:cubicBezTo>
                    <a:cubicBezTo>
                      <a:pt x="275166" y="1267772"/>
                      <a:pt x="274901" y="1238932"/>
                      <a:pt x="272255" y="1207711"/>
                    </a:cubicBezTo>
                    <a:lnTo>
                      <a:pt x="256380" y="1128336"/>
                    </a:lnTo>
                    <a:cubicBezTo>
                      <a:pt x="240241" y="1093410"/>
                      <a:pt x="227673" y="1070392"/>
                      <a:pt x="205580" y="1037848"/>
                    </a:cubicBezTo>
                    <a:cubicBezTo>
                      <a:pt x="184281" y="1006760"/>
                      <a:pt x="162982" y="981625"/>
                      <a:pt x="130968" y="955298"/>
                    </a:cubicBezTo>
                    <a:cubicBezTo>
                      <a:pt x="101071" y="924606"/>
                      <a:pt x="77125" y="886771"/>
                      <a:pt x="55562" y="845364"/>
                    </a:cubicBezTo>
                    <a:cubicBezTo>
                      <a:pt x="23150" y="783054"/>
                      <a:pt x="26457" y="770752"/>
                      <a:pt x="14286" y="735827"/>
                    </a:cubicBezTo>
                    <a:cubicBezTo>
                      <a:pt x="6217" y="686615"/>
                      <a:pt x="1322" y="648911"/>
                      <a:pt x="793" y="601286"/>
                    </a:cubicBezTo>
                    <a:cubicBezTo>
                      <a:pt x="-265" y="557894"/>
                      <a:pt x="-2118" y="514502"/>
                      <a:pt x="9524" y="475873"/>
                    </a:cubicBezTo>
                    <a:cubicBezTo>
                      <a:pt x="20107" y="409198"/>
                      <a:pt x="44184" y="347286"/>
                      <a:pt x="81755" y="285373"/>
                    </a:cubicBezTo>
                    <a:cubicBezTo>
                      <a:pt x="130438" y="213406"/>
                      <a:pt x="185472" y="143027"/>
                      <a:pt x="265905" y="93285"/>
                    </a:cubicBezTo>
                    <a:cubicBezTo>
                      <a:pt x="333638" y="48306"/>
                      <a:pt x="420819" y="15632"/>
                      <a:pt x="519905" y="3990"/>
                    </a:cubicBezTo>
                    <a:cubicBezTo>
                      <a:pt x="584200" y="-2095"/>
                      <a:pt x="644921" y="-2228"/>
                      <a:pt x="705643" y="10736"/>
                    </a:cubicBezTo>
                    <a:cubicBezTo>
                      <a:pt x="805259" y="37062"/>
                      <a:pt x="872727" y="72912"/>
                      <a:pt x="943768" y="121861"/>
                    </a:cubicBezTo>
                    <a:cubicBezTo>
                      <a:pt x="1009252" y="178879"/>
                      <a:pt x="1058067" y="229942"/>
                      <a:pt x="1100930" y="310773"/>
                    </a:cubicBezTo>
                    <a:cubicBezTo>
                      <a:pt x="1137046" y="378506"/>
                      <a:pt x="1160063" y="439096"/>
                      <a:pt x="1165224" y="512783"/>
                    </a:cubicBezTo>
                    <a:cubicBezTo>
                      <a:pt x="1174881" y="568213"/>
                      <a:pt x="1170250" y="629597"/>
                      <a:pt x="1165621" y="683836"/>
                    </a:cubicBezTo>
                    <a:cubicBezTo>
                      <a:pt x="1151202" y="755009"/>
                      <a:pt x="1129637" y="822609"/>
                      <a:pt x="1085452" y="889020"/>
                    </a:cubicBezTo>
                    <a:cubicBezTo>
                      <a:pt x="1047749" y="946699"/>
                      <a:pt x="994569" y="992472"/>
                      <a:pt x="950912" y="1054914"/>
                    </a:cubicBezTo>
                    <a:cubicBezTo>
                      <a:pt x="937021" y="1078197"/>
                      <a:pt x="923130" y="1091956"/>
                      <a:pt x="915193" y="1118811"/>
                    </a:cubicBezTo>
                    <a:cubicBezTo>
                      <a:pt x="906065" y="1147386"/>
                      <a:pt x="904080" y="1158102"/>
                      <a:pt x="900905" y="1177152"/>
                    </a:cubicBezTo>
                    <a:cubicBezTo>
                      <a:pt x="898920" y="1217501"/>
                      <a:pt x="899319" y="1230465"/>
                      <a:pt x="898525" y="1258908"/>
                    </a:cubicBezTo>
                    <a:cubicBezTo>
                      <a:pt x="898260" y="1276635"/>
                      <a:pt x="886089" y="1291981"/>
                      <a:pt x="858439" y="1301373"/>
                    </a:cubicBezTo>
                    <a:lnTo>
                      <a:pt x="642143" y="1301373"/>
                    </a:lnTo>
                    <a:cubicBezTo>
                      <a:pt x="604968" y="1298728"/>
                      <a:pt x="601133" y="1297271"/>
                      <a:pt x="591343" y="1279148"/>
                    </a:cubicBezTo>
                    <a:lnTo>
                      <a:pt x="591343" y="1212473"/>
                    </a:lnTo>
                  </a:path>
                </a:pathLst>
              </a:custGeom>
              <a:noFill/>
              <a:ln w="25400" algn="ctr">
                <a:solidFill>
                  <a:srgbClr val="86BC25"/>
                </a:solidFill>
                <a:miter lim="800000"/>
                <a:headEnd type="none" w="sm" len="sm"/>
                <a:tailEnd type="oval" w="sm" len="sm"/>
              </a:ln>
            </p:spPr>
            <p:txBody>
              <a:bodyPr rtlCol="0" anchor="ctr"/>
              <a:lstStyle/>
              <a:p>
                <a:pPr algn="ctr">
                  <a:defRPr/>
                </a:pPr>
                <a:endParaRPr lang="en-US" sz="1100" kern="0" dirty="0">
                  <a:solidFill>
                    <a:prstClr val="black"/>
                  </a:solidFill>
                  <a:latin typeface="Calibri"/>
                  <a:cs typeface="Calibri" panose="020F0502020204030204" pitchFamily="34" charset="0"/>
                </a:endParaRPr>
              </a:p>
            </p:txBody>
          </p:sp>
          <p:sp>
            <p:nvSpPr>
              <p:cNvPr id="37" name="Round Same Side Corner Rectangle 37">
                <a:extLst>
                  <a:ext uri="{FF2B5EF4-FFF2-40B4-BE49-F238E27FC236}">
                    <a16:creationId xmlns:a16="http://schemas.microsoft.com/office/drawing/2014/main" id="{EB98B76B-272D-4ADF-80F9-ABFDA4BC7FA9}"/>
                  </a:ext>
                </a:extLst>
              </p:cNvPr>
              <p:cNvSpPr/>
              <p:nvPr/>
            </p:nvSpPr>
            <p:spPr bwMode="gray">
              <a:xfrm>
                <a:off x="1289779" y="3495046"/>
                <a:ext cx="116350" cy="108039"/>
              </a:xfrm>
              <a:prstGeom prst="round2SameRect">
                <a:avLst>
                  <a:gd name="adj1" fmla="val 50000"/>
                  <a:gd name="adj2" fmla="val 0"/>
                </a:avLst>
              </a:prstGeom>
              <a:solidFill>
                <a:srgbClr val="26890D"/>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defRPr/>
                </a:pPr>
                <a:endParaRPr lang="en-US" sz="1100" kern="0" dirty="0">
                  <a:solidFill>
                    <a:prstClr val="white"/>
                  </a:solidFill>
                  <a:latin typeface="Calibri"/>
                  <a:cs typeface="Calibri" panose="020F0502020204030204" pitchFamily="34" charset="0"/>
                </a:endParaRPr>
              </a:p>
            </p:txBody>
          </p:sp>
          <p:sp>
            <p:nvSpPr>
              <p:cNvPr id="38" name="Round Same Side Corner Rectangle 38">
                <a:extLst>
                  <a:ext uri="{FF2B5EF4-FFF2-40B4-BE49-F238E27FC236}">
                    <a16:creationId xmlns:a16="http://schemas.microsoft.com/office/drawing/2014/main" id="{8852D017-ECF1-481B-A601-DD6AAC710CCD}"/>
                  </a:ext>
                </a:extLst>
              </p:cNvPr>
              <p:cNvSpPr/>
              <p:nvPr/>
            </p:nvSpPr>
            <p:spPr bwMode="gray">
              <a:xfrm flipV="1">
                <a:off x="1312850" y="3603085"/>
                <a:ext cx="21108" cy="45231"/>
              </a:xfrm>
              <a:prstGeom prst="round2SameRect">
                <a:avLst>
                  <a:gd name="adj1" fmla="val 50000"/>
                  <a:gd name="adj2" fmla="val 0"/>
                </a:avLst>
              </a:prstGeom>
              <a:solidFill>
                <a:srgbClr val="26890D"/>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defRPr/>
                </a:pPr>
                <a:endParaRPr lang="en-US" sz="1100" kern="0" dirty="0">
                  <a:solidFill>
                    <a:prstClr val="white"/>
                  </a:solidFill>
                  <a:latin typeface="Calibri"/>
                  <a:cs typeface="Calibri" panose="020F0502020204030204" pitchFamily="34" charset="0"/>
                </a:endParaRPr>
              </a:p>
            </p:txBody>
          </p:sp>
          <p:sp>
            <p:nvSpPr>
              <p:cNvPr id="39" name="Round Same Side Corner Rectangle 39">
                <a:extLst>
                  <a:ext uri="{FF2B5EF4-FFF2-40B4-BE49-F238E27FC236}">
                    <a16:creationId xmlns:a16="http://schemas.microsoft.com/office/drawing/2014/main" id="{FC5F30D5-A391-417A-919B-31D4D09995C8}"/>
                  </a:ext>
                </a:extLst>
              </p:cNvPr>
              <p:cNvSpPr/>
              <p:nvPr/>
            </p:nvSpPr>
            <p:spPr bwMode="gray">
              <a:xfrm flipV="1">
                <a:off x="1362714" y="3603085"/>
                <a:ext cx="21108" cy="45231"/>
              </a:xfrm>
              <a:prstGeom prst="round2SameRect">
                <a:avLst>
                  <a:gd name="adj1" fmla="val 50000"/>
                  <a:gd name="adj2" fmla="val 0"/>
                </a:avLst>
              </a:prstGeom>
              <a:solidFill>
                <a:srgbClr val="26890D"/>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defRPr/>
                </a:pPr>
                <a:endParaRPr lang="en-US" sz="1100" kern="0" dirty="0">
                  <a:solidFill>
                    <a:prstClr val="white"/>
                  </a:solidFill>
                  <a:latin typeface="Calibri"/>
                  <a:cs typeface="Calibri" panose="020F0502020204030204" pitchFamily="34" charset="0"/>
                </a:endParaRPr>
              </a:p>
            </p:txBody>
          </p:sp>
          <p:sp>
            <p:nvSpPr>
              <p:cNvPr id="40" name="Oval 39">
                <a:extLst>
                  <a:ext uri="{FF2B5EF4-FFF2-40B4-BE49-F238E27FC236}">
                    <a16:creationId xmlns:a16="http://schemas.microsoft.com/office/drawing/2014/main" id="{3205053C-1ED6-461A-9A3B-9C57E7431D57}"/>
                  </a:ext>
                </a:extLst>
              </p:cNvPr>
              <p:cNvSpPr/>
              <p:nvPr/>
            </p:nvSpPr>
            <p:spPr bwMode="gray">
              <a:xfrm>
                <a:off x="1329954" y="3531065"/>
                <a:ext cx="36000" cy="36000"/>
              </a:xfrm>
              <a:prstGeom prst="ellipse">
                <a:avLst/>
              </a:prstGeom>
              <a:solidFill>
                <a:sysClr val="window" lastClr="FFFFFF"/>
              </a:solidFill>
              <a:ln w="19050" algn="ctr">
                <a:noFill/>
                <a:miter lim="800000"/>
                <a:headEnd/>
                <a:tailEnd/>
              </a:ln>
            </p:spPr>
            <p:txBody>
              <a:bodyPr wrap="square" lIns="66675" tIns="66675" rIns="66675" bIns="66675" rtlCol="0" anchor="ctr"/>
              <a:lstStyle/>
              <a:p>
                <a:pPr algn="ctr">
                  <a:lnSpc>
                    <a:spcPct val="106000"/>
                  </a:lnSpc>
                  <a:buFont typeface="Wingdings 2" pitchFamily="18" charset="2"/>
                  <a:buNone/>
                  <a:defRPr/>
                </a:pPr>
                <a:endParaRPr lang="en-US" sz="1100" kern="0" dirty="0">
                  <a:solidFill>
                    <a:prstClr val="white"/>
                  </a:solidFill>
                  <a:latin typeface="Calibri"/>
                  <a:cs typeface="Calibri" panose="020F0502020204030204" pitchFamily="34" charset="0"/>
                </a:endParaRPr>
              </a:p>
            </p:txBody>
          </p:sp>
        </p:grpSp>
        <p:grpSp>
          <p:nvGrpSpPr>
            <p:cNvPr id="25" name="Group 24">
              <a:extLst>
                <a:ext uri="{FF2B5EF4-FFF2-40B4-BE49-F238E27FC236}">
                  <a16:creationId xmlns:a16="http://schemas.microsoft.com/office/drawing/2014/main" id="{00A34ADF-D3B4-4873-AA61-D2ABF28654AD}"/>
                </a:ext>
              </a:extLst>
            </p:cNvPr>
            <p:cNvGrpSpPr>
              <a:grpSpLocks noChangeAspect="1"/>
            </p:cNvGrpSpPr>
            <p:nvPr/>
          </p:nvGrpSpPr>
          <p:grpSpPr>
            <a:xfrm>
              <a:off x="9318540" y="2298423"/>
              <a:ext cx="631430" cy="627631"/>
              <a:chOff x="6537910" y="4611206"/>
              <a:chExt cx="1849437" cy="1838325"/>
            </a:xfrm>
            <a:solidFill>
              <a:srgbClr val="86BC25"/>
            </a:solidFill>
          </p:grpSpPr>
          <p:sp>
            <p:nvSpPr>
              <p:cNvPr id="29" name="Freeform 15">
                <a:extLst>
                  <a:ext uri="{FF2B5EF4-FFF2-40B4-BE49-F238E27FC236}">
                    <a16:creationId xmlns:a16="http://schemas.microsoft.com/office/drawing/2014/main" id="{1BCCD1D8-DC6E-4DB8-A77C-8EFA3B210C1C}"/>
                  </a:ext>
                </a:extLst>
              </p:cNvPr>
              <p:cNvSpPr>
                <a:spLocks noEditPoints="1"/>
              </p:cNvSpPr>
              <p:nvPr/>
            </p:nvSpPr>
            <p:spPr bwMode="auto">
              <a:xfrm>
                <a:off x="7688847" y="5262081"/>
                <a:ext cx="312737" cy="766763"/>
              </a:xfrm>
              <a:custGeom>
                <a:avLst/>
                <a:gdLst>
                  <a:gd name="T0" fmla="*/ 41 w 65"/>
                  <a:gd name="T1" fmla="*/ 0 h 160"/>
                  <a:gd name="T2" fmla="*/ 25 w 65"/>
                  <a:gd name="T3" fmla="*/ 0 h 160"/>
                  <a:gd name="T4" fmla="*/ 17 w 65"/>
                  <a:gd name="T5" fmla="*/ 6 h 160"/>
                  <a:gd name="T6" fmla="*/ 1 w 65"/>
                  <a:gd name="T7" fmla="*/ 86 h 160"/>
                  <a:gd name="T8" fmla="*/ 2 w 65"/>
                  <a:gd name="T9" fmla="*/ 93 h 160"/>
                  <a:gd name="T10" fmla="*/ 9 w 65"/>
                  <a:gd name="T11" fmla="*/ 96 h 160"/>
                  <a:gd name="T12" fmla="*/ 9 w 65"/>
                  <a:gd name="T13" fmla="*/ 152 h 160"/>
                  <a:gd name="T14" fmla="*/ 17 w 65"/>
                  <a:gd name="T15" fmla="*/ 160 h 160"/>
                  <a:gd name="T16" fmla="*/ 25 w 65"/>
                  <a:gd name="T17" fmla="*/ 152 h 160"/>
                  <a:gd name="T18" fmla="*/ 25 w 65"/>
                  <a:gd name="T19" fmla="*/ 96 h 160"/>
                  <a:gd name="T20" fmla="*/ 41 w 65"/>
                  <a:gd name="T21" fmla="*/ 96 h 160"/>
                  <a:gd name="T22" fmla="*/ 41 w 65"/>
                  <a:gd name="T23" fmla="*/ 152 h 160"/>
                  <a:gd name="T24" fmla="*/ 49 w 65"/>
                  <a:gd name="T25" fmla="*/ 160 h 160"/>
                  <a:gd name="T26" fmla="*/ 57 w 65"/>
                  <a:gd name="T27" fmla="*/ 152 h 160"/>
                  <a:gd name="T28" fmla="*/ 57 w 65"/>
                  <a:gd name="T29" fmla="*/ 96 h 160"/>
                  <a:gd name="T30" fmla="*/ 63 w 65"/>
                  <a:gd name="T31" fmla="*/ 93 h 160"/>
                  <a:gd name="T32" fmla="*/ 65 w 65"/>
                  <a:gd name="T33" fmla="*/ 86 h 160"/>
                  <a:gd name="T34" fmla="*/ 49 w 65"/>
                  <a:gd name="T35" fmla="*/ 6 h 160"/>
                  <a:gd name="T36" fmla="*/ 41 w 65"/>
                  <a:gd name="T37" fmla="*/ 0 h 160"/>
                  <a:gd name="T38" fmla="*/ 31 w 65"/>
                  <a:gd name="T39" fmla="*/ 16 h 160"/>
                  <a:gd name="T40" fmla="*/ 34 w 65"/>
                  <a:gd name="T41" fmla="*/ 16 h 160"/>
                  <a:gd name="T42" fmla="*/ 47 w 65"/>
                  <a:gd name="T43" fmla="*/ 80 h 160"/>
                  <a:gd name="T44" fmla="*/ 18 w 65"/>
                  <a:gd name="T45" fmla="*/ 80 h 160"/>
                  <a:gd name="T46" fmla="*/ 31 w 65"/>
                  <a:gd name="T47" fmla="*/ 1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60">
                    <a:moveTo>
                      <a:pt x="41" y="0"/>
                    </a:moveTo>
                    <a:cubicBezTo>
                      <a:pt x="25" y="0"/>
                      <a:pt x="25" y="0"/>
                      <a:pt x="25" y="0"/>
                    </a:cubicBezTo>
                    <a:cubicBezTo>
                      <a:pt x="21" y="0"/>
                      <a:pt x="18" y="2"/>
                      <a:pt x="17" y="6"/>
                    </a:cubicBezTo>
                    <a:cubicBezTo>
                      <a:pt x="1" y="86"/>
                      <a:pt x="1" y="86"/>
                      <a:pt x="1" y="86"/>
                    </a:cubicBezTo>
                    <a:cubicBezTo>
                      <a:pt x="0" y="88"/>
                      <a:pt x="1" y="91"/>
                      <a:pt x="2" y="93"/>
                    </a:cubicBezTo>
                    <a:cubicBezTo>
                      <a:pt x="4" y="95"/>
                      <a:pt x="6" y="96"/>
                      <a:pt x="9" y="96"/>
                    </a:cubicBezTo>
                    <a:cubicBezTo>
                      <a:pt x="9" y="152"/>
                      <a:pt x="9" y="152"/>
                      <a:pt x="9" y="152"/>
                    </a:cubicBezTo>
                    <a:cubicBezTo>
                      <a:pt x="9" y="156"/>
                      <a:pt x="12" y="160"/>
                      <a:pt x="17" y="160"/>
                    </a:cubicBezTo>
                    <a:cubicBezTo>
                      <a:pt x="21" y="160"/>
                      <a:pt x="25" y="156"/>
                      <a:pt x="25" y="152"/>
                    </a:cubicBezTo>
                    <a:cubicBezTo>
                      <a:pt x="25" y="96"/>
                      <a:pt x="25" y="96"/>
                      <a:pt x="25" y="96"/>
                    </a:cubicBezTo>
                    <a:cubicBezTo>
                      <a:pt x="41" y="96"/>
                      <a:pt x="41" y="96"/>
                      <a:pt x="41" y="96"/>
                    </a:cubicBezTo>
                    <a:cubicBezTo>
                      <a:pt x="41" y="152"/>
                      <a:pt x="41" y="152"/>
                      <a:pt x="41" y="152"/>
                    </a:cubicBezTo>
                    <a:cubicBezTo>
                      <a:pt x="41" y="156"/>
                      <a:pt x="44" y="160"/>
                      <a:pt x="49" y="160"/>
                    </a:cubicBezTo>
                    <a:cubicBezTo>
                      <a:pt x="53" y="160"/>
                      <a:pt x="57" y="156"/>
                      <a:pt x="57" y="152"/>
                    </a:cubicBezTo>
                    <a:cubicBezTo>
                      <a:pt x="57" y="96"/>
                      <a:pt x="57" y="96"/>
                      <a:pt x="57" y="96"/>
                    </a:cubicBezTo>
                    <a:cubicBezTo>
                      <a:pt x="59" y="96"/>
                      <a:pt x="61" y="95"/>
                      <a:pt x="63" y="93"/>
                    </a:cubicBezTo>
                    <a:cubicBezTo>
                      <a:pt x="64" y="91"/>
                      <a:pt x="65" y="88"/>
                      <a:pt x="65" y="86"/>
                    </a:cubicBezTo>
                    <a:cubicBezTo>
                      <a:pt x="49" y="6"/>
                      <a:pt x="49" y="6"/>
                      <a:pt x="49" y="6"/>
                    </a:cubicBezTo>
                    <a:cubicBezTo>
                      <a:pt x="48" y="2"/>
                      <a:pt x="44" y="0"/>
                      <a:pt x="41" y="0"/>
                    </a:cubicBezTo>
                    <a:close/>
                    <a:moveTo>
                      <a:pt x="31" y="16"/>
                    </a:moveTo>
                    <a:cubicBezTo>
                      <a:pt x="34" y="16"/>
                      <a:pt x="34" y="16"/>
                      <a:pt x="34" y="16"/>
                    </a:cubicBezTo>
                    <a:cubicBezTo>
                      <a:pt x="47" y="80"/>
                      <a:pt x="47" y="80"/>
                      <a:pt x="47" y="80"/>
                    </a:cubicBezTo>
                    <a:cubicBezTo>
                      <a:pt x="18" y="80"/>
                      <a:pt x="18" y="80"/>
                      <a:pt x="18" y="80"/>
                    </a:cubicBezTo>
                    <a:lnTo>
                      <a:pt x="31"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en-US" sz="1100" kern="0" dirty="0">
                  <a:solidFill>
                    <a:prstClr val="black"/>
                  </a:solidFill>
                  <a:latin typeface="Calibri"/>
                  <a:cs typeface="Calibri" panose="020F0502020204030204" pitchFamily="34" charset="0"/>
                </a:endParaRPr>
              </a:p>
            </p:txBody>
          </p:sp>
          <p:sp>
            <p:nvSpPr>
              <p:cNvPr id="30" name="Freeform 16">
                <a:extLst>
                  <a:ext uri="{FF2B5EF4-FFF2-40B4-BE49-F238E27FC236}">
                    <a16:creationId xmlns:a16="http://schemas.microsoft.com/office/drawing/2014/main" id="{4EE9807B-78B3-470C-AF99-92613A36257F}"/>
                  </a:ext>
                </a:extLst>
              </p:cNvPr>
              <p:cNvSpPr>
                <a:spLocks noEditPoints="1"/>
              </p:cNvSpPr>
              <p:nvPr/>
            </p:nvSpPr>
            <p:spPr bwMode="auto">
              <a:xfrm>
                <a:off x="7731710" y="4955694"/>
                <a:ext cx="231775" cy="230188"/>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24 w 48"/>
                  <a:gd name="T11" fmla="*/ 16 h 48"/>
                  <a:gd name="T12" fmla="*/ 32 w 48"/>
                  <a:gd name="T13" fmla="*/ 24 h 48"/>
                  <a:gd name="T14" fmla="*/ 24 w 48"/>
                  <a:gd name="T15" fmla="*/ 32 h 48"/>
                  <a:gd name="T16" fmla="*/ 16 w 48"/>
                  <a:gd name="T17" fmla="*/ 24 h 48"/>
                  <a:gd name="T18" fmla="*/ 24 w 48"/>
                  <a:gd name="T19"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37" y="48"/>
                      <a:pt x="48" y="37"/>
                      <a:pt x="48" y="24"/>
                    </a:cubicBezTo>
                    <a:cubicBezTo>
                      <a:pt x="48" y="10"/>
                      <a:pt x="37" y="0"/>
                      <a:pt x="24" y="0"/>
                    </a:cubicBezTo>
                    <a:cubicBezTo>
                      <a:pt x="10" y="0"/>
                      <a:pt x="0" y="10"/>
                      <a:pt x="0" y="24"/>
                    </a:cubicBezTo>
                    <a:cubicBezTo>
                      <a:pt x="0" y="37"/>
                      <a:pt x="10" y="48"/>
                      <a:pt x="24" y="48"/>
                    </a:cubicBezTo>
                    <a:close/>
                    <a:moveTo>
                      <a:pt x="24" y="16"/>
                    </a:moveTo>
                    <a:cubicBezTo>
                      <a:pt x="28" y="16"/>
                      <a:pt x="32" y="19"/>
                      <a:pt x="32" y="24"/>
                    </a:cubicBezTo>
                    <a:cubicBezTo>
                      <a:pt x="32" y="28"/>
                      <a:pt x="28" y="32"/>
                      <a:pt x="24" y="32"/>
                    </a:cubicBezTo>
                    <a:cubicBezTo>
                      <a:pt x="19" y="32"/>
                      <a:pt x="16" y="28"/>
                      <a:pt x="16" y="24"/>
                    </a:cubicBezTo>
                    <a:cubicBezTo>
                      <a:pt x="16" y="19"/>
                      <a:pt x="19" y="16"/>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en-US" sz="1100" kern="0" dirty="0">
                  <a:solidFill>
                    <a:prstClr val="black"/>
                  </a:solidFill>
                  <a:latin typeface="Calibri"/>
                  <a:cs typeface="Calibri" panose="020F0502020204030204" pitchFamily="34" charset="0"/>
                </a:endParaRPr>
              </a:p>
            </p:txBody>
          </p:sp>
          <p:sp>
            <p:nvSpPr>
              <p:cNvPr id="31" name="Freeform 17">
                <a:extLst>
                  <a:ext uri="{FF2B5EF4-FFF2-40B4-BE49-F238E27FC236}">
                    <a16:creationId xmlns:a16="http://schemas.microsoft.com/office/drawing/2014/main" id="{C53B6A36-5A21-4B7C-9163-06F6F64C8F05}"/>
                  </a:ext>
                </a:extLst>
              </p:cNvPr>
              <p:cNvSpPr>
                <a:spLocks noEditPoints="1"/>
              </p:cNvSpPr>
              <p:nvPr/>
            </p:nvSpPr>
            <p:spPr bwMode="auto">
              <a:xfrm>
                <a:off x="6923672" y="5262081"/>
                <a:ext cx="307975" cy="766763"/>
              </a:xfrm>
              <a:custGeom>
                <a:avLst/>
                <a:gdLst>
                  <a:gd name="T0" fmla="*/ 56 w 64"/>
                  <a:gd name="T1" fmla="*/ 0 h 160"/>
                  <a:gd name="T2" fmla="*/ 8 w 64"/>
                  <a:gd name="T3" fmla="*/ 0 h 160"/>
                  <a:gd name="T4" fmla="*/ 0 w 64"/>
                  <a:gd name="T5" fmla="*/ 8 h 160"/>
                  <a:gd name="T6" fmla="*/ 0 w 64"/>
                  <a:gd name="T7" fmla="*/ 72 h 160"/>
                  <a:gd name="T8" fmla="*/ 8 w 64"/>
                  <a:gd name="T9" fmla="*/ 80 h 160"/>
                  <a:gd name="T10" fmla="*/ 8 w 64"/>
                  <a:gd name="T11" fmla="*/ 152 h 160"/>
                  <a:gd name="T12" fmla="*/ 16 w 64"/>
                  <a:gd name="T13" fmla="*/ 160 h 160"/>
                  <a:gd name="T14" fmla="*/ 24 w 64"/>
                  <a:gd name="T15" fmla="*/ 152 h 160"/>
                  <a:gd name="T16" fmla="*/ 24 w 64"/>
                  <a:gd name="T17" fmla="*/ 80 h 160"/>
                  <a:gd name="T18" fmla="*/ 40 w 64"/>
                  <a:gd name="T19" fmla="*/ 80 h 160"/>
                  <a:gd name="T20" fmla="*/ 40 w 64"/>
                  <a:gd name="T21" fmla="*/ 152 h 160"/>
                  <a:gd name="T22" fmla="*/ 48 w 64"/>
                  <a:gd name="T23" fmla="*/ 160 h 160"/>
                  <a:gd name="T24" fmla="*/ 56 w 64"/>
                  <a:gd name="T25" fmla="*/ 152 h 160"/>
                  <a:gd name="T26" fmla="*/ 56 w 64"/>
                  <a:gd name="T27" fmla="*/ 80 h 160"/>
                  <a:gd name="T28" fmla="*/ 64 w 64"/>
                  <a:gd name="T29" fmla="*/ 72 h 160"/>
                  <a:gd name="T30" fmla="*/ 64 w 64"/>
                  <a:gd name="T31" fmla="*/ 8 h 160"/>
                  <a:gd name="T32" fmla="*/ 56 w 64"/>
                  <a:gd name="T33" fmla="*/ 0 h 160"/>
                  <a:gd name="T34" fmla="*/ 16 w 64"/>
                  <a:gd name="T35" fmla="*/ 16 h 160"/>
                  <a:gd name="T36" fmla="*/ 48 w 64"/>
                  <a:gd name="T37" fmla="*/ 16 h 160"/>
                  <a:gd name="T38" fmla="*/ 48 w 64"/>
                  <a:gd name="T39" fmla="*/ 64 h 160"/>
                  <a:gd name="T40" fmla="*/ 16 w 64"/>
                  <a:gd name="T41" fmla="*/ 64 h 160"/>
                  <a:gd name="T42" fmla="*/ 16 w 64"/>
                  <a:gd name="T43" fmla="*/ 1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160">
                    <a:moveTo>
                      <a:pt x="56" y="0"/>
                    </a:moveTo>
                    <a:cubicBezTo>
                      <a:pt x="8" y="0"/>
                      <a:pt x="8" y="0"/>
                      <a:pt x="8" y="0"/>
                    </a:cubicBezTo>
                    <a:cubicBezTo>
                      <a:pt x="3" y="0"/>
                      <a:pt x="0" y="3"/>
                      <a:pt x="0" y="8"/>
                    </a:cubicBezTo>
                    <a:cubicBezTo>
                      <a:pt x="0" y="72"/>
                      <a:pt x="0" y="72"/>
                      <a:pt x="0" y="72"/>
                    </a:cubicBezTo>
                    <a:cubicBezTo>
                      <a:pt x="0" y="76"/>
                      <a:pt x="3" y="80"/>
                      <a:pt x="8" y="80"/>
                    </a:cubicBezTo>
                    <a:cubicBezTo>
                      <a:pt x="8" y="152"/>
                      <a:pt x="8" y="152"/>
                      <a:pt x="8" y="152"/>
                    </a:cubicBezTo>
                    <a:cubicBezTo>
                      <a:pt x="8" y="156"/>
                      <a:pt x="11" y="160"/>
                      <a:pt x="16" y="160"/>
                    </a:cubicBezTo>
                    <a:cubicBezTo>
                      <a:pt x="20" y="160"/>
                      <a:pt x="24" y="156"/>
                      <a:pt x="24" y="152"/>
                    </a:cubicBezTo>
                    <a:cubicBezTo>
                      <a:pt x="24" y="80"/>
                      <a:pt x="24" y="80"/>
                      <a:pt x="24" y="80"/>
                    </a:cubicBezTo>
                    <a:cubicBezTo>
                      <a:pt x="40" y="80"/>
                      <a:pt x="40" y="80"/>
                      <a:pt x="40" y="80"/>
                    </a:cubicBezTo>
                    <a:cubicBezTo>
                      <a:pt x="40" y="152"/>
                      <a:pt x="40" y="152"/>
                      <a:pt x="40" y="152"/>
                    </a:cubicBezTo>
                    <a:cubicBezTo>
                      <a:pt x="40" y="156"/>
                      <a:pt x="43" y="160"/>
                      <a:pt x="48" y="160"/>
                    </a:cubicBezTo>
                    <a:cubicBezTo>
                      <a:pt x="52" y="160"/>
                      <a:pt x="56" y="156"/>
                      <a:pt x="56" y="152"/>
                    </a:cubicBezTo>
                    <a:cubicBezTo>
                      <a:pt x="56" y="80"/>
                      <a:pt x="56" y="80"/>
                      <a:pt x="56" y="80"/>
                    </a:cubicBezTo>
                    <a:cubicBezTo>
                      <a:pt x="60" y="80"/>
                      <a:pt x="64" y="76"/>
                      <a:pt x="64" y="72"/>
                    </a:cubicBezTo>
                    <a:cubicBezTo>
                      <a:pt x="64" y="8"/>
                      <a:pt x="64" y="8"/>
                      <a:pt x="64" y="8"/>
                    </a:cubicBezTo>
                    <a:cubicBezTo>
                      <a:pt x="64" y="3"/>
                      <a:pt x="60" y="0"/>
                      <a:pt x="56" y="0"/>
                    </a:cubicBezTo>
                    <a:close/>
                    <a:moveTo>
                      <a:pt x="16" y="16"/>
                    </a:moveTo>
                    <a:cubicBezTo>
                      <a:pt x="48" y="16"/>
                      <a:pt x="48" y="16"/>
                      <a:pt x="48" y="16"/>
                    </a:cubicBezTo>
                    <a:cubicBezTo>
                      <a:pt x="48" y="64"/>
                      <a:pt x="48" y="64"/>
                      <a:pt x="48" y="64"/>
                    </a:cubicBezTo>
                    <a:cubicBezTo>
                      <a:pt x="16" y="64"/>
                      <a:pt x="16" y="64"/>
                      <a:pt x="16" y="64"/>
                    </a:cubicBez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en-US" sz="1100" kern="0" dirty="0">
                  <a:solidFill>
                    <a:prstClr val="black"/>
                  </a:solidFill>
                  <a:latin typeface="Calibri"/>
                  <a:cs typeface="Calibri" panose="020F0502020204030204" pitchFamily="34" charset="0"/>
                </a:endParaRPr>
              </a:p>
            </p:txBody>
          </p:sp>
          <p:sp>
            <p:nvSpPr>
              <p:cNvPr id="32" name="Freeform 18">
                <a:extLst>
                  <a:ext uri="{FF2B5EF4-FFF2-40B4-BE49-F238E27FC236}">
                    <a16:creationId xmlns:a16="http://schemas.microsoft.com/office/drawing/2014/main" id="{93E2967B-0061-45AD-82B2-FF91168D5EB7}"/>
                  </a:ext>
                </a:extLst>
              </p:cNvPr>
              <p:cNvSpPr>
                <a:spLocks noEditPoints="1"/>
              </p:cNvSpPr>
              <p:nvPr/>
            </p:nvSpPr>
            <p:spPr bwMode="auto">
              <a:xfrm>
                <a:off x="6961772" y="4955694"/>
                <a:ext cx="231775" cy="230188"/>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24 w 48"/>
                  <a:gd name="T11" fmla="*/ 16 h 48"/>
                  <a:gd name="T12" fmla="*/ 32 w 48"/>
                  <a:gd name="T13" fmla="*/ 24 h 48"/>
                  <a:gd name="T14" fmla="*/ 24 w 48"/>
                  <a:gd name="T15" fmla="*/ 32 h 48"/>
                  <a:gd name="T16" fmla="*/ 16 w 48"/>
                  <a:gd name="T17" fmla="*/ 24 h 48"/>
                  <a:gd name="T18" fmla="*/ 24 w 48"/>
                  <a:gd name="T19"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37" y="48"/>
                      <a:pt x="48" y="37"/>
                      <a:pt x="48" y="24"/>
                    </a:cubicBezTo>
                    <a:cubicBezTo>
                      <a:pt x="48" y="10"/>
                      <a:pt x="37" y="0"/>
                      <a:pt x="24" y="0"/>
                    </a:cubicBezTo>
                    <a:cubicBezTo>
                      <a:pt x="10" y="0"/>
                      <a:pt x="0" y="10"/>
                      <a:pt x="0" y="24"/>
                    </a:cubicBezTo>
                    <a:cubicBezTo>
                      <a:pt x="0" y="37"/>
                      <a:pt x="10" y="48"/>
                      <a:pt x="24" y="48"/>
                    </a:cubicBezTo>
                    <a:close/>
                    <a:moveTo>
                      <a:pt x="24" y="16"/>
                    </a:moveTo>
                    <a:cubicBezTo>
                      <a:pt x="28" y="16"/>
                      <a:pt x="32" y="19"/>
                      <a:pt x="32" y="24"/>
                    </a:cubicBezTo>
                    <a:cubicBezTo>
                      <a:pt x="32" y="28"/>
                      <a:pt x="28" y="32"/>
                      <a:pt x="24" y="32"/>
                    </a:cubicBezTo>
                    <a:cubicBezTo>
                      <a:pt x="19" y="32"/>
                      <a:pt x="16" y="28"/>
                      <a:pt x="16" y="24"/>
                    </a:cubicBezTo>
                    <a:cubicBezTo>
                      <a:pt x="16" y="19"/>
                      <a:pt x="19" y="16"/>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en-US" sz="1100" kern="0" dirty="0">
                  <a:solidFill>
                    <a:prstClr val="black"/>
                  </a:solidFill>
                  <a:latin typeface="Calibri"/>
                  <a:cs typeface="Calibri" panose="020F0502020204030204" pitchFamily="34" charset="0"/>
                </a:endParaRPr>
              </a:p>
            </p:txBody>
          </p:sp>
          <p:sp>
            <p:nvSpPr>
              <p:cNvPr id="33" name="Freeform 19">
                <a:extLst>
                  <a:ext uri="{FF2B5EF4-FFF2-40B4-BE49-F238E27FC236}">
                    <a16:creationId xmlns:a16="http://schemas.microsoft.com/office/drawing/2014/main" id="{1FC342C6-F60A-45A3-AE9E-D42A356D7989}"/>
                  </a:ext>
                </a:extLst>
              </p:cNvPr>
              <p:cNvSpPr>
                <a:spLocks noEditPoints="1"/>
              </p:cNvSpPr>
              <p:nvPr/>
            </p:nvSpPr>
            <p:spPr bwMode="auto">
              <a:xfrm>
                <a:off x="7307847" y="5262081"/>
                <a:ext cx="309562" cy="766763"/>
              </a:xfrm>
              <a:custGeom>
                <a:avLst/>
                <a:gdLst>
                  <a:gd name="T0" fmla="*/ 56 w 64"/>
                  <a:gd name="T1" fmla="*/ 0 h 160"/>
                  <a:gd name="T2" fmla="*/ 8 w 64"/>
                  <a:gd name="T3" fmla="*/ 0 h 160"/>
                  <a:gd name="T4" fmla="*/ 0 w 64"/>
                  <a:gd name="T5" fmla="*/ 8 h 160"/>
                  <a:gd name="T6" fmla="*/ 0 w 64"/>
                  <a:gd name="T7" fmla="*/ 72 h 160"/>
                  <a:gd name="T8" fmla="*/ 8 w 64"/>
                  <a:gd name="T9" fmla="*/ 80 h 160"/>
                  <a:gd name="T10" fmla="*/ 8 w 64"/>
                  <a:gd name="T11" fmla="*/ 152 h 160"/>
                  <a:gd name="T12" fmla="*/ 16 w 64"/>
                  <a:gd name="T13" fmla="*/ 160 h 160"/>
                  <a:gd name="T14" fmla="*/ 24 w 64"/>
                  <a:gd name="T15" fmla="*/ 152 h 160"/>
                  <a:gd name="T16" fmla="*/ 24 w 64"/>
                  <a:gd name="T17" fmla="*/ 80 h 160"/>
                  <a:gd name="T18" fmla="*/ 40 w 64"/>
                  <a:gd name="T19" fmla="*/ 80 h 160"/>
                  <a:gd name="T20" fmla="*/ 40 w 64"/>
                  <a:gd name="T21" fmla="*/ 152 h 160"/>
                  <a:gd name="T22" fmla="*/ 48 w 64"/>
                  <a:gd name="T23" fmla="*/ 160 h 160"/>
                  <a:gd name="T24" fmla="*/ 56 w 64"/>
                  <a:gd name="T25" fmla="*/ 152 h 160"/>
                  <a:gd name="T26" fmla="*/ 56 w 64"/>
                  <a:gd name="T27" fmla="*/ 80 h 160"/>
                  <a:gd name="T28" fmla="*/ 64 w 64"/>
                  <a:gd name="T29" fmla="*/ 72 h 160"/>
                  <a:gd name="T30" fmla="*/ 64 w 64"/>
                  <a:gd name="T31" fmla="*/ 8 h 160"/>
                  <a:gd name="T32" fmla="*/ 56 w 64"/>
                  <a:gd name="T33" fmla="*/ 0 h 160"/>
                  <a:gd name="T34" fmla="*/ 16 w 64"/>
                  <a:gd name="T35" fmla="*/ 16 h 160"/>
                  <a:gd name="T36" fmla="*/ 48 w 64"/>
                  <a:gd name="T37" fmla="*/ 16 h 160"/>
                  <a:gd name="T38" fmla="*/ 48 w 64"/>
                  <a:gd name="T39" fmla="*/ 64 h 160"/>
                  <a:gd name="T40" fmla="*/ 16 w 64"/>
                  <a:gd name="T41" fmla="*/ 64 h 160"/>
                  <a:gd name="T42" fmla="*/ 16 w 64"/>
                  <a:gd name="T43" fmla="*/ 1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160">
                    <a:moveTo>
                      <a:pt x="56" y="0"/>
                    </a:moveTo>
                    <a:cubicBezTo>
                      <a:pt x="8" y="0"/>
                      <a:pt x="8" y="0"/>
                      <a:pt x="8" y="0"/>
                    </a:cubicBezTo>
                    <a:cubicBezTo>
                      <a:pt x="3" y="0"/>
                      <a:pt x="0" y="3"/>
                      <a:pt x="0" y="8"/>
                    </a:cubicBezTo>
                    <a:cubicBezTo>
                      <a:pt x="0" y="72"/>
                      <a:pt x="0" y="72"/>
                      <a:pt x="0" y="72"/>
                    </a:cubicBezTo>
                    <a:cubicBezTo>
                      <a:pt x="0" y="76"/>
                      <a:pt x="3" y="80"/>
                      <a:pt x="8" y="80"/>
                    </a:cubicBezTo>
                    <a:cubicBezTo>
                      <a:pt x="8" y="152"/>
                      <a:pt x="8" y="152"/>
                      <a:pt x="8" y="152"/>
                    </a:cubicBezTo>
                    <a:cubicBezTo>
                      <a:pt x="8" y="156"/>
                      <a:pt x="11" y="160"/>
                      <a:pt x="16" y="160"/>
                    </a:cubicBezTo>
                    <a:cubicBezTo>
                      <a:pt x="20" y="160"/>
                      <a:pt x="24" y="156"/>
                      <a:pt x="24" y="152"/>
                    </a:cubicBezTo>
                    <a:cubicBezTo>
                      <a:pt x="24" y="80"/>
                      <a:pt x="24" y="80"/>
                      <a:pt x="24" y="80"/>
                    </a:cubicBezTo>
                    <a:cubicBezTo>
                      <a:pt x="40" y="80"/>
                      <a:pt x="40" y="80"/>
                      <a:pt x="40" y="80"/>
                    </a:cubicBezTo>
                    <a:cubicBezTo>
                      <a:pt x="40" y="152"/>
                      <a:pt x="40" y="152"/>
                      <a:pt x="40" y="152"/>
                    </a:cubicBezTo>
                    <a:cubicBezTo>
                      <a:pt x="40" y="156"/>
                      <a:pt x="43" y="160"/>
                      <a:pt x="48" y="160"/>
                    </a:cubicBezTo>
                    <a:cubicBezTo>
                      <a:pt x="52" y="160"/>
                      <a:pt x="56" y="156"/>
                      <a:pt x="56" y="152"/>
                    </a:cubicBezTo>
                    <a:cubicBezTo>
                      <a:pt x="56" y="80"/>
                      <a:pt x="56" y="80"/>
                      <a:pt x="56" y="80"/>
                    </a:cubicBezTo>
                    <a:cubicBezTo>
                      <a:pt x="60" y="80"/>
                      <a:pt x="64" y="76"/>
                      <a:pt x="64" y="72"/>
                    </a:cubicBezTo>
                    <a:cubicBezTo>
                      <a:pt x="64" y="8"/>
                      <a:pt x="64" y="8"/>
                      <a:pt x="64" y="8"/>
                    </a:cubicBezTo>
                    <a:cubicBezTo>
                      <a:pt x="64" y="3"/>
                      <a:pt x="60" y="0"/>
                      <a:pt x="56" y="0"/>
                    </a:cubicBezTo>
                    <a:close/>
                    <a:moveTo>
                      <a:pt x="16" y="16"/>
                    </a:moveTo>
                    <a:cubicBezTo>
                      <a:pt x="48" y="16"/>
                      <a:pt x="48" y="16"/>
                      <a:pt x="48" y="16"/>
                    </a:cubicBezTo>
                    <a:cubicBezTo>
                      <a:pt x="48" y="64"/>
                      <a:pt x="48" y="64"/>
                      <a:pt x="48" y="64"/>
                    </a:cubicBezTo>
                    <a:cubicBezTo>
                      <a:pt x="16" y="64"/>
                      <a:pt x="16" y="64"/>
                      <a:pt x="16" y="64"/>
                    </a:cubicBez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en-US" sz="1100" kern="0" dirty="0">
                  <a:solidFill>
                    <a:prstClr val="black"/>
                  </a:solidFill>
                  <a:latin typeface="Calibri"/>
                  <a:cs typeface="Calibri" panose="020F0502020204030204" pitchFamily="34" charset="0"/>
                </a:endParaRPr>
              </a:p>
            </p:txBody>
          </p:sp>
          <p:sp>
            <p:nvSpPr>
              <p:cNvPr id="34" name="Freeform 20">
                <a:extLst>
                  <a:ext uri="{FF2B5EF4-FFF2-40B4-BE49-F238E27FC236}">
                    <a16:creationId xmlns:a16="http://schemas.microsoft.com/office/drawing/2014/main" id="{82022DAB-8BD7-4A8C-8F55-6E2E95178101}"/>
                  </a:ext>
                </a:extLst>
              </p:cNvPr>
              <p:cNvSpPr>
                <a:spLocks noEditPoints="1"/>
              </p:cNvSpPr>
              <p:nvPr/>
            </p:nvSpPr>
            <p:spPr bwMode="auto">
              <a:xfrm>
                <a:off x="7347535" y="4955694"/>
                <a:ext cx="230187" cy="230188"/>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24 w 48"/>
                  <a:gd name="T11" fmla="*/ 16 h 48"/>
                  <a:gd name="T12" fmla="*/ 32 w 48"/>
                  <a:gd name="T13" fmla="*/ 24 h 48"/>
                  <a:gd name="T14" fmla="*/ 24 w 48"/>
                  <a:gd name="T15" fmla="*/ 32 h 48"/>
                  <a:gd name="T16" fmla="*/ 16 w 48"/>
                  <a:gd name="T17" fmla="*/ 24 h 48"/>
                  <a:gd name="T18" fmla="*/ 24 w 48"/>
                  <a:gd name="T19"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37" y="48"/>
                      <a:pt x="48" y="37"/>
                      <a:pt x="48" y="24"/>
                    </a:cubicBezTo>
                    <a:cubicBezTo>
                      <a:pt x="48" y="10"/>
                      <a:pt x="37" y="0"/>
                      <a:pt x="24" y="0"/>
                    </a:cubicBezTo>
                    <a:cubicBezTo>
                      <a:pt x="10" y="0"/>
                      <a:pt x="0" y="10"/>
                      <a:pt x="0" y="24"/>
                    </a:cubicBezTo>
                    <a:cubicBezTo>
                      <a:pt x="0" y="37"/>
                      <a:pt x="10" y="48"/>
                      <a:pt x="24" y="48"/>
                    </a:cubicBezTo>
                    <a:close/>
                    <a:moveTo>
                      <a:pt x="24" y="16"/>
                    </a:moveTo>
                    <a:cubicBezTo>
                      <a:pt x="28" y="16"/>
                      <a:pt x="32" y="19"/>
                      <a:pt x="32" y="24"/>
                    </a:cubicBezTo>
                    <a:cubicBezTo>
                      <a:pt x="32" y="28"/>
                      <a:pt x="28" y="32"/>
                      <a:pt x="24" y="32"/>
                    </a:cubicBezTo>
                    <a:cubicBezTo>
                      <a:pt x="19" y="32"/>
                      <a:pt x="16" y="28"/>
                      <a:pt x="16" y="24"/>
                    </a:cubicBezTo>
                    <a:cubicBezTo>
                      <a:pt x="16" y="19"/>
                      <a:pt x="19" y="16"/>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en-US" sz="1100" kern="0" dirty="0">
                  <a:solidFill>
                    <a:prstClr val="black"/>
                  </a:solidFill>
                  <a:latin typeface="Calibri"/>
                  <a:cs typeface="Calibri" panose="020F0502020204030204" pitchFamily="34" charset="0"/>
                </a:endParaRPr>
              </a:p>
            </p:txBody>
          </p:sp>
          <p:sp>
            <p:nvSpPr>
              <p:cNvPr id="35" name="Freeform 21">
                <a:extLst>
                  <a:ext uri="{FF2B5EF4-FFF2-40B4-BE49-F238E27FC236}">
                    <a16:creationId xmlns:a16="http://schemas.microsoft.com/office/drawing/2014/main" id="{D1CF8A32-FAA0-4D3F-8379-95F0D89DC587}"/>
                  </a:ext>
                </a:extLst>
              </p:cNvPr>
              <p:cNvSpPr>
                <a:spLocks noEditPoints="1"/>
              </p:cNvSpPr>
              <p:nvPr/>
            </p:nvSpPr>
            <p:spPr bwMode="auto">
              <a:xfrm>
                <a:off x="6537910" y="4611206"/>
                <a:ext cx="1849437" cy="1838325"/>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68 h 384"/>
                  <a:gd name="T12" fmla="*/ 16 w 384"/>
                  <a:gd name="T13" fmla="*/ 192 h 384"/>
                  <a:gd name="T14" fmla="*/ 192 w 384"/>
                  <a:gd name="T15" fmla="*/ 16 h 384"/>
                  <a:gd name="T16" fmla="*/ 368 w 384"/>
                  <a:gd name="T17" fmla="*/ 192 h 384"/>
                  <a:gd name="T18" fmla="*/ 192 w 384"/>
                  <a:gd name="T19" fmla="*/ 36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68"/>
                    </a:moveTo>
                    <a:cubicBezTo>
                      <a:pt x="95" y="368"/>
                      <a:pt x="16" y="289"/>
                      <a:pt x="16" y="192"/>
                    </a:cubicBezTo>
                    <a:cubicBezTo>
                      <a:pt x="16" y="95"/>
                      <a:pt x="95" y="16"/>
                      <a:pt x="192" y="16"/>
                    </a:cubicBezTo>
                    <a:cubicBezTo>
                      <a:pt x="289" y="16"/>
                      <a:pt x="368" y="95"/>
                      <a:pt x="368" y="192"/>
                    </a:cubicBezTo>
                    <a:cubicBezTo>
                      <a:pt x="368" y="289"/>
                      <a:pt x="289" y="368"/>
                      <a:pt x="192" y="3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en-US" sz="1100" kern="0" dirty="0">
                  <a:solidFill>
                    <a:prstClr val="black"/>
                  </a:solidFill>
                  <a:latin typeface="Calibri"/>
                  <a:cs typeface="Calibri" panose="020F0502020204030204" pitchFamily="34" charset="0"/>
                </a:endParaRPr>
              </a:p>
            </p:txBody>
          </p:sp>
        </p:grpSp>
        <p:grpSp>
          <p:nvGrpSpPr>
            <p:cNvPr id="26" name="Group 569">
              <a:extLst>
                <a:ext uri="{FF2B5EF4-FFF2-40B4-BE49-F238E27FC236}">
                  <a16:creationId xmlns:a16="http://schemas.microsoft.com/office/drawing/2014/main" id="{E06AA93C-9B60-42EA-B752-99186083D284}"/>
                </a:ext>
              </a:extLst>
            </p:cNvPr>
            <p:cNvGrpSpPr>
              <a:grpSpLocks noChangeAspect="1"/>
            </p:cNvGrpSpPr>
            <p:nvPr/>
          </p:nvGrpSpPr>
          <p:grpSpPr bwMode="auto">
            <a:xfrm>
              <a:off x="6680911" y="2310120"/>
              <a:ext cx="615945" cy="615946"/>
              <a:chOff x="5648" y="3248"/>
              <a:chExt cx="340" cy="340"/>
            </a:xfrm>
            <a:solidFill>
              <a:srgbClr val="86BC25"/>
            </a:solidFill>
          </p:grpSpPr>
          <p:sp>
            <p:nvSpPr>
              <p:cNvPr id="27" name="Freeform 570">
                <a:extLst>
                  <a:ext uri="{FF2B5EF4-FFF2-40B4-BE49-F238E27FC236}">
                    <a16:creationId xmlns:a16="http://schemas.microsoft.com/office/drawing/2014/main" id="{4441E4BE-FF80-4ACB-A532-A879B2072074}"/>
                  </a:ext>
                </a:extLst>
              </p:cNvPr>
              <p:cNvSpPr>
                <a:spLocks noEditPoints="1"/>
              </p:cNvSpPr>
              <p:nvPr/>
            </p:nvSpPr>
            <p:spPr bwMode="auto">
              <a:xfrm>
                <a:off x="5712" y="3326"/>
                <a:ext cx="212" cy="170"/>
              </a:xfrm>
              <a:custGeom>
                <a:avLst/>
                <a:gdLst>
                  <a:gd name="T0" fmla="*/ 288 w 320"/>
                  <a:gd name="T1" fmla="*/ 9 h 256"/>
                  <a:gd name="T2" fmla="*/ 277 w 320"/>
                  <a:gd name="T3" fmla="*/ 0 h 256"/>
                  <a:gd name="T4" fmla="*/ 224 w 320"/>
                  <a:gd name="T5" fmla="*/ 0 h 256"/>
                  <a:gd name="T6" fmla="*/ 213 w 320"/>
                  <a:gd name="T7" fmla="*/ 10 h 256"/>
                  <a:gd name="T8" fmla="*/ 201 w 320"/>
                  <a:gd name="T9" fmla="*/ 146 h 256"/>
                  <a:gd name="T10" fmla="*/ 112 w 320"/>
                  <a:gd name="T11" fmla="*/ 87 h 256"/>
                  <a:gd name="T12" fmla="*/ 101 w 320"/>
                  <a:gd name="T13" fmla="*/ 87 h 256"/>
                  <a:gd name="T14" fmla="*/ 96 w 320"/>
                  <a:gd name="T15" fmla="*/ 96 h 256"/>
                  <a:gd name="T16" fmla="*/ 96 w 320"/>
                  <a:gd name="T17" fmla="*/ 140 h 256"/>
                  <a:gd name="T18" fmla="*/ 16 w 320"/>
                  <a:gd name="T19" fmla="*/ 87 h 256"/>
                  <a:gd name="T20" fmla="*/ 5 w 320"/>
                  <a:gd name="T21" fmla="*/ 87 h 256"/>
                  <a:gd name="T22" fmla="*/ 0 w 320"/>
                  <a:gd name="T23" fmla="*/ 96 h 256"/>
                  <a:gd name="T24" fmla="*/ 0 w 320"/>
                  <a:gd name="T25" fmla="*/ 245 h 256"/>
                  <a:gd name="T26" fmla="*/ 10 w 320"/>
                  <a:gd name="T27" fmla="*/ 256 h 256"/>
                  <a:gd name="T28" fmla="*/ 309 w 320"/>
                  <a:gd name="T29" fmla="*/ 256 h 256"/>
                  <a:gd name="T30" fmla="*/ 317 w 320"/>
                  <a:gd name="T31" fmla="*/ 252 h 256"/>
                  <a:gd name="T32" fmla="*/ 320 w 320"/>
                  <a:gd name="T33" fmla="*/ 244 h 256"/>
                  <a:gd name="T34" fmla="*/ 288 w 320"/>
                  <a:gd name="T35" fmla="*/ 9 h 256"/>
                  <a:gd name="T36" fmla="*/ 196 w 320"/>
                  <a:gd name="T37" fmla="*/ 169 h 256"/>
                  <a:gd name="T38" fmla="*/ 198 w 320"/>
                  <a:gd name="T39" fmla="*/ 170 h 256"/>
                  <a:gd name="T40" fmla="*/ 193 w 320"/>
                  <a:gd name="T41" fmla="*/ 235 h 256"/>
                  <a:gd name="T42" fmla="*/ 117 w 320"/>
                  <a:gd name="T43" fmla="*/ 235 h 256"/>
                  <a:gd name="T44" fmla="*/ 117 w 320"/>
                  <a:gd name="T45" fmla="*/ 116 h 256"/>
                  <a:gd name="T46" fmla="*/ 196 w 320"/>
                  <a:gd name="T47" fmla="*/ 169 h 256"/>
                  <a:gd name="T48" fmla="*/ 96 w 320"/>
                  <a:gd name="T49" fmla="*/ 166 h 256"/>
                  <a:gd name="T50" fmla="*/ 96 w 320"/>
                  <a:gd name="T51" fmla="*/ 235 h 256"/>
                  <a:gd name="T52" fmla="*/ 21 w 320"/>
                  <a:gd name="T53" fmla="*/ 235 h 256"/>
                  <a:gd name="T54" fmla="*/ 21 w 320"/>
                  <a:gd name="T55" fmla="*/ 116 h 256"/>
                  <a:gd name="T56" fmla="*/ 96 w 320"/>
                  <a:gd name="T57" fmla="*/ 166 h 256"/>
                  <a:gd name="T58" fmla="*/ 214 w 320"/>
                  <a:gd name="T59" fmla="*/ 235 h 256"/>
                  <a:gd name="T60" fmla="*/ 233 w 320"/>
                  <a:gd name="T61" fmla="*/ 21 h 256"/>
                  <a:gd name="T62" fmla="*/ 268 w 320"/>
                  <a:gd name="T63" fmla="*/ 21 h 256"/>
                  <a:gd name="T64" fmla="*/ 297 w 320"/>
                  <a:gd name="T65" fmla="*/ 235 h 256"/>
                  <a:gd name="T66" fmla="*/ 214 w 320"/>
                  <a:gd name="T67" fmla="*/ 23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0" h="256">
                    <a:moveTo>
                      <a:pt x="288" y="9"/>
                    </a:moveTo>
                    <a:cubicBezTo>
                      <a:pt x="287" y="4"/>
                      <a:pt x="282" y="0"/>
                      <a:pt x="277" y="0"/>
                    </a:cubicBezTo>
                    <a:cubicBezTo>
                      <a:pt x="224" y="0"/>
                      <a:pt x="224" y="0"/>
                      <a:pt x="224" y="0"/>
                    </a:cubicBezTo>
                    <a:cubicBezTo>
                      <a:pt x="218" y="0"/>
                      <a:pt x="214" y="4"/>
                      <a:pt x="213" y="10"/>
                    </a:cubicBezTo>
                    <a:cubicBezTo>
                      <a:pt x="201" y="146"/>
                      <a:pt x="201" y="146"/>
                      <a:pt x="201" y="146"/>
                    </a:cubicBezTo>
                    <a:cubicBezTo>
                      <a:pt x="112" y="87"/>
                      <a:pt x="112" y="87"/>
                      <a:pt x="112" y="87"/>
                    </a:cubicBezTo>
                    <a:cubicBezTo>
                      <a:pt x="109" y="85"/>
                      <a:pt x="105" y="85"/>
                      <a:pt x="101" y="87"/>
                    </a:cubicBezTo>
                    <a:cubicBezTo>
                      <a:pt x="98" y="88"/>
                      <a:pt x="96" y="92"/>
                      <a:pt x="96" y="96"/>
                    </a:cubicBezTo>
                    <a:cubicBezTo>
                      <a:pt x="96" y="140"/>
                      <a:pt x="96" y="140"/>
                      <a:pt x="96" y="140"/>
                    </a:cubicBezTo>
                    <a:cubicBezTo>
                      <a:pt x="16" y="87"/>
                      <a:pt x="16" y="87"/>
                      <a:pt x="16" y="87"/>
                    </a:cubicBezTo>
                    <a:cubicBezTo>
                      <a:pt x="13" y="85"/>
                      <a:pt x="9" y="85"/>
                      <a:pt x="5" y="87"/>
                    </a:cubicBezTo>
                    <a:cubicBezTo>
                      <a:pt x="2" y="88"/>
                      <a:pt x="0" y="92"/>
                      <a:pt x="0" y="96"/>
                    </a:cubicBezTo>
                    <a:cubicBezTo>
                      <a:pt x="0" y="245"/>
                      <a:pt x="0" y="245"/>
                      <a:pt x="0" y="245"/>
                    </a:cubicBezTo>
                    <a:cubicBezTo>
                      <a:pt x="0" y="251"/>
                      <a:pt x="4" y="256"/>
                      <a:pt x="10" y="256"/>
                    </a:cubicBezTo>
                    <a:cubicBezTo>
                      <a:pt x="309" y="256"/>
                      <a:pt x="309" y="256"/>
                      <a:pt x="309" y="256"/>
                    </a:cubicBezTo>
                    <a:cubicBezTo>
                      <a:pt x="312" y="256"/>
                      <a:pt x="315" y="255"/>
                      <a:pt x="317" y="252"/>
                    </a:cubicBezTo>
                    <a:cubicBezTo>
                      <a:pt x="319" y="250"/>
                      <a:pt x="320" y="247"/>
                      <a:pt x="320" y="244"/>
                    </a:cubicBezTo>
                    <a:lnTo>
                      <a:pt x="288" y="9"/>
                    </a:lnTo>
                    <a:close/>
                    <a:moveTo>
                      <a:pt x="196" y="169"/>
                    </a:moveTo>
                    <a:cubicBezTo>
                      <a:pt x="197" y="169"/>
                      <a:pt x="198" y="169"/>
                      <a:pt x="198" y="170"/>
                    </a:cubicBezTo>
                    <a:cubicBezTo>
                      <a:pt x="193" y="235"/>
                      <a:pt x="193" y="235"/>
                      <a:pt x="193" y="235"/>
                    </a:cubicBezTo>
                    <a:cubicBezTo>
                      <a:pt x="117" y="235"/>
                      <a:pt x="117" y="235"/>
                      <a:pt x="117" y="235"/>
                    </a:cubicBezTo>
                    <a:cubicBezTo>
                      <a:pt x="117" y="116"/>
                      <a:pt x="117" y="116"/>
                      <a:pt x="117" y="116"/>
                    </a:cubicBezTo>
                    <a:lnTo>
                      <a:pt x="196" y="169"/>
                    </a:lnTo>
                    <a:close/>
                    <a:moveTo>
                      <a:pt x="96" y="166"/>
                    </a:moveTo>
                    <a:cubicBezTo>
                      <a:pt x="96" y="235"/>
                      <a:pt x="96" y="235"/>
                      <a:pt x="96" y="235"/>
                    </a:cubicBezTo>
                    <a:cubicBezTo>
                      <a:pt x="21" y="235"/>
                      <a:pt x="21" y="235"/>
                      <a:pt x="21" y="235"/>
                    </a:cubicBezTo>
                    <a:cubicBezTo>
                      <a:pt x="21" y="116"/>
                      <a:pt x="21" y="116"/>
                      <a:pt x="21" y="116"/>
                    </a:cubicBezTo>
                    <a:lnTo>
                      <a:pt x="96" y="166"/>
                    </a:lnTo>
                    <a:close/>
                    <a:moveTo>
                      <a:pt x="214" y="235"/>
                    </a:moveTo>
                    <a:cubicBezTo>
                      <a:pt x="233" y="21"/>
                      <a:pt x="233" y="21"/>
                      <a:pt x="233" y="21"/>
                    </a:cubicBezTo>
                    <a:cubicBezTo>
                      <a:pt x="268" y="21"/>
                      <a:pt x="268" y="21"/>
                      <a:pt x="268" y="21"/>
                    </a:cubicBezTo>
                    <a:cubicBezTo>
                      <a:pt x="297" y="235"/>
                      <a:pt x="297" y="235"/>
                      <a:pt x="297" y="235"/>
                    </a:cubicBezTo>
                    <a:lnTo>
                      <a:pt x="214" y="2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en-GB" sz="1100" kern="0" dirty="0">
                  <a:solidFill>
                    <a:prstClr val="black"/>
                  </a:solidFill>
                  <a:latin typeface="Calibri"/>
                  <a:cs typeface="Calibri" panose="020F0502020204030204" pitchFamily="34" charset="0"/>
                </a:endParaRPr>
              </a:p>
            </p:txBody>
          </p:sp>
          <p:sp>
            <p:nvSpPr>
              <p:cNvPr id="28" name="Freeform 571">
                <a:extLst>
                  <a:ext uri="{FF2B5EF4-FFF2-40B4-BE49-F238E27FC236}">
                    <a16:creationId xmlns:a16="http://schemas.microsoft.com/office/drawing/2014/main" id="{42D45A27-77C8-45BE-BC72-030DE62662F4}"/>
                  </a:ext>
                </a:extLst>
              </p:cNvPr>
              <p:cNvSpPr>
                <a:spLocks noEditPoints="1"/>
              </p:cNvSpPr>
              <p:nvPr/>
            </p:nvSpPr>
            <p:spPr bwMode="auto">
              <a:xfrm>
                <a:off x="5648" y="324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defRPr/>
                </a:pPr>
                <a:endParaRPr lang="en-GB" sz="1100" kern="0" dirty="0">
                  <a:solidFill>
                    <a:prstClr val="black"/>
                  </a:solidFill>
                  <a:latin typeface="Calibri"/>
                  <a:cs typeface="Calibri" panose="020F0502020204030204" pitchFamily="34" charset="0"/>
                </a:endParaRPr>
              </a:p>
            </p:txBody>
          </p:sp>
        </p:grpSp>
      </p:grpSp>
    </p:spTree>
    <p:extLst>
      <p:ext uri="{BB962C8B-B14F-4D97-AF65-F5344CB8AC3E}">
        <p14:creationId xmlns:p14="http://schemas.microsoft.com/office/powerpoint/2010/main" val="1012448482"/>
      </p:ext>
    </p:extLst>
  </p:cSld>
  <p:clrMapOvr>
    <a:masterClrMapping/>
  </p:clrMapOvr>
  <p:transition spd="med">
    <p:pull/>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iangle 28">
            <a:extLst>
              <a:ext uri="{FF2B5EF4-FFF2-40B4-BE49-F238E27FC236}">
                <a16:creationId xmlns:a16="http://schemas.microsoft.com/office/drawing/2014/main" id="{7A9D4386-815B-44E6-9526-0FD6104C187E}"/>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7" name="Rectangle 6">
            <a:extLst>
              <a:ext uri="{FF2B5EF4-FFF2-40B4-BE49-F238E27FC236}">
                <a16:creationId xmlns:a16="http://schemas.microsoft.com/office/drawing/2014/main" id="{98EE3D90-9EC4-4CBE-BE11-ADB7A6947B1B}"/>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
        <p:nvSpPr>
          <p:cNvPr id="4" name="Title 2">
            <a:extLst>
              <a:ext uri="{FF2B5EF4-FFF2-40B4-BE49-F238E27FC236}">
                <a16:creationId xmlns:a16="http://schemas.microsoft.com/office/drawing/2014/main" id="{126425B7-D4EE-48A3-ADBD-D90392A30576}"/>
              </a:ext>
            </a:extLst>
          </p:cNvPr>
          <p:cNvSpPr txBox="1">
            <a:spLocks/>
          </p:cNvSpPr>
          <p:nvPr/>
        </p:nvSpPr>
        <p:spPr bwMode="gray">
          <a:xfrm>
            <a:off x="448633" y="391642"/>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2400" dirty="0">
                <a:solidFill>
                  <a:prstClr val="black"/>
                </a:solidFill>
                <a:latin typeface="Calibri" panose="020F0502020204030204" pitchFamily="34" charset="0"/>
              </a:rPr>
              <a:t>About Deloitte Global professional services firm</a:t>
            </a:r>
          </a:p>
        </p:txBody>
      </p:sp>
      <p:sp>
        <p:nvSpPr>
          <p:cNvPr id="5" name="Text Placeholder 1">
            <a:extLst>
              <a:ext uri="{FF2B5EF4-FFF2-40B4-BE49-F238E27FC236}">
                <a16:creationId xmlns:a16="http://schemas.microsoft.com/office/drawing/2014/main" id="{66FE7C8F-7C33-45B4-8E67-C1C1FDC1EAED}"/>
              </a:ext>
            </a:extLst>
          </p:cNvPr>
          <p:cNvSpPr txBox="1">
            <a:spLocks/>
          </p:cNvSpPr>
          <p:nvPr/>
        </p:nvSpPr>
        <p:spPr>
          <a:xfrm>
            <a:off x="469899" y="736689"/>
            <a:ext cx="10648963" cy="340271"/>
          </a:xfrm>
          <a:prstGeom prst="rect">
            <a:avLst/>
          </a:prstGeom>
        </p:spPr>
        <p:txBody>
          <a:bodyPr lIns="0" tIns="0" rIns="0" bIns="0"/>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lang="en-US" sz="2400" dirty="0">
                <a:solidFill>
                  <a:srgbClr val="343434"/>
                </a:solidFill>
                <a:latin typeface="Calibri" panose="020F0502020204030204" pitchFamily="34" charset="0"/>
              </a:rPr>
              <a:t>Our Awards and Capabilities – Capabilities</a:t>
            </a:r>
          </a:p>
        </p:txBody>
      </p:sp>
      <p:sp>
        <p:nvSpPr>
          <p:cNvPr id="8" name="Text Placeholder 1">
            <a:extLst>
              <a:ext uri="{FF2B5EF4-FFF2-40B4-BE49-F238E27FC236}">
                <a16:creationId xmlns:a16="http://schemas.microsoft.com/office/drawing/2014/main" id="{73CB330D-A4F4-4B3A-9E58-C5D02B8076F8}"/>
              </a:ext>
            </a:extLst>
          </p:cNvPr>
          <p:cNvSpPr txBox="1">
            <a:spLocks/>
          </p:cNvSpPr>
          <p:nvPr/>
        </p:nvSpPr>
        <p:spPr>
          <a:xfrm>
            <a:off x="5243702" y="2434025"/>
            <a:ext cx="4463343" cy="371355"/>
          </a:xfrm>
          <a:prstGeom prst="rect">
            <a:avLst/>
          </a:prstGeom>
        </p:spPr>
        <p:txBody>
          <a:bodyPr vert="horz" lIns="0" tIns="0" rIns="0" bIns="0" rtlCol="0">
            <a:noAutofit/>
          </a:bodyPr>
          <a:lstStyle>
            <a:lvl1pPr marL="0" indent="0" algn="l" defTabSz="990577" rtl="0" eaLnBrk="1" latinLnBrk="0" hangingPunct="1">
              <a:spcBef>
                <a:spcPts val="0"/>
              </a:spcBef>
              <a:spcAft>
                <a:spcPts val="1082"/>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990577" rtl="0" eaLnBrk="1" latinLnBrk="0" hangingPunct="1">
              <a:spcBef>
                <a:spcPts val="0"/>
              </a:spcBef>
              <a:spcAft>
                <a:spcPts val="1082"/>
              </a:spcAft>
              <a:buClrTx/>
              <a:buSzPct val="100000"/>
              <a:buFont typeface="Arial"/>
              <a:buNone/>
              <a:defRPr lang="en-US" sz="1000" b="1" kern="1200" dirty="0" smtClean="0">
                <a:solidFill>
                  <a:schemeClr val="tx1"/>
                </a:solidFill>
                <a:latin typeface="+mn-lt"/>
                <a:ea typeface="+mn-ea"/>
                <a:cs typeface="+mn-cs"/>
              </a:defRPr>
            </a:lvl2pPr>
            <a:lvl3pPr marL="191095" indent="-191095" algn="l" defTabSz="990577" rtl="0" eaLnBrk="1" latinLnBrk="0" hangingPunct="1">
              <a:spcBef>
                <a:spcPts val="0"/>
              </a:spcBef>
              <a:spcAft>
                <a:spcPts val="1082"/>
              </a:spcAft>
              <a:buClrTx/>
              <a:buSzPct val="100000"/>
              <a:buFont typeface="Arial" panose="020B0604020202020204" pitchFamily="34" charset="0"/>
              <a:buChar char="•"/>
              <a:defRPr lang="en-US" sz="1000" kern="1200" dirty="0" smtClean="0">
                <a:solidFill>
                  <a:schemeClr val="tx1"/>
                </a:solidFill>
                <a:latin typeface="+mn-lt"/>
                <a:ea typeface="+mn-ea"/>
                <a:cs typeface="+mn-cs"/>
              </a:defRPr>
            </a:lvl3pPr>
            <a:lvl4pPr marL="386092" indent="-191095" algn="l" defTabSz="990577" rtl="0" eaLnBrk="1" latinLnBrk="0" hangingPunct="1">
              <a:spcBef>
                <a:spcPts val="0"/>
              </a:spcBef>
              <a:spcAft>
                <a:spcPts val="1082"/>
              </a:spcAft>
              <a:buClrTx/>
              <a:buSzPct val="100000"/>
              <a:buFont typeface="Verdana" panose="020B0604030504040204" pitchFamily="34" charset="0"/>
              <a:buChar char="−"/>
              <a:defRPr lang="en-US" sz="1000" kern="1200" baseline="0" dirty="0" smtClean="0">
                <a:solidFill>
                  <a:schemeClr val="tx1"/>
                </a:solidFill>
                <a:latin typeface="+mn-lt"/>
                <a:ea typeface="+mn-ea"/>
                <a:cs typeface="+mn-cs"/>
              </a:defRPr>
            </a:lvl4pPr>
            <a:lvl5pPr marL="577186" indent="-191095" algn="l" defTabSz="865035" rtl="0" eaLnBrk="1" latinLnBrk="0" hangingPunct="1">
              <a:spcBef>
                <a:spcPts val="0"/>
              </a:spcBef>
              <a:spcAft>
                <a:spcPts val="1082"/>
              </a:spcAft>
              <a:buClrTx/>
              <a:buSzPct val="100000"/>
              <a:buFont typeface="Verdana" panose="020B0604030504040204" pitchFamily="34" charset="0"/>
              <a:buChar char="−"/>
              <a:tabLst/>
              <a:defRPr lang="en-US" sz="1000" kern="1200" baseline="0" dirty="0" smtClean="0">
                <a:solidFill>
                  <a:schemeClr val="tx1"/>
                </a:solidFill>
                <a:latin typeface="+mn-lt"/>
                <a:ea typeface="+mn-ea"/>
                <a:cs typeface="+mn-cs"/>
              </a:defRPr>
            </a:lvl5pPr>
            <a:lvl6pPr marL="577186" indent="-191095" algn="l" defTabSz="990577" rtl="0" eaLnBrk="1" latinLnBrk="0" hangingPunct="1">
              <a:spcBef>
                <a:spcPts val="0"/>
              </a:spcBef>
              <a:spcAft>
                <a:spcPts val="1082"/>
              </a:spcAft>
              <a:buFont typeface="Verdana" panose="020B0604030504040204" pitchFamily="34" charset="0"/>
              <a:buChar char="−"/>
              <a:defRPr sz="1300" kern="1200" baseline="0">
                <a:solidFill>
                  <a:schemeClr val="tx1"/>
                </a:solidFill>
                <a:latin typeface="+mn-lt"/>
                <a:ea typeface="+mn-ea"/>
                <a:cs typeface="+mn-cs"/>
              </a:defRPr>
            </a:lvl6pPr>
            <a:lvl7pPr marL="577186" indent="-191095" algn="l" defTabSz="990577" rtl="0" eaLnBrk="1" latinLnBrk="0" hangingPunct="1">
              <a:spcBef>
                <a:spcPts val="0"/>
              </a:spcBef>
              <a:spcAft>
                <a:spcPts val="1082"/>
              </a:spcAft>
              <a:buFont typeface="Verdana" panose="020B0604030504040204" pitchFamily="34" charset="0"/>
              <a:buChar char="−"/>
              <a:defRPr sz="1300" kern="1200">
                <a:solidFill>
                  <a:schemeClr val="tx1"/>
                </a:solidFill>
                <a:latin typeface="+mn-lt"/>
                <a:ea typeface="+mn-ea"/>
                <a:cs typeface="+mn-cs"/>
              </a:defRPr>
            </a:lvl7pPr>
            <a:lvl8pPr marL="577186" indent="-191095" algn="l" defTabSz="990577" rtl="0" eaLnBrk="1" latinLnBrk="0" hangingPunct="1">
              <a:spcBef>
                <a:spcPts val="0"/>
              </a:spcBef>
              <a:spcAft>
                <a:spcPts val="1082"/>
              </a:spcAft>
              <a:buFont typeface="Verdana" panose="020B0604030504040204" pitchFamily="34" charset="0"/>
              <a:buChar char="−"/>
              <a:defRPr sz="1300" kern="1200" baseline="0">
                <a:solidFill>
                  <a:schemeClr val="tx1"/>
                </a:solidFill>
                <a:latin typeface="+mn-lt"/>
                <a:ea typeface="+mn-ea"/>
                <a:cs typeface="+mn-cs"/>
              </a:defRPr>
            </a:lvl8pPr>
            <a:lvl9pPr marL="577186" indent="-191095" algn="l" defTabSz="990577" rtl="0" eaLnBrk="1" latinLnBrk="0" hangingPunct="1">
              <a:spcBef>
                <a:spcPts val="0"/>
              </a:spcBef>
              <a:spcAft>
                <a:spcPts val="1082"/>
              </a:spcAft>
              <a:buFont typeface="Verdana" panose="020B0604030504040204" pitchFamily="34" charset="0"/>
              <a:buChar char="−"/>
              <a:defRPr sz="1300" kern="1200" baseline="0">
                <a:solidFill>
                  <a:schemeClr val="tx1"/>
                </a:solidFill>
                <a:latin typeface="+mn-lt"/>
                <a:ea typeface="+mn-ea"/>
                <a:cs typeface="+mn-cs"/>
              </a:defRPr>
            </a:lvl9pPr>
          </a:lstStyle>
          <a:p>
            <a:pPr>
              <a:defRPr/>
            </a:pPr>
            <a:endParaRPr lang="en-US" sz="1600" dirty="0">
              <a:solidFill>
                <a:prstClr val="white">
                  <a:lumMod val="50000"/>
                </a:prstClr>
              </a:solidFill>
              <a:latin typeface="Calibri"/>
              <a:cs typeface="Calibri" panose="020F0502020204030204" pitchFamily="34" charset="0"/>
            </a:endParaRPr>
          </a:p>
        </p:txBody>
      </p:sp>
      <p:sp>
        <p:nvSpPr>
          <p:cNvPr id="9" name="Text Placeholder 1">
            <a:extLst>
              <a:ext uri="{FF2B5EF4-FFF2-40B4-BE49-F238E27FC236}">
                <a16:creationId xmlns:a16="http://schemas.microsoft.com/office/drawing/2014/main" id="{D3C31441-AABB-4AA0-B015-F263CF2CF7A8}"/>
              </a:ext>
            </a:extLst>
          </p:cNvPr>
          <p:cNvSpPr txBox="1">
            <a:spLocks/>
          </p:cNvSpPr>
          <p:nvPr/>
        </p:nvSpPr>
        <p:spPr>
          <a:xfrm>
            <a:off x="5243702" y="2434025"/>
            <a:ext cx="4463343" cy="371355"/>
          </a:xfrm>
          <a:prstGeom prst="rect">
            <a:avLst/>
          </a:prstGeom>
        </p:spPr>
        <p:txBody>
          <a:bodyPr vert="horz" lIns="0" tIns="0" rIns="0" bIns="0" rtlCol="0">
            <a:noAutofit/>
          </a:bodyPr>
          <a:lstStyle>
            <a:lvl1pPr marL="0" indent="0" algn="l" defTabSz="990577" rtl="0" eaLnBrk="1" latinLnBrk="0" hangingPunct="1">
              <a:spcBef>
                <a:spcPts val="0"/>
              </a:spcBef>
              <a:spcAft>
                <a:spcPts val="1082"/>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990577" rtl="0" eaLnBrk="1" latinLnBrk="0" hangingPunct="1">
              <a:spcBef>
                <a:spcPts val="0"/>
              </a:spcBef>
              <a:spcAft>
                <a:spcPts val="1082"/>
              </a:spcAft>
              <a:buClrTx/>
              <a:buSzPct val="100000"/>
              <a:buFont typeface="Arial"/>
              <a:buNone/>
              <a:defRPr lang="en-US" sz="1000" b="1" kern="1200" dirty="0" smtClean="0">
                <a:solidFill>
                  <a:schemeClr val="tx1"/>
                </a:solidFill>
                <a:latin typeface="+mn-lt"/>
                <a:ea typeface="+mn-ea"/>
                <a:cs typeface="+mn-cs"/>
              </a:defRPr>
            </a:lvl2pPr>
            <a:lvl3pPr marL="191095" indent="-191095" algn="l" defTabSz="990577" rtl="0" eaLnBrk="1" latinLnBrk="0" hangingPunct="1">
              <a:spcBef>
                <a:spcPts val="0"/>
              </a:spcBef>
              <a:spcAft>
                <a:spcPts val="1082"/>
              </a:spcAft>
              <a:buClrTx/>
              <a:buSzPct val="100000"/>
              <a:buFont typeface="Arial" panose="020B0604020202020204" pitchFamily="34" charset="0"/>
              <a:buChar char="•"/>
              <a:defRPr lang="en-US" sz="1000" kern="1200" dirty="0" smtClean="0">
                <a:solidFill>
                  <a:schemeClr val="tx1"/>
                </a:solidFill>
                <a:latin typeface="+mn-lt"/>
                <a:ea typeface="+mn-ea"/>
                <a:cs typeface="+mn-cs"/>
              </a:defRPr>
            </a:lvl3pPr>
            <a:lvl4pPr marL="386092" indent="-191095" algn="l" defTabSz="990577" rtl="0" eaLnBrk="1" latinLnBrk="0" hangingPunct="1">
              <a:spcBef>
                <a:spcPts val="0"/>
              </a:spcBef>
              <a:spcAft>
                <a:spcPts val="1082"/>
              </a:spcAft>
              <a:buClrTx/>
              <a:buSzPct val="100000"/>
              <a:buFont typeface="Verdana" panose="020B0604030504040204" pitchFamily="34" charset="0"/>
              <a:buChar char="−"/>
              <a:defRPr lang="en-US" sz="1000" kern="1200" baseline="0" dirty="0" smtClean="0">
                <a:solidFill>
                  <a:schemeClr val="tx1"/>
                </a:solidFill>
                <a:latin typeface="+mn-lt"/>
                <a:ea typeface="+mn-ea"/>
                <a:cs typeface="+mn-cs"/>
              </a:defRPr>
            </a:lvl4pPr>
            <a:lvl5pPr marL="577186" indent="-191095" algn="l" defTabSz="865035" rtl="0" eaLnBrk="1" latinLnBrk="0" hangingPunct="1">
              <a:spcBef>
                <a:spcPts val="0"/>
              </a:spcBef>
              <a:spcAft>
                <a:spcPts val="1082"/>
              </a:spcAft>
              <a:buClrTx/>
              <a:buSzPct val="100000"/>
              <a:buFont typeface="Verdana" panose="020B0604030504040204" pitchFamily="34" charset="0"/>
              <a:buChar char="−"/>
              <a:tabLst/>
              <a:defRPr lang="en-US" sz="1000" kern="1200" baseline="0" dirty="0" smtClean="0">
                <a:solidFill>
                  <a:schemeClr val="tx1"/>
                </a:solidFill>
                <a:latin typeface="+mn-lt"/>
                <a:ea typeface="+mn-ea"/>
                <a:cs typeface="+mn-cs"/>
              </a:defRPr>
            </a:lvl5pPr>
            <a:lvl6pPr marL="577186" indent="-191095" algn="l" defTabSz="990577" rtl="0" eaLnBrk="1" latinLnBrk="0" hangingPunct="1">
              <a:spcBef>
                <a:spcPts val="0"/>
              </a:spcBef>
              <a:spcAft>
                <a:spcPts val="1082"/>
              </a:spcAft>
              <a:buFont typeface="Verdana" panose="020B0604030504040204" pitchFamily="34" charset="0"/>
              <a:buChar char="−"/>
              <a:defRPr sz="1300" kern="1200" baseline="0">
                <a:solidFill>
                  <a:schemeClr val="tx1"/>
                </a:solidFill>
                <a:latin typeface="+mn-lt"/>
                <a:ea typeface="+mn-ea"/>
                <a:cs typeface="+mn-cs"/>
              </a:defRPr>
            </a:lvl6pPr>
            <a:lvl7pPr marL="577186" indent="-191095" algn="l" defTabSz="990577" rtl="0" eaLnBrk="1" latinLnBrk="0" hangingPunct="1">
              <a:spcBef>
                <a:spcPts val="0"/>
              </a:spcBef>
              <a:spcAft>
                <a:spcPts val="1082"/>
              </a:spcAft>
              <a:buFont typeface="Verdana" panose="020B0604030504040204" pitchFamily="34" charset="0"/>
              <a:buChar char="−"/>
              <a:defRPr sz="1300" kern="1200">
                <a:solidFill>
                  <a:schemeClr val="tx1"/>
                </a:solidFill>
                <a:latin typeface="+mn-lt"/>
                <a:ea typeface="+mn-ea"/>
                <a:cs typeface="+mn-cs"/>
              </a:defRPr>
            </a:lvl7pPr>
            <a:lvl8pPr marL="577186" indent="-191095" algn="l" defTabSz="990577" rtl="0" eaLnBrk="1" latinLnBrk="0" hangingPunct="1">
              <a:spcBef>
                <a:spcPts val="0"/>
              </a:spcBef>
              <a:spcAft>
                <a:spcPts val="1082"/>
              </a:spcAft>
              <a:buFont typeface="Verdana" panose="020B0604030504040204" pitchFamily="34" charset="0"/>
              <a:buChar char="−"/>
              <a:defRPr sz="1300" kern="1200" baseline="0">
                <a:solidFill>
                  <a:schemeClr val="tx1"/>
                </a:solidFill>
                <a:latin typeface="+mn-lt"/>
                <a:ea typeface="+mn-ea"/>
                <a:cs typeface="+mn-cs"/>
              </a:defRPr>
            </a:lvl8pPr>
            <a:lvl9pPr marL="577186" indent="-191095" algn="l" defTabSz="990577" rtl="0" eaLnBrk="1" latinLnBrk="0" hangingPunct="1">
              <a:spcBef>
                <a:spcPts val="0"/>
              </a:spcBef>
              <a:spcAft>
                <a:spcPts val="1082"/>
              </a:spcAft>
              <a:buFont typeface="Verdana" panose="020B0604030504040204" pitchFamily="34" charset="0"/>
              <a:buChar char="−"/>
              <a:defRPr sz="1300" kern="1200" baseline="0">
                <a:solidFill>
                  <a:schemeClr val="tx1"/>
                </a:solidFill>
                <a:latin typeface="+mn-lt"/>
                <a:ea typeface="+mn-ea"/>
                <a:cs typeface="+mn-cs"/>
              </a:defRPr>
            </a:lvl9pPr>
          </a:lstStyle>
          <a:p>
            <a:pPr>
              <a:defRPr/>
            </a:pPr>
            <a:endParaRPr lang="en-US" sz="1600" dirty="0">
              <a:solidFill>
                <a:prstClr val="white">
                  <a:lumMod val="50000"/>
                </a:prstClr>
              </a:solidFill>
              <a:latin typeface="Calibri"/>
              <a:cs typeface="Calibri" panose="020F0502020204030204" pitchFamily="34" charset="0"/>
            </a:endParaRPr>
          </a:p>
        </p:txBody>
      </p:sp>
      <p:sp>
        <p:nvSpPr>
          <p:cNvPr id="10" name="Text Placeholder 1">
            <a:extLst>
              <a:ext uri="{FF2B5EF4-FFF2-40B4-BE49-F238E27FC236}">
                <a16:creationId xmlns:a16="http://schemas.microsoft.com/office/drawing/2014/main" id="{6262DE9A-CADB-4070-810B-8A3CFBC79CD4}"/>
              </a:ext>
            </a:extLst>
          </p:cNvPr>
          <p:cNvSpPr txBox="1">
            <a:spLocks/>
          </p:cNvSpPr>
          <p:nvPr/>
        </p:nvSpPr>
        <p:spPr>
          <a:xfrm>
            <a:off x="5243702" y="2484825"/>
            <a:ext cx="4463343" cy="371355"/>
          </a:xfrm>
          <a:prstGeom prst="rect">
            <a:avLst/>
          </a:prstGeom>
        </p:spPr>
        <p:txBody>
          <a:bodyPr vert="horz" lIns="0" tIns="0" rIns="0" bIns="0" rtlCol="0">
            <a:noAutofit/>
          </a:bodyPr>
          <a:lstStyle>
            <a:lvl1pPr marL="0" indent="0" algn="l" defTabSz="990577" rtl="0" eaLnBrk="1" latinLnBrk="0" hangingPunct="1">
              <a:spcBef>
                <a:spcPts val="0"/>
              </a:spcBef>
              <a:spcAft>
                <a:spcPts val="1082"/>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990577" rtl="0" eaLnBrk="1" latinLnBrk="0" hangingPunct="1">
              <a:spcBef>
                <a:spcPts val="0"/>
              </a:spcBef>
              <a:spcAft>
                <a:spcPts val="1082"/>
              </a:spcAft>
              <a:buClrTx/>
              <a:buSzPct val="100000"/>
              <a:buFont typeface="Arial"/>
              <a:buNone/>
              <a:defRPr lang="en-US" sz="1000" b="1" kern="1200" dirty="0" smtClean="0">
                <a:solidFill>
                  <a:schemeClr val="tx1"/>
                </a:solidFill>
                <a:latin typeface="+mn-lt"/>
                <a:ea typeface="+mn-ea"/>
                <a:cs typeface="+mn-cs"/>
              </a:defRPr>
            </a:lvl2pPr>
            <a:lvl3pPr marL="191095" indent="-191095" algn="l" defTabSz="990577" rtl="0" eaLnBrk="1" latinLnBrk="0" hangingPunct="1">
              <a:spcBef>
                <a:spcPts val="0"/>
              </a:spcBef>
              <a:spcAft>
                <a:spcPts val="1082"/>
              </a:spcAft>
              <a:buClrTx/>
              <a:buSzPct val="100000"/>
              <a:buFont typeface="Arial" panose="020B0604020202020204" pitchFamily="34" charset="0"/>
              <a:buChar char="•"/>
              <a:defRPr lang="en-US" sz="1000" kern="1200" dirty="0" smtClean="0">
                <a:solidFill>
                  <a:schemeClr val="tx1"/>
                </a:solidFill>
                <a:latin typeface="+mn-lt"/>
                <a:ea typeface="+mn-ea"/>
                <a:cs typeface="+mn-cs"/>
              </a:defRPr>
            </a:lvl3pPr>
            <a:lvl4pPr marL="386092" indent="-191095" algn="l" defTabSz="990577" rtl="0" eaLnBrk="1" latinLnBrk="0" hangingPunct="1">
              <a:spcBef>
                <a:spcPts val="0"/>
              </a:spcBef>
              <a:spcAft>
                <a:spcPts val="1082"/>
              </a:spcAft>
              <a:buClrTx/>
              <a:buSzPct val="100000"/>
              <a:buFont typeface="Verdana" panose="020B0604030504040204" pitchFamily="34" charset="0"/>
              <a:buChar char="−"/>
              <a:defRPr lang="en-US" sz="1000" kern="1200" baseline="0" dirty="0" smtClean="0">
                <a:solidFill>
                  <a:schemeClr val="tx1"/>
                </a:solidFill>
                <a:latin typeface="+mn-lt"/>
                <a:ea typeface="+mn-ea"/>
                <a:cs typeface="+mn-cs"/>
              </a:defRPr>
            </a:lvl4pPr>
            <a:lvl5pPr marL="577186" indent="-191095" algn="l" defTabSz="865035" rtl="0" eaLnBrk="1" latinLnBrk="0" hangingPunct="1">
              <a:spcBef>
                <a:spcPts val="0"/>
              </a:spcBef>
              <a:spcAft>
                <a:spcPts val="1082"/>
              </a:spcAft>
              <a:buClrTx/>
              <a:buSzPct val="100000"/>
              <a:buFont typeface="Verdana" panose="020B0604030504040204" pitchFamily="34" charset="0"/>
              <a:buChar char="−"/>
              <a:tabLst/>
              <a:defRPr lang="en-US" sz="1000" kern="1200" baseline="0" dirty="0" smtClean="0">
                <a:solidFill>
                  <a:schemeClr val="tx1"/>
                </a:solidFill>
                <a:latin typeface="+mn-lt"/>
                <a:ea typeface="+mn-ea"/>
                <a:cs typeface="+mn-cs"/>
              </a:defRPr>
            </a:lvl5pPr>
            <a:lvl6pPr marL="577186" indent="-191095" algn="l" defTabSz="990577" rtl="0" eaLnBrk="1" latinLnBrk="0" hangingPunct="1">
              <a:spcBef>
                <a:spcPts val="0"/>
              </a:spcBef>
              <a:spcAft>
                <a:spcPts val="1082"/>
              </a:spcAft>
              <a:buFont typeface="Verdana" panose="020B0604030504040204" pitchFamily="34" charset="0"/>
              <a:buChar char="−"/>
              <a:defRPr sz="1300" kern="1200" baseline="0">
                <a:solidFill>
                  <a:schemeClr val="tx1"/>
                </a:solidFill>
                <a:latin typeface="+mn-lt"/>
                <a:ea typeface="+mn-ea"/>
                <a:cs typeface="+mn-cs"/>
              </a:defRPr>
            </a:lvl6pPr>
            <a:lvl7pPr marL="577186" indent="-191095" algn="l" defTabSz="990577" rtl="0" eaLnBrk="1" latinLnBrk="0" hangingPunct="1">
              <a:spcBef>
                <a:spcPts val="0"/>
              </a:spcBef>
              <a:spcAft>
                <a:spcPts val="1082"/>
              </a:spcAft>
              <a:buFont typeface="Verdana" panose="020B0604030504040204" pitchFamily="34" charset="0"/>
              <a:buChar char="−"/>
              <a:defRPr sz="1300" kern="1200">
                <a:solidFill>
                  <a:schemeClr val="tx1"/>
                </a:solidFill>
                <a:latin typeface="+mn-lt"/>
                <a:ea typeface="+mn-ea"/>
                <a:cs typeface="+mn-cs"/>
              </a:defRPr>
            </a:lvl7pPr>
            <a:lvl8pPr marL="577186" indent="-191095" algn="l" defTabSz="990577" rtl="0" eaLnBrk="1" latinLnBrk="0" hangingPunct="1">
              <a:spcBef>
                <a:spcPts val="0"/>
              </a:spcBef>
              <a:spcAft>
                <a:spcPts val="1082"/>
              </a:spcAft>
              <a:buFont typeface="Verdana" panose="020B0604030504040204" pitchFamily="34" charset="0"/>
              <a:buChar char="−"/>
              <a:defRPr sz="1300" kern="1200" baseline="0">
                <a:solidFill>
                  <a:schemeClr val="tx1"/>
                </a:solidFill>
                <a:latin typeface="+mn-lt"/>
                <a:ea typeface="+mn-ea"/>
                <a:cs typeface="+mn-cs"/>
              </a:defRPr>
            </a:lvl8pPr>
            <a:lvl9pPr marL="577186" indent="-191095" algn="l" defTabSz="990577" rtl="0" eaLnBrk="1" latinLnBrk="0" hangingPunct="1">
              <a:spcBef>
                <a:spcPts val="0"/>
              </a:spcBef>
              <a:spcAft>
                <a:spcPts val="1082"/>
              </a:spcAft>
              <a:buFont typeface="Verdana" panose="020B0604030504040204" pitchFamily="34" charset="0"/>
              <a:buChar char="−"/>
              <a:defRPr sz="1300" kern="1200" baseline="0">
                <a:solidFill>
                  <a:schemeClr val="tx1"/>
                </a:solidFill>
                <a:latin typeface="+mn-lt"/>
                <a:ea typeface="+mn-ea"/>
                <a:cs typeface="+mn-cs"/>
              </a:defRPr>
            </a:lvl9pPr>
          </a:lstStyle>
          <a:p>
            <a:pPr>
              <a:defRPr/>
            </a:pPr>
            <a:endParaRPr lang="en-US" sz="1600" dirty="0">
              <a:solidFill>
                <a:prstClr val="white">
                  <a:lumMod val="50000"/>
                </a:prstClr>
              </a:solidFill>
              <a:latin typeface="Calibri"/>
              <a:cs typeface="Calibri" panose="020F0502020204030204" pitchFamily="34" charset="0"/>
            </a:endParaRPr>
          </a:p>
        </p:txBody>
      </p:sp>
      <p:sp>
        <p:nvSpPr>
          <p:cNvPr id="11" name="Text Placeholder 2">
            <a:extLst>
              <a:ext uri="{FF2B5EF4-FFF2-40B4-BE49-F238E27FC236}">
                <a16:creationId xmlns:a16="http://schemas.microsoft.com/office/drawing/2014/main" id="{70D5137D-7232-4E49-8788-E585BDDB1264}"/>
              </a:ext>
            </a:extLst>
          </p:cNvPr>
          <p:cNvSpPr txBox="1">
            <a:spLocks/>
          </p:cNvSpPr>
          <p:nvPr/>
        </p:nvSpPr>
        <p:spPr>
          <a:xfrm>
            <a:off x="448673" y="1476938"/>
            <a:ext cx="7315200" cy="757255"/>
          </a:xfrm>
          <a:prstGeom prst="rect">
            <a:avLst/>
          </a:prstGeom>
        </p:spPr>
        <p:txBody>
          <a:bodyPr/>
          <a:lstStyle>
            <a:lvl1pPr marL="0" indent="0" algn="l" defTabSz="914400" rtl="0" eaLnBrk="1" latinLnBrk="0" hangingPunct="1">
              <a:spcBef>
                <a:spcPts val="0"/>
              </a:spcBef>
              <a:spcAft>
                <a:spcPts val="1000"/>
              </a:spcAft>
              <a:buSzPct val="100000"/>
              <a:buFont typeface="Arial" panose="020B0604020202020204" pitchFamily="34" charset="0"/>
              <a:buNone/>
              <a:defRPr sz="10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0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0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0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0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defRPr/>
            </a:pPr>
            <a:endParaRPr lang="en-US" sz="1400" b="1" dirty="0">
              <a:solidFill>
                <a:prstClr val="black"/>
              </a:solidFill>
              <a:latin typeface="Calibri"/>
              <a:cs typeface="Calibri" panose="020F0502020204030204" pitchFamily="34" charset="0"/>
            </a:endParaRPr>
          </a:p>
        </p:txBody>
      </p:sp>
      <p:sp>
        <p:nvSpPr>
          <p:cNvPr id="12" name="Right Arrow 2">
            <a:extLst>
              <a:ext uri="{FF2B5EF4-FFF2-40B4-BE49-F238E27FC236}">
                <a16:creationId xmlns:a16="http://schemas.microsoft.com/office/drawing/2014/main" id="{AA968689-B6CC-4B2C-BDDC-B75281CFE67E}"/>
              </a:ext>
            </a:extLst>
          </p:cNvPr>
          <p:cNvSpPr/>
          <p:nvPr/>
        </p:nvSpPr>
        <p:spPr bwMode="gray">
          <a:xfrm>
            <a:off x="448672" y="2026724"/>
            <a:ext cx="10597795" cy="1880115"/>
          </a:xfrm>
          <a:prstGeom prst="rightArrow">
            <a:avLst/>
          </a:prstGeom>
          <a:solidFill>
            <a:srgbClr val="86BC2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defRPr/>
            </a:pPr>
            <a:endParaRPr lang="en-US" sz="1600" b="1" kern="0" dirty="0">
              <a:solidFill>
                <a:prstClr val="white"/>
              </a:solidFill>
              <a:latin typeface="Calibri"/>
              <a:cs typeface="Calibri" panose="020F0502020204030204" pitchFamily="34" charset="0"/>
            </a:endParaRPr>
          </a:p>
        </p:txBody>
      </p:sp>
      <p:sp>
        <p:nvSpPr>
          <p:cNvPr id="13" name="Oval 12">
            <a:extLst>
              <a:ext uri="{FF2B5EF4-FFF2-40B4-BE49-F238E27FC236}">
                <a16:creationId xmlns:a16="http://schemas.microsoft.com/office/drawing/2014/main" id="{EFBFCD7B-CC34-48DF-9FBF-396EB82DEF52}"/>
              </a:ext>
            </a:extLst>
          </p:cNvPr>
          <p:cNvSpPr/>
          <p:nvPr/>
        </p:nvSpPr>
        <p:spPr bwMode="gray">
          <a:xfrm>
            <a:off x="539751" y="1646239"/>
            <a:ext cx="2260600" cy="2260600"/>
          </a:xfrm>
          <a:prstGeom prst="ellipse">
            <a:avLst/>
          </a:prstGeom>
          <a:solidFill>
            <a:sysClr val="window" lastClr="FFFFFF"/>
          </a:solidFill>
          <a:ln w="19050" algn="ctr">
            <a:solidFill>
              <a:srgbClr val="86BC25"/>
            </a:solid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defRPr/>
            </a:pPr>
            <a:endParaRPr lang="en-US" sz="1600" b="1" kern="0" dirty="0">
              <a:solidFill>
                <a:prstClr val="white"/>
              </a:solidFill>
              <a:latin typeface="Calibri"/>
              <a:cs typeface="Calibri" panose="020F0502020204030204" pitchFamily="34" charset="0"/>
            </a:endParaRPr>
          </a:p>
        </p:txBody>
      </p:sp>
      <p:pic>
        <p:nvPicPr>
          <p:cNvPr id="14" name="Picture 4" descr="https://global.deloitteresources.com/ClientsIndustries/ps/PublishingImages/Solution.png">
            <a:extLst>
              <a:ext uri="{FF2B5EF4-FFF2-40B4-BE49-F238E27FC236}">
                <a16:creationId xmlns:a16="http://schemas.microsoft.com/office/drawing/2014/main" id="{4AFE688C-6DD3-45E7-8C27-76A3B488E82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36167" y="2662742"/>
            <a:ext cx="501754" cy="581969"/>
          </a:xfrm>
          <a:prstGeom prst="rect">
            <a:avLst/>
          </a:prstGeom>
          <a:noFill/>
          <a:ln>
            <a:solidFill>
              <a:sysClr val="window" lastClr="FFFFFF">
                <a:lumMod val="85000"/>
              </a:sysClr>
            </a:solidFill>
          </a:ln>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5C498C3F-452B-477B-94D2-4AC7D8AC5C6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89509" y="2718866"/>
            <a:ext cx="600741" cy="653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a:extLst>
              <a:ext uri="{FF2B5EF4-FFF2-40B4-BE49-F238E27FC236}">
                <a16:creationId xmlns:a16="http://schemas.microsoft.com/office/drawing/2014/main" id="{DD1A7D22-1BE9-4B8E-8CCC-C5CB1737BAA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87044" y="2026724"/>
            <a:ext cx="966014" cy="56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Oval 16">
            <a:extLst>
              <a:ext uri="{FF2B5EF4-FFF2-40B4-BE49-F238E27FC236}">
                <a16:creationId xmlns:a16="http://schemas.microsoft.com/office/drawing/2014/main" id="{D8F72E2F-B63F-4AA3-95BF-91CF072E28FA}"/>
              </a:ext>
            </a:extLst>
          </p:cNvPr>
          <p:cNvSpPr/>
          <p:nvPr/>
        </p:nvSpPr>
        <p:spPr bwMode="gray">
          <a:xfrm>
            <a:off x="3196767" y="1669662"/>
            <a:ext cx="2260600" cy="2260600"/>
          </a:xfrm>
          <a:prstGeom prst="ellipse">
            <a:avLst/>
          </a:prstGeom>
          <a:solidFill>
            <a:sysClr val="window" lastClr="FFFFFF"/>
          </a:solidFill>
          <a:ln w="19050" algn="ctr">
            <a:solidFill>
              <a:srgbClr val="86BC25"/>
            </a:solid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defRPr/>
            </a:pPr>
            <a:endParaRPr lang="en-US" sz="1600" b="1" kern="0" dirty="0">
              <a:solidFill>
                <a:prstClr val="white"/>
              </a:solidFill>
              <a:latin typeface="Calibri"/>
              <a:cs typeface="Calibri" panose="020F0502020204030204" pitchFamily="34" charset="0"/>
            </a:endParaRPr>
          </a:p>
        </p:txBody>
      </p:sp>
      <p:pic>
        <p:nvPicPr>
          <p:cNvPr id="18" name="Picture 17">
            <a:extLst>
              <a:ext uri="{FF2B5EF4-FFF2-40B4-BE49-F238E27FC236}">
                <a16:creationId xmlns:a16="http://schemas.microsoft.com/office/drawing/2014/main" id="{A859155B-7DE6-488F-BC9D-0142E8435D3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36963" y="2450062"/>
            <a:ext cx="936800" cy="252317"/>
          </a:xfrm>
          <a:prstGeom prst="rect">
            <a:avLst/>
          </a:prstGeom>
        </p:spPr>
      </p:pic>
      <p:pic>
        <p:nvPicPr>
          <p:cNvPr id="19" name="Picture 18">
            <a:extLst>
              <a:ext uri="{FF2B5EF4-FFF2-40B4-BE49-F238E27FC236}">
                <a16:creationId xmlns:a16="http://schemas.microsoft.com/office/drawing/2014/main" id="{6306EE2D-5C55-4B7E-9479-F03CA16C264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477649" y="2444781"/>
            <a:ext cx="689973" cy="776088"/>
          </a:xfrm>
          <a:prstGeom prst="rect">
            <a:avLst/>
          </a:prstGeom>
        </p:spPr>
      </p:pic>
      <p:pic>
        <p:nvPicPr>
          <p:cNvPr id="20" name="Picture 19">
            <a:extLst>
              <a:ext uri="{FF2B5EF4-FFF2-40B4-BE49-F238E27FC236}">
                <a16:creationId xmlns:a16="http://schemas.microsoft.com/office/drawing/2014/main" id="{38B44882-A27A-480F-B822-88DE0B31A38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231046" y="2758857"/>
            <a:ext cx="952134" cy="373363"/>
          </a:xfrm>
          <a:prstGeom prst="rect">
            <a:avLst/>
          </a:prstGeom>
        </p:spPr>
      </p:pic>
      <p:sp>
        <p:nvSpPr>
          <p:cNvPr id="21" name="Oval 20">
            <a:extLst>
              <a:ext uri="{FF2B5EF4-FFF2-40B4-BE49-F238E27FC236}">
                <a16:creationId xmlns:a16="http://schemas.microsoft.com/office/drawing/2014/main" id="{EC566B83-BDA2-45BA-9F7E-2CE93E355879}"/>
              </a:ext>
            </a:extLst>
          </p:cNvPr>
          <p:cNvSpPr/>
          <p:nvPr/>
        </p:nvSpPr>
        <p:spPr bwMode="gray">
          <a:xfrm>
            <a:off x="5718686" y="1696739"/>
            <a:ext cx="2260600" cy="2260600"/>
          </a:xfrm>
          <a:prstGeom prst="ellipse">
            <a:avLst/>
          </a:prstGeom>
          <a:solidFill>
            <a:sysClr val="window" lastClr="FFFFFF"/>
          </a:solidFill>
          <a:ln w="19050" algn="ctr">
            <a:solidFill>
              <a:srgbClr val="86BC25"/>
            </a:solid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defRPr/>
            </a:pPr>
            <a:endParaRPr lang="en-US" sz="1600" b="1" kern="0" dirty="0">
              <a:solidFill>
                <a:prstClr val="white"/>
              </a:solidFill>
              <a:latin typeface="Calibri"/>
              <a:cs typeface="Calibri" panose="020F0502020204030204" pitchFamily="34" charset="0"/>
            </a:endParaRPr>
          </a:p>
        </p:txBody>
      </p:sp>
      <p:pic>
        <p:nvPicPr>
          <p:cNvPr id="22" name="Picture 21">
            <a:extLst>
              <a:ext uri="{FF2B5EF4-FFF2-40B4-BE49-F238E27FC236}">
                <a16:creationId xmlns:a16="http://schemas.microsoft.com/office/drawing/2014/main" id="{A4BA97C6-1B89-4B2C-8E41-25DC9FB8C32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784506" y="2238332"/>
            <a:ext cx="678545" cy="693872"/>
          </a:xfrm>
          <a:prstGeom prst="rect">
            <a:avLst/>
          </a:prstGeom>
        </p:spPr>
      </p:pic>
      <p:pic>
        <p:nvPicPr>
          <p:cNvPr id="23" name="Picture 22">
            <a:extLst>
              <a:ext uri="{FF2B5EF4-FFF2-40B4-BE49-F238E27FC236}">
                <a16:creationId xmlns:a16="http://schemas.microsoft.com/office/drawing/2014/main" id="{B38961DA-FCFF-4DAB-B2C1-F051BC62554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76089" y="2232472"/>
            <a:ext cx="647737" cy="693872"/>
          </a:xfrm>
          <a:prstGeom prst="rect">
            <a:avLst/>
          </a:prstGeom>
        </p:spPr>
      </p:pic>
      <p:pic>
        <p:nvPicPr>
          <p:cNvPr id="24" name="Picture 23">
            <a:extLst>
              <a:ext uri="{FF2B5EF4-FFF2-40B4-BE49-F238E27FC236}">
                <a16:creationId xmlns:a16="http://schemas.microsoft.com/office/drawing/2014/main" id="{9F34D28B-65F7-4B0D-A846-F00A7F028E3C}"/>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523901" y="3072007"/>
            <a:ext cx="650170" cy="693872"/>
          </a:xfrm>
          <a:prstGeom prst="rect">
            <a:avLst/>
          </a:prstGeom>
        </p:spPr>
      </p:pic>
      <p:sp>
        <p:nvSpPr>
          <p:cNvPr id="25" name="Oval 24">
            <a:extLst>
              <a:ext uri="{FF2B5EF4-FFF2-40B4-BE49-F238E27FC236}">
                <a16:creationId xmlns:a16="http://schemas.microsoft.com/office/drawing/2014/main" id="{D7162264-8403-4983-BFF9-7F5E115EE9B4}"/>
              </a:ext>
            </a:extLst>
          </p:cNvPr>
          <p:cNvSpPr/>
          <p:nvPr/>
        </p:nvSpPr>
        <p:spPr bwMode="gray">
          <a:xfrm>
            <a:off x="8262119" y="1696739"/>
            <a:ext cx="2260600" cy="2260600"/>
          </a:xfrm>
          <a:prstGeom prst="ellipse">
            <a:avLst/>
          </a:prstGeom>
          <a:solidFill>
            <a:sysClr val="window" lastClr="FFFFFF"/>
          </a:solidFill>
          <a:ln w="19050" algn="ctr">
            <a:solidFill>
              <a:srgbClr val="86BC25"/>
            </a:solid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defRPr/>
            </a:pPr>
            <a:endParaRPr lang="en-US" sz="1600" b="1" kern="0" dirty="0">
              <a:solidFill>
                <a:prstClr val="white"/>
              </a:solidFill>
              <a:latin typeface="Calibri"/>
              <a:cs typeface="Calibri" panose="020F0502020204030204" pitchFamily="34" charset="0"/>
            </a:endParaRPr>
          </a:p>
        </p:txBody>
      </p:sp>
      <p:pic>
        <p:nvPicPr>
          <p:cNvPr id="26" name="Picture 25">
            <a:extLst>
              <a:ext uri="{FF2B5EF4-FFF2-40B4-BE49-F238E27FC236}">
                <a16:creationId xmlns:a16="http://schemas.microsoft.com/office/drawing/2014/main" id="{8C81DC5B-3CE7-4DF2-81A0-4052CCBF9DB6}"/>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8543564" y="2881906"/>
            <a:ext cx="1256866" cy="289114"/>
          </a:xfrm>
          <a:prstGeom prst="rect">
            <a:avLst/>
          </a:prstGeom>
        </p:spPr>
      </p:pic>
      <p:pic>
        <p:nvPicPr>
          <p:cNvPr id="27" name="Picture 26">
            <a:extLst>
              <a:ext uri="{FF2B5EF4-FFF2-40B4-BE49-F238E27FC236}">
                <a16:creationId xmlns:a16="http://schemas.microsoft.com/office/drawing/2014/main" id="{B200A6C2-CD33-44D7-ACAC-244AC7C5FD78}"/>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9165255" y="3571674"/>
            <a:ext cx="677701" cy="252361"/>
          </a:xfrm>
          <a:prstGeom prst="rect">
            <a:avLst/>
          </a:prstGeom>
        </p:spPr>
      </p:pic>
      <p:pic>
        <p:nvPicPr>
          <p:cNvPr id="28" name="Picture 27">
            <a:extLst>
              <a:ext uri="{FF2B5EF4-FFF2-40B4-BE49-F238E27FC236}">
                <a16:creationId xmlns:a16="http://schemas.microsoft.com/office/drawing/2014/main" id="{B64D120B-FB41-47BF-9089-E77B7AEBFE1B}"/>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8757270" y="3199615"/>
            <a:ext cx="1003083" cy="277549"/>
          </a:xfrm>
          <a:prstGeom prst="rect">
            <a:avLst/>
          </a:prstGeom>
        </p:spPr>
      </p:pic>
      <p:pic>
        <p:nvPicPr>
          <p:cNvPr id="29" name="Picture 8">
            <a:extLst>
              <a:ext uri="{FF2B5EF4-FFF2-40B4-BE49-F238E27FC236}">
                <a16:creationId xmlns:a16="http://schemas.microsoft.com/office/drawing/2014/main" id="{4EE189F8-7292-4A95-95F1-4B86864F2155}"/>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8806056" y="2004815"/>
            <a:ext cx="1180814" cy="346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9">
            <a:extLst>
              <a:ext uri="{FF2B5EF4-FFF2-40B4-BE49-F238E27FC236}">
                <a16:creationId xmlns:a16="http://schemas.microsoft.com/office/drawing/2014/main" id="{D5FB597E-F64A-4D9F-A4A0-C3A62CED47D2}"/>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636639" y="2663147"/>
            <a:ext cx="1520523" cy="194480"/>
          </a:xfrm>
          <a:prstGeom prst="rect">
            <a:avLst/>
          </a:prstGeom>
        </p:spPr>
      </p:pic>
      <p:pic>
        <p:nvPicPr>
          <p:cNvPr id="31" name="Picture 30">
            <a:extLst>
              <a:ext uri="{FF2B5EF4-FFF2-40B4-BE49-F238E27FC236}">
                <a16:creationId xmlns:a16="http://schemas.microsoft.com/office/drawing/2014/main" id="{04591BD4-2199-4C54-93EF-2A467AE6EB24}"/>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8775442" y="2428222"/>
            <a:ext cx="1499142" cy="191694"/>
          </a:xfrm>
          <a:prstGeom prst="rect">
            <a:avLst/>
          </a:prstGeom>
        </p:spPr>
      </p:pic>
      <p:sp>
        <p:nvSpPr>
          <p:cNvPr id="32" name="Right Arrow 150">
            <a:extLst>
              <a:ext uri="{FF2B5EF4-FFF2-40B4-BE49-F238E27FC236}">
                <a16:creationId xmlns:a16="http://schemas.microsoft.com/office/drawing/2014/main" id="{B282F509-A3C0-4241-9766-D89E777FC6F3}"/>
              </a:ext>
            </a:extLst>
          </p:cNvPr>
          <p:cNvSpPr/>
          <p:nvPr/>
        </p:nvSpPr>
        <p:spPr bwMode="gray">
          <a:xfrm>
            <a:off x="448672" y="4668674"/>
            <a:ext cx="6313254" cy="1880115"/>
          </a:xfrm>
          <a:prstGeom prst="rightArrow">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defRPr/>
            </a:pPr>
            <a:endParaRPr lang="en-US" sz="1600" b="1" kern="0" dirty="0">
              <a:solidFill>
                <a:prstClr val="white"/>
              </a:solidFill>
              <a:latin typeface="Calibri"/>
              <a:cs typeface="Calibri" panose="020F0502020204030204" pitchFamily="34" charset="0"/>
            </a:endParaRPr>
          </a:p>
        </p:txBody>
      </p:sp>
      <p:sp>
        <p:nvSpPr>
          <p:cNvPr id="33" name="Oval 32">
            <a:extLst>
              <a:ext uri="{FF2B5EF4-FFF2-40B4-BE49-F238E27FC236}">
                <a16:creationId xmlns:a16="http://schemas.microsoft.com/office/drawing/2014/main" id="{3FF10CD0-32DA-4FA1-AFD4-CE793A98180D}"/>
              </a:ext>
            </a:extLst>
          </p:cNvPr>
          <p:cNvSpPr/>
          <p:nvPr/>
        </p:nvSpPr>
        <p:spPr bwMode="gray">
          <a:xfrm>
            <a:off x="539751" y="4288189"/>
            <a:ext cx="2260600" cy="2260600"/>
          </a:xfrm>
          <a:prstGeom prst="ellipse">
            <a:avLst/>
          </a:prstGeom>
          <a:solidFill>
            <a:sysClr val="window" lastClr="FFFFFF"/>
          </a:solidFill>
          <a:ln w="19050" algn="ctr">
            <a:solidFill>
              <a:srgbClr val="046A38"/>
            </a:solid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defRPr/>
            </a:pPr>
            <a:endParaRPr lang="en-US" sz="1600" b="1" kern="0" dirty="0">
              <a:solidFill>
                <a:prstClr val="white"/>
              </a:solidFill>
              <a:latin typeface="Calibri"/>
              <a:cs typeface="Calibri" panose="020F0502020204030204" pitchFamily="34" charset="0"/>
            </a:endParaRPr>
          </a:p>
        </p:txBody>
      </p:sp>
      <p:sp>
        <p:nvSpPr>
          <p:cNvPr id="34" name="Oval 33">
            <a:extLst>
              <a:ext uri="{FF2B5EF4-FFF2-40B4-BE49-F238E27FC236}">
                <a16:creationId xmlns:a16="http://schemas.microsoft.com/office/drawing/2014/main" id="{F0B67605-EE2D-423F-AA28-1905EBBCC12B}"/>
              </a:ext>
            </a:extLst>
          </p:cNvPr>
          <p:cNvSpPr/>
          <p:nvPr/>
        </p:nvSpPr>
        <p:spPr bwMode="gray">
          <a:xfrm>
            <a:off x="3196767" y="4311612"/>
            <a:ext cx="2260600" cy="2260600"/>
          </a:xfrm>
          <a:prstGeom prst="ellipse">
            <a:avLst/>
          </a:prstGeom>
          <a:solidFill>
            <a:sysClr val="window" lastClr="FFFFFF"/>
          </a:solidFill>
          <a:ln w="19050" algn="ctr">
            <a:solidFill>
              <a:srgbClr val="046A38"/>
            </a:solid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defRPr/>
            </a:pPr>
            <a:endParaRPr lang="en-US" sz="1600" b="1" kern="0" dirty="0">
              <a:solidFill>
                <a:prstClr val="white"/>
              </a:solidFill>
              <a:latin typeface="Calibri"/>
              <a:cs typeface="Calibri" panose="020F0502020204030204" pitchFamily="34" charset="0"/>
            </a:endParaRPr>
          </a:p>
        </p:txBody>
      </p:sp>
      <p:pic>
        <p:nvPicPr>
          <p:cNvPr id="35" name="Picture 2">
            <a:extLst>
              <a:ext uri="{FF2B5EF4-FFF2-40B4-BE49-F238E27FC236}">
                <a16:creationId xmlns:a16="http://schemas.microsoft.com/office/drawing/2014/main" id="{A804A1CA-AC94-496F-97CB-4AE2208D1CF1}"/>
              </a:ext>
            </a:extLst>
          </p:cNvPr>
          <p:cNvPicPr>
            <a:picLocks noChangeAspect="1" noChangeArrowheads="1"/>
          </p:cNvPicPr>
          <p:nvPr/>
        </p:nvPicPr>
        <p:blipFill>
          <a:blip r:embed="rId1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72581" y="5188697"/>
            <a:ext cx="718778" cy="555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30">
            <a:extLst>
              <a:ext uri="{FF2B5EF4-FFF2-40B4-BE49-F238E27FC236}">
                <a16:creationId xmlns:a16="http://schemas.microsoft.com/office/drawing/2014/main" id="{B87F4066-E0C5-4A20-B8B9-EEE73A8B9DAF}"/>
              </a:ext>
            </a:extLst>
          </p:cNvPr>
          <p:cNvPicPr>
            <a:picLocks noChangeAspect="1"/>
          </p:cNvPicPr>
          <p:nvPr/>
        </p:nvPicPr>
        <p:blipFill>
          <a:blip r:embed="rId18" cstate="email">
            <a:extLst>
              <a:ext uri="{28A0092B-C50C-407E-A947-70E740481C1C}">
                <a14:useLocalDpi xmlns:a14="http://schemas.microsoft.com/office/drawing/2010/main"/>
              </a:ext>
            </a:extLst>
          </a:blip>
          <a:srcRect/>
          <a:stretch>
            <a:fillRect/>
          </a:stretch>
        </p:blipFill>
        <p:spPr bwMode="auto">
          <a:xfrm>
            <a:off x="867647" y="4853155"/>
            <a:ext cx="516653" cy="120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6">
            <a:extLst>
              <a:ext uri="{FF2B5EF4-FFF2-40B4-BE49-F238E27FC236}">
                <a16:creationId xmlns:a16="http://schemas.microsoft.com/office/drawing/2014/main" id="{36BD4B5D-1B16-4A68-8C1D-08EA66709C89}"/>
              </a:ext>
            </a:extLst>
          </p:cNvPr>
          <p:cNvSpPr txBox="1"/>
          <p:nvPr/>
        </p:nvSpPr>
        <p:spPr bwMode="auto">
          <a:xfrm>
            <a:off x="1591359" y="5400807"/>
            <a:ext cx="1207304" cy="400110"/>
          </a:xfrm>
          <a:prstGeom prst="rect">
            <a:avLst/>
          </a:prstGeom>
          <a:noFill/>
        </p:spPr>
        <p:txBody>
          <a:bodyPr wrap="square">
            <a:spAutoFit/>
          </a:bodyPr>
          <a:lstStyle/>
          <a:p>
            <a:pPr>
              <a:spcBef>
                <a:spcPts val="600"/>
              </a:spcBef>
              <a:defRPr/>
            </a:pPr>
            <a:r>
              <a:rPr lang="en-US" sz="1000" dirty="0">
                <a:solidFill>
                  <a:prstClr val="black">
                    <a:lumMod val="85000"/>
                    <a:lumOff val="15000"/>
                  </a:prstClr>
                </a:solidFill>
                <a:latin typeface="Calibri"/>
                <a:cs typeface="Calibri" panose="020F0502020204030204" pitchFamily="34" charset="0"/>
              </a:rPr>
              <a:t>Deloitte Client Experience Labs</a:t>
            </a:r>
          </a:p>
        </p:txBody>
      </p:sp>
      <p:pic>
        <p:nvPicPr>
          <p:cNvPr id="38" name="Picture 4" descr="http://www2.deloitte.com/content/dam/Deloitte/global/Images/promo_images/gx-deloitte-greenhouse-logo-700x700.jpg">
            <a:extLst>
              <a:ext uri="{FF2B5EF4-FFF2-40B4-BE49-F238E27FC236}">
                <a16:creationId xmlns:a16="http://schemas.microsoft.com/office/drawing/2014/main" id="{CDFB8089-572A-4671-967C-A19D697BB17D}"/>
              </a:ext>
            </a:extLst>
          </p:cNvPr>
          <p:cNvPicPr>
            <a:picLocks noChangeAspect="1" noChangeArrowheads="1"/>
          </p:cNvPicPr>
          <p:nvPr/>
        </p:nvPicPr>
        <p:blipFill rotWithShape="1">
          <a:blip r:embed="rId19" cstate="email">
            <a:extLst>
              <a:ext uri="{28A0092B-C50C-407E-A947-70E740481C1C}">
                <a14:useLocalDpi xmlns:a14="http://schemas.microsoft.com/office/drawing/2010/main"/>
              </a:ext>
            </a:extLst>
          </a:blip>
          <a:srcRect/>
          <a:stretch/>
        </p:blipFill>
        <p:spPr bwMode="auto">
          <a:xfrm>
            <a:off x="1259052" y="4388660"/>
            <a:ext cx="821998" cy="35147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BD752176-EED2-4D5C-89CE-6A395A5A8FF5}"/>
              </a:ext>
            </a:extLst>
          </p:cNvPr>
          <p:cNvSpPr txBox="1"/>
          <p:nvPr/>
        </p:nvSpPr>
        <p:spPr bwMode="auto">
          <a:xfrm>
            <a:off x="1032876" y="5923154"/>
            <a:ext cx="1165335" cy="446276"/>
          </a:xfrm>
          <a:prstGeom prst="rect">
            <a:avLst/>
          </a:prstGeom>
          <a:noFill/>
        </p:spPr>
        <p:txBody>
          <a:bodyPr wrap="square" lIns="0" tIns="0" rIns="0" bIns="0">
            <a:spAutoFit/>
          </a:bodyPr>
          <a:lstStyle/>
          <a:p>
            <a:pPr>
              <a:spcBef>
                <a:spcPts val="600"/>
              </a:spcBef>
              <a:defRPr/>
            </a:pPr>
            <a:r>
              <a:rPr lang="en-US" sz="1200" b="1" dirty="0">
                <a:solidFill>
                  <a:prstClr val="black">
                    <a:lumMod val="85000"/>
                    <a:lumOff val="15000"/>
                  </a:prstClr>
                </a:solidFill>
                <a:latin typeface="Calibri"/>
                <a:cs typeface="Calibri" panose="020F0502020204030204" pitchFamily="34" charset="0"/>
              </a:rPr>
              <a:t>Deloitte Analytics </a:t>
            </a:r>
          </a:p>
          <a:p>
            <a:pPr algn="r">
              <a:spcBef>
                <a:spcPts val="600"/>
              </a:spcBef>
              <a:defRPr/>
            </a:pPr>
            <a:r>
              <a:rPr lang="en-US" sz="1200" dirty="0">
                <a:solidFill>
                  <a:srgbClr val="86BC25"/>
                </a:solidFill>
                <a:latin typeface="Calibri"/>
                <a:cs typeface="Calibri" panose="020F0502020204030204" pitchFamily="34" charset="0"/>
              </a:rPr>
              <a:t>Insight</a:t>
            </a:r>
            <a:r>
              <a:rPr lang="en-US" sz="1200" dirty="0">
                <a:solidFill>
                  <a:prstClr val="black">
                    <a:lumMod val="85000"/>
                    <a:lumOff val="15000"/>
                  </a:prstClr>
                </a:solidFill>
                <a:latin typeface="Calibri"/>
                <a:cs typeface="Calibri" panose="020F0502020204030204" pitchFamily="34" charset="0"/>
              </a:rPr>
              <a:t>Studio</a:t>
            </a:r>
          </a:p>
        </p:txBody>
      </p:sp>
      <p:pic>
        <p:nvPicPr>
          <p:cNvPr id="40" name="Picture 4">
            <a:extLst>
              <a:ext uri="{FF2B5EF4-FFF2-40B4-BE49-F238E27FC236}">
                <a16:creationId xmlns:a16="http://schemas.microsoft.com/office/drawing/2014/main" id="{0021B133-10B0-4137-BE87-72328F0CB1AE}"/>
              </a:ext>
            </a:extLst>
          </p:cNvPr>
          <p:cNvPicPr>
            <a:picLocks noChangeAspect="1" noChangeArrowheads="1"/>
          </p:cNvPicPr>
          <p:nvPr/>
        </p:nvPicPr>
        <p:blipFill rotWithShape="1">
          <a:blip r:embed="rId20" cstate="email">
            <a:extLst>
              <a:ext uri="{28A0092B-C50C-407E-A947-70E740481C1C}">
                <a14:useLocalDpi xmlns:a14="http://schemas.microsoft.com/office/drawing/2010/main"/>
              </a:ext>
            </a:extLst>
          </a:blip>
          <a:srcRect/>
          <a:stretch/>
        </p:blipFill>
        <p:spPr bwMode="auto">
          <a:xfrm>
            <a:off x="1708151" y="4913926"/>
            <a:ext cx="882758" cy="421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15">
            <a:extLst>
              <a:ext uri="{FF2B5EF4-FFF2-40B4-BE49-F238E27FC236}">
                <a16:creationId xmlns:a16="http://schemas.microsoft.com/office/drawing/2014/main" id="{5501A90C-19C4-4FEB-9093-D9BC5DBFD6F3}"/>
              </a:ext>
            </a:extLst>
          </p:cNvPr>
          <p:cNvPicPr>
            <a:picLocks noChangeAspect="1" noChangeArrowheads="1"/>
          </p:cNvPicPr>
          <p:nvPr/>
        </p:nvPicPr>
        <p:blipFill rotWithShape="1">
          <a:blip r:embed="rId21" cstate="email">
            <a:extLst>
              <a:ext uri="{28A0092B-C50C-407E-A947-70E740481C1C}">
                <a14:useLocalDpi xmlns:a14="http://schemas.microsoft.com/office/drawing/2010/main"/>
              </a:ext>
            </a:extLst>
          </a:blip>
          <a:srcRect/>
          <a:stretch/>
        </p:blipFill>
        <p:spPr bwMode="auto">
          <a:xfrm>
            <a:off x="3692073" y="5592435"/>
            <a:ext cx="1267877" cy="230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15">
            <a:extLst>
              <a:ext uri="{FF2B5EF4-FFF2-40B4-BE49-F238E27FC236}">
                <a16:creationId xmlns:a16="http://schemas.microsoft.com/office/drawing/2014/main" id="{DD90B382-307F-450C-A0FC-E0A0D74D53A0}"/>
              </a:ext>
            </a:extLst>
          </p:cNvPr>
          <p:cNvPicPr>
            <a:picLocks noChangeAspect="1" noChangeArrowheads="1"/>
          </p:cNvPicPr>
          <p:nvPr/>
        </p:nvPicPr>
        <p:blipFill rotWithShape="1">
          <a:blip r:embed="rId22" cstate="email">
            <a:extLst>
              <a:ext uri="{28A0092B-C50C-407E-A947-70E740481C1C}">
                <a14:useLocalDpi xmlns:a14="http://schemas.microsoft.com/office/drawing/2010/main"/>
              </a:ext>
            </a:extLst>
          </a:blip>
          <a:srcRect/>
          <a:stretch/>
        </p:blipFill>
        <p:spPr bwMode="auto">
          <a:xfrm>
            <a:off x="3692072" y="5817911"/>
            <a:ext cx="983757" cy="230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5">
            <a:extLst>
              <a:ext uri="{FF2B5EF4-FFF2-40B4-BE49-F238E27FC236}">
                <a16:creationId xmlns:a16="http://schemas.microsoft.com/office/drawing/2014/main" id="{A2FE3D2A-D509-4A4B-A1D5-A6662C5F7CFD}"/>
              </a:ext>
            </a:extLst>
          </p:cNvPr>
          <p:cNvSpPr txBox="1">
            <a:spLocks noChangeArrowheads="1"/>
          </p:cNvSpPr>
          <p:nvPr/>
        </p:nvSpPr>
        <p:spPr bwMode="auto">
          <a:xfrm>
            <a:off x="3725489" y="4848762"/>
            <a:ext cx="1697393" cy="730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900">
                <a:solidFill>
                  <a:schemeClr val="tx1"/>
                </a:solidFill>
                <a:latin typeface="Arial" pitchFamily="34" charset="0"/>
                <a:cs typeface="Arial" pitchFamily="34" charset="0"/>
              </a:defRPr>
            </a:lvl1pPr>
            <a:lvl2pPr marL="742950" indent="-285750" eaLnBrk="0" hangingPunct="0">
              <a:defRPr sz="1900">
                <a:solidFill>
                  <a:schemeClr val="tx1"/>
                </a:solidFill>
                <a:latin typeface="Arial" pitchFamily="34" charset="0"/>
                <a:cs typeface="Arial" pitchFamily="34" charset="0"/>
              </a:defRPr>
            </a:lvl2pPr>
            <a:lvl3pPr marL="1143000" indent="-228600" eaLnBrk="0" hangingPunct="0">
              <a:defRPr sz="1900">
                <a:solidFill>
                  <a:schemeClr val="tx1"/>
                </a:solidFill>
                <a:latin typeface="Arial" pitchFamily="34" charset="0"/>
                <a:cs typeface="Arial" pitchFamily="34" charset="0"/>
              </a:defRPr>
            </a:lvl3pPr>
            <a:lvl4pPr marL="1600200" indent="-228600" eaLnBrk="0" hangingPunct="0">
              <a:defRPr sz="1900">
                <a:solidFill>
                  <a:schemeClr val="tx1"/>
                </a:solidFill>
                <a:latin typeface="Arial" pitchFamily="34" charset="0"/>
                <a:cs typeface="Arial" pitchFamily="34" charset="0"/>
              </a:defRPr>
            </a:lvl4pPr>
            <a:lvl5pPr marL="2057400" indent="-228600" eaLnBrk="0" hangingPunct="0">
              <a:defRPr sz="19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cs typeface="Arial" pitchFamily="34" charset="0"/>
              </a:defRPr>
            </a:lvl9pPr>
          </a:lstStyle>
          <a:p>
            <a:pPr eaLnBrk="1" hangingPunct="1">
              <a:spcBef>
                <a:spcPts val="300"/>
              </a:spcBef>
              <a:defRPr/>
            </a:pPr>
            <a:r>
              <a:rPr lang="en-US" sz="1000" dirty="0">
                <a:solidFill>
                  <a:prstClr val="black">
                    <a:lumMod val="85000"/>
                    <a:lumOff val="15000"/>
                  </a:prstClr>
                </a:solidFill>
                <a:latin typeface="Calibri" panose="020F0502020204030204" pitchFamily="34" charset="0"/>
                <a:cs typeface="Calibri" panose="020F0502020204030204" pitchFamily="34" charset="0"/>
              </a:rPr>
              <a:t>Dbriefs Webcasts</a:t>
            </a:r>
          </a:p>
          <a:p>
            <a:pPr eaLnBrk="1" hangingPunct="1">
              <a:spcBef>
                <a:spcPts val="300"/>
              </a:spcBef>
              <a:defRPr/>
            </a:pPr>
            <a:r>
              <a:rPr lang="en-US" sz="1000" dirty="0">
                <a:solidFill>
                  <a:prstClr val="black">
                    <a:lumMod val="85000"/>
                    <a:lumOff val="15000"/>
                  </a:prstClr>
                </a:solidFill>
                <a:latin typeface="Calibri" panose="020F0502020204030204" pitchFamily="34" charset="0"/>
                <a:cs typeface="Calibri" panose="020F0502020204030204" pitchFamily="34" charset="0"/>
              </a:rPr>
              <a:t>Deloitte Insights Podcasts</a:t>
            </a:r>
          </a:p>
          <a:p>
            <a:pPr eaLnBrk="1" hangingPunct="1">
              <a:spcBef>
                <a:spcPts val="300"/>
              </a:spcBef>
              <a:defRPr/>
            </a:pPr>
            <a:r>
              <a:rPr lang="en-US" sz="1000" dirty="0">
                <a:solidFill>
                  <a:prstClr val="black">
                    <a:lumMod val="85000"/>
                    <a:lumOff val="15000"/>
                  </a:prstClr>
                </a:solidFill>
                <a:latin typeface="Calibri" panose="020F0502020204030204" pitchFamily="34" charset="0"/>
                <a:cs typeface="Calibri" panose="020F0502020204030204" pitchFamily="34" charset="0"/>
              </a:rPr>
              <a:t>Deloitte Perspectives Blog</a:t>
            </a:r>
          </a:p>
          <a:p>
            <a:pPr eaLnBrk="1" hangingPunct="1">
              <a:spcBef>
                <a:spcPts val="300"/>
              </a:spcBef>
              <a:defRPr/>
            </a:pPr>
            <a:r>
              <a:rPr lang="en-US" sz="1000" dirty="0">
                <a:solidFill>
                  <a:prstClr val="black">
                    <a:lumMod val="85000"/>
                    <a:lumOff val="15000"/>
                  </a:prstClr>
                </a:solidFill>
                <a:latin typeface="Calibri" panose="020F0502020204030204" pitchFamily="34" charset="0"/>
                <a:cs typeface="Calibri" panose="020F0502020204030204" pitchFamily="34" charset="0"/>
              </a:rPr>
              <a:t>Deloitte TV </a:t>
            </a:r>
          </a:p>
        </p:txBody>
      </p:sp>
      <p:sp>
        <p:nvSpPr>
          <p:cNvPr id="44" name="Rounded Rectangle 6">
            <a:extLst>
              <a:ext uri="{FF2B5EF4-FFF2-40B4-BE49-F238E27FC236}">
                <a16:creationId xmlns:a16="http://schemas.microsoft.com/office/drawing/2014/main" id="{1013DCB0-773C-46CF-AABD-E9CD9C581596}"/>
              </a:ext>
            </a:extLst>
          </p:cNvPr>
          <p:cNvSpPr/>
          <p:nvPr/>
        </p:nvSpPr>
        <p:spPr bwMode="gray">
          <a:xfrm>
            <a:off x="871052" y="1502495"/>
            <a:ext cx="1539611" cy="353070"/>
          </a:xfrm>
          <a:prstGeom prst="roundRect">
            <a:avLst/>
          </a:prstGeom>
          <a:solidFill>
            <a:srgbClr val="86BC25"/>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defRPr/>
            </a:pPr>
            <a:r>
              <a:rPr lang="en-US" sz="1100" b="1" kern="0" dirty="0">
                <a:solidFill>
                  <a:prstClr val="white"/>
                </a:solidFill>
                <a:latin typeface="Calibri"/>
                <a:cs typeface="Calibri" panose="020F0502020204030204" pitchFamily="34" charset="0"/>
              </a:rPr>
              <a:t>Books &amp; Magazines</a:t>
            </a:r>
          </a:p>
        </p:txBody>
      </p:sp>
      <p:sp>
        <p:nvSpPr>
          <p:cNvPr id="45" name="Rounded Rectangle 179">
            <a:extLst>
              <a:ext uri="{FF2B5EF4-FFF2-40B4-BE49-F238E27FC236}">
                <a16:creationId xmlns:a16="http://schemas.microsoft.com/office/drawing/2014/main" id="{9C54CACF-0F64-4FEF-80A1-E558B2B36232}"/>
              </a:ext>
            </a:extLst>
          </p:cNvPr>
          <p:cNvSpPr/>
          <p:nvPr/>
        </p:nvSpPr>
        <p:spPr bwMode="gray">
          <a:xfrm>
            <a:off x="3544834" y="1502495"/>
            <a:ext cx="1539611" cy="353070"/>
          </a:xfrm>
          <a:prstGeom prst="roundRect">
            <a:avLst/>
          </a:prstGeom>
          <a:solidFill>
            <a:srgbClr val="86BC25"/>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defRPr/>
            </a:pPr>
            <a:r>
              <a:rPr lang="en-US" sz="1100" b="1" kern="0" dirty="0">
                <a:solidFill>
                  <a:prstClr val="white"/>
                </a:solidFill>
                <a:latin typeface="Calibri"/>
                <a:cs typeface="Calibri" panose="020F0502020204030204" pitchFamily="34" charset="0"/>
              </a:rPr>
              <a:t>Publications</a:t>
            </a:r>
          </a:p>
        </p:txBody>
      </p:sp>
      <p:sp>
        <p:nvSpPr>
          <p:cNvPr id="46" name="Rounded Rectangle 180">
            <a:extLst>
              <a:ext uri="{FF2B5EF4-FFF2-40B4-BE49-F238E27FC236}">
                <a16:creationId xmlns:a16="http://schemas.microsoft.com/office/drawing/2014/main" id="{C69EAFB5-D964-49EC-914A-41E54B12FB84}"/>
              </a:ext>
            </a:extLst>
          </p:cNvPr>
          <p:cNvSpPr/>
          <p:nvPr/>
        </p:nvSpPr>
        <p:spPr bwMode="gray">
          <a:xfrm>
            <a:off x="6021542" y="1502495"/>
            <a:ext cx="1539611" cy="353070"/>
          </a:xfrm>
          <a:prstGeom prst="roundRect">
            <a:avLst/>
          </a:prstGeom>
          <a:solidFill>
            <a:srgbClr val="86BC25"/>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defRPr/>
            </a:pPr>
            <a:r>
              <a:rPr lang="en-US" sz="1100" b="1" kern="0" dirty="0">
                <a:solidFill>
                  <a:prstClr val="white"/>
                </a:solidFill>
                <a:latin typeface="Calibri"/>
                <a:cs typeface="Calibri" panose="020F0502020204030204" pitchFamily="34" charset="0"/>
              </a:rPr>
              <a:t>Research</a:t>
            </a:r>
          </a:p>
        </p:txBody>
      </p:sp>
      <p:sp>
        <p:nvSpPr>
          <p:cNvPr id="47" name="Rounded Rectangle 181">
            <a:extLst>
              <a:ext uri="{FF2B5EF4-FFF2-40B4-BE49-F238E27FC236}">
                <a16:creationId xmlns:a16="http://schemas.microsoft.com/office/drawing/2014/main" id="{6293719A-B89F-4B47-9A42-4749366C365F}"/>
              </a:ext>
            </a:extLst>
          </p:cNvPr>
          <p:cNvSpPr/>
          <p:nvPr/>
        </p:nvSpPr>
        <p:spPr bwMode="gray">
          <a:xfrm>
            <a:off x="8592331" y="1502495"/>
            <a:ext cx="1539611" cy="353070"/>
          </a:xfrm>
          <a:prstGeom prst="roundRect">
            <a:avLst/>
          </a:prstGeom>
          <a:solidFill>
            <a:srgbClr val="86BC25"/>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defRPr/>
            </a:pPr>
            <a:r>
              <a:rPr lang="en-US" sz="1100" b="1" kern="0" dirty="0">
                <a:solidFill>
                  <a:prstClr val="white"/>
                </a:solidFill>
                <a:latin typeface="Calibri"/>
                <a:cs typeface="Calibri" panose="020F0502020204030204" pitchFamily="34" charset="0"/>
              </a:rPr>
              <a:t>Assets &amp; Capabilities</a:t>
            </a:r>
          </a:p>
        </p:txBody>
      </p:sp>
      <p:sp>
        <p:nvSpPr>
          <p:cNvPr id="48" name="Rounded Rectangle 182">
            <a:extLst>
              <a:ext uri="{FF2B5EF4-FFF2-40B4-BE49-F238E27FC236}">
                <a16:creationId xmlns:a16="http://schemas.microsoft.com/office/drawing/2014/main" id="{9FD4760C-188A-442C-87F0-75B5B310034A}"/>
              </a:ext>
            </a:extLst>
          </p:cNvPr>
          <p:cNvSpPr/>
          <p:nvPr/>
        </p:nvSpPr>
        <p:spPr bwMode="gray">
          <a:xfrm>
            <a:off x="871137" y="4030633"/>
            <a:ext cx="1539611" cy="353070"/>
          </a:xfrm>
          <a:prstGeom prst="roundRect">
            <a:avLst/>
          </a:prstGeom>
          <a:solidFill>
            <a:srgbClr val="046A38"/>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defRPr/>
            </a:pPr>
            <a:r>
              <a:rPr lang="en-US" sz="1100" b="1" kern="0" dirty="0">
                <a:solidFill>
                  <a:prstClr val="white"/>
                </a:solidFill>
                <a:latin typeface="Calibri"/>
                <a:cs typeface="Calibri" panose="020F0502020204030204" pitchFamily="34" charset="0"/>
              </a:rPr>
              <a:t>Client Labs</a:t>
            </a:r>
          </a:p>
        </p:txBody>
      </p:sp>
      <p:sp>
        <p:nvSpPr>
          <p:cNvPr id="49" name="Rounded Rectangle 183">
            <a:extLst>
              <a:ext uri="{FF2B5EF4-FFF2-40B4-BE49-F238E27FC236}">
                <a16:creationId xmlns:a16="http://schemas.microsoft.com/office/drawing/2014/main" id="{EF7B0180-C5CC-4AF1-A820-5D536565416B}"/>
              </a:ext>
            </a:extLst>
          </p:cNvPr>
          <p:cNvSpPr/>
          <p:nvPr/>
        </p:nvSpPr>
        <p:spPr bwMode="gray">
          <a:xfrm>
            <a:off x="3565629" y="4030633"/>
            <a:ext cx="1539611" cy="353070"/>
          </a:xfrm>
          <a:prstGeom prst="roundRect">
            <a:avLst/>
          </a:prstGeom>
          <a:solidFill>
            <a:srgbClr val="046A38"/>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algn="ctr">
              <a:lnSpc>
                <a:spcPct val="106000"/>
              </a:lnSpc>
              <a:buFont typeface="Wingdings 2" pitchFamily="18" charset="2"/>
              <a:buNone/>
              <a:defRPr/>
            </a:pPr>
            <a:r>
              <a:rPr lang="en-US" sz="1100" b="1" kern="0" dirty="0">
                <a:solidFill>
                  <a:prstClr val="white"/>
                </a:solidFill>
                <a:latin typeface="Calibri"/>
                <a:cs typeface="Calibri" panose="020F0502020204030204" pitchFamily="34" charset="0"/>
              </a:rPr>
              <a:t>Media</a:t>
            </a:r>
          </a:p>
        </p:txBody>
      </p:sp>
      <p:grpSp>
        <p:nvGrpSpPr>
          <p:cNvPr id="50" name="Group 49">
            <a:extLst>
              <a:ext uri="{FF2B5EF4-FFF2-40B4-BE49-F238E27FC236}">
                <a16:creationId xmlns:a16="http://schemas.microsoft.com/office/drawing/2014/main" id="{10C09C9E-ABC7-45D7-B619-E12B3BBBDE33}"/>
              </a:ext>
            </a:extLst>
          </p:cNvPr>
          <p:cNvGrpSpPr/>
          <p:nvPr/>
        </p:nvGrpSpPr>
        <p:grpSpPr>
          <a:xfrm>
            <a:off x="6914548" y="4316034"/>
            <a:ext cx="3983063" cy="2247611"/>
            <a:chOff x="6972299" y="4498912"/>
            <a:chExt cx="3983063" cy="2247611"/>
          </a:xfrm>
        </p:grpSpPr>
        <p:sp>
          <p:nvSpPr>
            <p:cNvPr id="51" name="Rectangle 50">
              <a:extLst>
                <a:ext uri="{FF2B5EF4-FFF2-40B4-BE49-F238E27FC236}">
                  <a16:creationId xmlns:a16="http://schemas.microsoft.com/office/drawing/2014/main" id="{8E16E169-60F4-4774-9DAD-7D3165304DE8}"/>
                </a:ext>
              </a:extLst>
            </p:cNvPr>
            <p:cNvSpPr/>
            <p:nvPr/>
          </p:nvSpPr>
          <p:spPr bwMode="gray">
            <a:xfrm>
              <a:off x="6972299" y="4498912"/>
              <a:ext cx="3983063" cy="2247611"/>
            </a:xfrm>
            <a:prstGeom prst="rect">
              <a:avLst/>
            </a:prstGeom>
            <a:solidFill>
              <a:sysClr val="window" lastClr="FFFFFF"/>
            </a:solidFill>
            <a:ln w="19050" algn="ctr">
              <a:solidFill>
                <a:sysClr val="window" lastClr="FFFFFF">
                  <a:lumMod val="75000"/>
                </a:sysClr>
              </a:solidFill>
              <a:miter lim="800000"/>
              <a:headEnd/>
              <a:tailEnd/>
            </a:ln>
          </p:spPr>
          <p:txBody>
            <a:bodyPr wrap="square" lIns="88900" tIns="88900" rIns="88900" bIns="88900" rtlCol="0" anchor="ctr"/>
            <a:lstStyle/>
            <a:p>
              <a:pPr algn="ctr">
                <a:lnSpc>
                  <a:spcPct val="106000"/>
                </a:lnSpc>
                <a:buFont typeface="Wingdings 2" pitchFamily="18" charset="2"/>
                <a:buNone/>
                <a:defRPr/>
              </a:pPr>
              <a:endParaRPr lang="en-US" sz="1600" b="1" kern="0" dirty="0">
                <a:solidFill>
                  <a:prstClr val="white"/>
                </a:solidFill>
                <a:latin typeface="Calibri"/>
                <a:cs typeface="Calibri" panose="020F0502020204030204" pitchFamily="34" charset="0"/>
              </a:endParaRPr>
            </a:p>
          </p:txBody>
        </p:sp>
        <p:sp>
          <p:nvSpPr>
            <p:cNvPr id="52" name="TextBox 51">
              <a:extLst>
                <a:ext uri="{FF2B5EF4-FFF2-40B4-BE49-F238E27FC236}">
                  <a16:creationId xmlns:a16="http://schemas.microsoft.com/office/drawing/2014/main" id="{F6F434C3-7B98-4BCE-897F-12604B0FBFAE}"/>
                </a:ext>
              </a:extLst>
            </p:cNvPr>
            <p:cNvSpPr txBox="1"/>
            <p:nvPr/>
          </p:nvSpPr>
          <p:spPr>
            <a:xfrm>
              <a:off x="7138635" y="5036044"/>
              <a:ext cx="1382940" cy="1231106"/>
            </a:xfrm>
            <a:prstGeom prst="rect">
              <a:avLst/>
            </a:prstGeom>
            <a:noFill/>
          </p:spPr>
          <p:txBody>
            <a:bodyPr wrap="square" lIns="0" tIns="0" rIns="0" bIns="0">
              <a:spAutoFit/>
            </a:bodyPr>
            <a:lstStyle/>
            <a:p>
              <a:pPr marL="176213" indent="-176213">
                <a:buFont typeface="Arial" pitchFamily="34" charset="0"/>
                <a:buChar char="•"/>
                <a:defRPr/>
              </a:pPr>
              <a:r>
                <a:rPr lang="en-US" sz="1000" kern="0" dirty="0">
                  <a:solidFill>
                    <a:prstClr val="black">
                      <a:lumMod val="85000"/>
                      <a:lumOff val="15000"/>
                    </a:prstClr>
                  </a:solidFill>
                  <a:latin typeface="Calibri"/>
                  <a:cs typeface="Calibri" panose="020F0502020204030204" pitchFamily="34" charset="0"/>
                </a:rPr>
                <a:t>Corporate Governance</a:t>
              </a:r>
            </a:p>
            <a:p>
              <a:pPr marL="176213" indent="-176213">
                <a:buFont typeface="Arial" pitchFamily="34" charset="0"/>
                <a:buChar char="•"/>
                <a:defRPr/>
              </a:pPr>
              <a:r>
                <a:rPr lang="en-US" sz="1000" kern="0" dirty="0">
                  <a:solidFill>
                    <a:prstClr val="black">
                      <a:lumMod val="85000"/>
                      <a:lumOff val="15000"/>
                    </a:prstClr>
                  </a:solidFill>
                  <a:latin typeface="Calibri"/>
                  <a:cs typeface="Calibri" panose="020F0502020204030204" pitchFamily="34" charset="0"/>
                </a:rPr>
                <a:t>Cyber Innovation</a:t>
              </a:r>
            </a:p>
            <a:p>
              <a:pPr marL="176213" indent="-176213">
                <a:buFont typeface="Arial" pitchFamily="34" charset="0"/>
                <a:buChar char="•"/>
                <a:defRPr/>
              </a:pPr>
              <a:r>
                <a:rPr lang="en-US" sz="1000" kern="0" dirty="0">
                  <a:solidFill>
                    <a:prstClr val="black">
                      <a:lumMod val="85000"/>
                      <a:lumOff val="15000"/>
                    </a:prstClr>
                  </a:solidFill>
                  <a:latin typeface="Calibri"/>
                  <a:cs typeface="Calibri" panose="020F0502020204030204" pitchFamily="34" charset="0"/>
                </a:rPr>
                <a:t>Doblin</a:t>
              </a:r>
            </a:p>
            <a:p>
              <a:pPr marL="176213" indent="-176213">
                <a:buFont typeface="Arial" pitchFamily="34" charset="0"/>
                <a:buChar char="•"/>
                <a:defRPr/>
              </a:pPr>
              <a:r>
                <a:rPr lang="en-US" sz="1000" kern="0" dirty="0">
                  <a:solidFill>
                    <a:prstClr val="black">
                      <a:lumMod val="85000"/>
                      <a:lumOff val="15000"/>
                    </a:prstClr>
                  </a:solidFill>
                  <a:latin typeface="Calibri"/>
                  <a:cs typeface="Calibri" panose="020F0502020204030204" pitchFamily="34" charset="0"/>
                </a:rPr>
                <a:t>Federal Innovation</a:t>
              </a:r>
            </a:p>
            <a:p>
              <a:pPr marL="176213" indent="-176213">
                <a:buFont typeface="Arial" pitchFamily="34" charset="0"/>
                <a:buChar char="•"/>
                <a:defRPr/>
              </a:pPr>
              <a:r>
                <a:rPr lang="en-US" sz="1000" kern="0" dirty="0">
                  <a:solidFill>
                    <a:prstClr val="black">
                      <a:lumMod val="85000"/>
                      <a:lumOff val="15000"/>
                    </a:prstClr>
                  </a:solidFill>
                  <a:latin typeface="Calibri"/>
                  <a:cs typeface="Calibri" panose="020F0502020204030204" pitchFamily="34" charset="0"/>
                </a:rPr>
                <a:t>Health Solutions</a:t>
              </a:r>
            </a:p>
            <a:p>
              <a:pPr marL="176213" indent="-176213">
                <a:buFont typeface="Arial" pitchFamily="34" charset="0"/>
                <a:buChar char="•"/>
                <a:defRPr/>
              </a:pPr>
              <a:r>
                <a:rPr lang="en-US" sz="1000" kern="0" dirty="0">
                  <a:solidFill>
                    <a:prstClr val="black">
                      <a:lumMod val="85000"/>
                      <a:lumOff val="15000"/>
                    </a:prstClr>
                  </a:solidFill>
                  <a:latin typeface="Calibri"/>
                  <a:cs typeface="Calibri" panose="020F0502020204030204" pitchFamily="34" charset="0"/>
                </a:rPr>
                <a:t>Center for the Edge</a:t>
              </a:r>
            </a:p>
            <a:p>
              <a:pPr marL="176213" indent="-176213">
                <a:buFont typeface="Arial" pitchFamily="34" charset="0"/>
                <a:buChar char="•"/>
                <a:defRPr/>
              </a:pPr>
              <a:r>
                <a:rPr lang="en-US" sz="1000" kern="0" dirty="0">
                  <a:solidFill>
                    <a:prstClr val="black">
                      <a:lumMod val="85000"/>
                      <a:lumOff val="15000"/>
                    </a:prstClr>
                  </a:solidFill>
                  <a:latin typeface="Calibri"/>
                  <a:cs typeface="Calibri" panose="020F0502020204030204" pitchFamily="34" charset="0"/>
                </a:rPr>
                <a:t>Energy Solutions</a:t>
              </a:r>
            </a:p>
            <a:p>
              <a:pPr marL="176213" indent="-176213">
                <a:buFont typeface="Arial" pitchFamily="34" charset="0"/>
                <a:buChar char="•"/>
                <a:defRPr/>
              </a:pPr>
              <a:r>
                <a:rPr lang="en-US" sz="1000" kern="0" dirty="0">
                  <a:solidFill>
                    <a:prstClr val="black">
                      <a:lumMod val="85000"/>
                      <a:lumOff val="15000"/>
                    </a:prstClr>
                  </a:solidFill>
                  <a:latin typeface="Calibri"/>
                  <a:cs typeface="Calibri" panose="020F0502020204030204" pitchFamily="34" charset="0"/>
                </a:rPr>
                <a:t>Monitor Institute</a:t>
              </a:r>
            </a:p>
          </p:txBody>
        </p:sp>
        <p:sp>
          <p:nvSpPr>
            <p:cNvPr id="53" name="Rectangle 52">
              <a:extLst>
                <a:ext uri="{FF2B5EF4-FFF2-40B4-BE49-F238E27FC236}">
                  <a16:creationId xmlns:a16="http://schemas.microsoft.com/office/drawing/2014/main" id="{C796081D-C97B-4DE4-9E6A-0280F72783E9}"/>
                </a:ext>
              </a:extLst>
            </p:cNvPr>
            <p:cNvSpPr/>
            <p:nvPr/>
          </p:nvSpPr>
          <p:spPr>
            <a:xfrm>
              <a:off x="8496078" y="5036044"/>
              <a:ext cx="2363031" cy="1631216"/>
            </a:xfrm>
            <a:prstGeom prst="rect">
              <a:avLst/>
            </a:prstGeom>
          </p:spPr>
          <p:txBody>
            <a:bodyPr wrap="square" tIns="0">
              <a:spAutoFit/>
            </a:bodyPr>
            <a:lstStyle/>
            <a:p>
              <a:pPr marL="171450" indent="-171450">
                <a:buFont typeface="Arial" panose="020B0604020202020204" pitchFamily="34" charset="0"/>
                <a:buChar char="•"/>
                <a:defRPr/>
              </a:pPr>
              <a:r>
                <a:rPr lang="en-US" sz="1000" kern="0" dirty="0">
                  <a:solidFill>
                    <a:prstClr val="black">
                      <a:lumMod val="85000"/>
                      <a:lumOff val="15000"/>
                    </a:prstClr>
                  </a:solidFill>
                  <a:latin typeface="Calibri"/>
                  <a:cs typeface="Calibri" panose="020F0502020204030204" pitchFamily="34" charset="0"/>
                </a:rPr>
                <a:t>Middle East Islamic Finance Knowledge Center </a:t>
              </a:r>
            </a:p>
            <a:p>
              <a:pPr marL="171450" indent="-171450">
                <a:buFont typeface="Arial" panose="020B0604020202020204" pitchFamily="34" charset="0"/>
                <a:buChar char="•"/>
                <a:defRPr/>
              </a:pPr>
              <a:r>
                <a:rPr lang="en-US" sz="1000" kern="0" dirty="0">
                  <a:solidFill>
                    <a:prstClr val="black">
                      <a:lumMod val="85000"/>
                      <a:lumOff val="15000"/>
                    </a:prstClr>
                  </a:solidFill>
                  <a:latin typeface="Calibri"/>
                  <a:cs typeface="Calibri" panose="020F0502020204030204" pitchFamily="34" charset="0"/>
                </a:rPr>
                <a:t>ARIS - A Really Inspiring Space (Cyprus)</a:t>
              </a:r>
            </a:p>
            <a:p>
              <a:pPr marL="171450" indent="-171450">
                <a:buFont typeface="Arial" panose="020B0604020202020204" pitchFamily="34" charset="0"/>
                <a:buChar char="•"/>
                <a:defRPr/>
              </a:pPr>
              <a:r>
                <a:rPr lang="en-US" sz="1000" kern="0" dirty="0">
                  <a:solidFill>
                    <a:prstClr val="black">
                      <a:lumMod val="85000"/>
                      <a:lumOff val="15000"/>
                    </a:prstClr>
                  </a:solidFill>
                  <a:latin typeface="Calibri"/>
                  <a:cs typeface="Calibri" panose="020F0502020204030204" pitchFamily="34" charset="0"/>
                </a:rPr>
                <a:t>Center for Collective Leadership (UK)</a:t>
              </a:r>
            </a:p>
            <a:p>
              <a:pPr marL="171450" indent="-171450">
                <a:buFont typeface="Arial" panose="020B0604020202020204" pitchFamily="34" charset="0"/>
                <a:buChar char="•"/>
                <a:defRPr/>
              </a:pPr>
              <a:r>
                <a:rPr lang="en-US" sz="1000" kern="0" dirty="0">
                  <a:solidFill>
                    <a:prstClr val="black">
                      <a:lumMod val="85000"/>
                      <a:lumOff val="15000"/>
                    </a:prstClr>
                  </a:solidFill>
                  <a:latin typeface="Calibri"/>
                  <a:cs typeface="Calibri" panose="020F0502020204030204" pitchFamily="34" charset="0"/>
                </a:rPr>
                <a:t>Deloitte Innovation Center (Belgium)</a:t>
              </a:r>
            </a:p>
            <a:p>
              <a:pPr marL="171450" indent="-171450">
                <a:buFont typeface="Arial" panose="020B0604020202020204" pitchFamily="34" charset="0"/>
                <a:buChar char="•"/>
                <a:defRPr/>
              </a:pPr>
              <a:r>
                <a:rPr lang="en-US" sz="1000" kern="0" dirty="0">
                  <a:solidFill>
                    <a:prstClr val="black"/>
                  </a:solidFill>
                  <a:latin typeface="Calibri"/>
                  <a:cs typeface="Calibri" panose="020F0502020204030204" pitchFamily="34" charset="0"/>
                </a:rPr>
                <a:t>Center for Government Insights (US)</a:t>
              </a:r>
            </a:p>
            <a:p>
              <a:pPr marL="171450" indent="-171450">
                <a:buFont typeface="Arial" panose="020B0604020202020204" pitchFamily="34" charset="0"/>
                <a:buChar char="•"/>
                <a:defRPr/>
              </a:pPr>
              <a:r>
                <a:rPr lang="en-US" sz="1000" kern="0" dirty="0">
                  <a:solidFill>
                    <a:prstClr val="black"/>
                  </a:solidFill>
                  <a:latin typeface="Calibri"/>
                  <a:cs typeface="Calibri" panose="020F0502020204030204" pitchFamily="34" charset="0"/>
                </a:rPr>
                <a:t>Center for Financial Services (US)</a:t>
              </a:r>
            </a:p>
            <a:p>
              <a:pPr marL="171450" indent="-171450">
                <a:buFont typeface="Arial" panose="020B0604020202020204" pitchFamily="34" charset="0"/>
                <a:buChar char="•"/>
                <a:defRPr/>
              </a:pPr>
              <a:r>
                <a:rPr lang="en-US" sz="1000" kern="0" dirty="0">
                  <a:solidFill>
                    <a:prstClr val="black"/>
                  </a:solidFill>
                  <a:latin typeface="Calibri"/>
                  <a:cs typeface="Calibri" panose="020F0502020204030204" pitchFamily="34" charset="0"/>
                </a:rPr>
                <a:t>Center for Talent Innovation (US)</a:t>
              </a:r>
              <a:endParaRPr lang="en-US" sz="1000" kern="0" dirty="0">
                <a:solidFill>
                  <a:prstClr val="black">
                    <a:lumMod val="85000"/>
                    <a:lumOff val="15000"/>
                  </a:prstClr>
                </a:solidFill>
                <a:latin typeface="Calibri"/>
                <a:cs typeface="Calibri" panose="020F0502020204030204" pitchFamily="34" charset="0"/>
              </a:endParaRPr>
            </a:p>
            <a:p>
              <a:pPr marL="171450" indent="-171450">
                <a:buFont typeface="Arial" panose="020B0604020202020204" pitchFamily="34" charset="0"/>
                <a:buChar char="•"/>
                <a:defRPr/>
              </a:pPr>
              <a:r>
                <a:rPr lang="en-US" sz="1000" kern="0" dirty="0">
                  <a:solidFill>
                    <a:prstClr val="black">
                      <a:lumMod val="85000"/>
                      <a:lumOff val="15000"/>
                    </a:prstClr>
                  </a:solidFill>
                  <a:latin typeface="Calibri"/>
                  <a:cs typeface="Calibri" panose="020F0502020204030204" pitchFamily="34" charset="0"/>
                </a:rPr>
                <a:t>Deloitte Institute of Innovation &amp; Entrepreneurship (UK)</a:t>
              </a:r>
            </a:p>
          </p:txBody>
        </p:sp>
        <p:sp>
          <p:nvSpPr>
            <p:cNvPr id="54" name="Text Placeholder 1">
              <a:extLst>
                <a:ext uri="{FF2B5EF4-FFF2-40B4-BE49-F238E27FC236}">
                  <a16:creationId xmlns:a16="http://schemas.microsoft.com/office/drawing/2014/main" id="{E25893D9-DADC-486C-BF90-B86B54E5B37B}"/>
                </a:ext>
              </a:extLst>
            </p:cNvPr>
            <p:cNvSpPr txBox="1">
              <a:spLocks/>
            </p:cNvSpPr>
            <p:nvPr/>
          </p:nvSpPr>
          <p:spPr bwMode="auto">
            <a:xfrm>
              <a:off x="7076190" y="4636097"/>
              <a:ext cx="3775280" cy="235917"/>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en-US"/>
              </a:defPPr>
              <a:lvl1pPr algn="l" rtl="0" fontAlgn="base">
                <a:spcBef>
                  <a:spcPct val="0"/>
                </a:spcBef>
                <a:spcAft>
                  <a:spcPct val="0"/>
                </a:spcAft>
                <a:defRPr sz="1000" b="1" kern="1200" smtClean="0">
                  <a:solidFill>
                    <a:schemeClr val="tx2"/>
                  </a:solidFill>
                  <a:latin typeface="Arial" charset="0"/>
                  <a:ea typeface="+mn-ea"/>
                  <a:cs typeface="Arial" charset="0"/>
                </a:defRPr>
              </a:lvl1pPr>
              <a:lvl2pPr marL="457200" algn="l" rtl="0" fontAlgn="base">
                <a:spcBef>
                  <a:spcPct val="0"/>
                </a:spcBef>
                <a:spcAft>
                  <a:spcPct val="0"/>
                </a:spcAft>
                <a:defRPr sz="2000" kern="1200">
                  <a:solidFill>
                    <a:schemeClr val="tx1"/>
                  </a:solidFill>
                  <a:latin typeface="Arial" charset="0"/>
                  <a:ea typeface="+mn-ea"/>
                  <a:cs typeface="Arial" charset="0"/>
                </a:defRPr>
              </a:lvl2pPr>
              <a:lvl3pPr marL="914400" algn="l" rtl="0" fontAlgn="base">
                <a:spcBef>
                  <a:spcPct val="0"/>
                </a:spcBef>
                <a:spcAft>
                  <a:spcPct val="0"/>
                </a:spcAft>
                <a:defRPr sz="2000" kern="1200">
                  <a:solidFill>
                    <a:schemeClr val="tx1"/>
                  </a:solidFill>
                  <a:latin typeface="Arial" charset="0"/>
                  <a:ea typeface="+mn-ea"/>
                  <a:cs typeface="Arial" charset="0"/>
                </a:defRPr>
              </a:lvl3pPr>
              <a:lvl4pPr marL="1371600" algn="l" rtl="0" fontAlgn="base">
                <a:spcBef>
                  <a:spcPct val="0"/>
                </a:spcBef>
                <a:spcAft>
                  <a:spcPct val="0"/>
                </a:spcAft>
                <a:defRPr sz="2000" kern="1200">
                  <a:solidFill>
                    <a:schemeClr val="tx1"/>
                  </a:solidFill>
                  <a:latin typeface="Arial" charset="0"/>
                  <a:ea typeface="+mn-ea"/>
                  <a:cs typeface="Arial" charset="0"/>
                </a:defRPr>
              </a:lvl4pPr>
              <a:lvl5pPr marL="1828800" algn="l" rtl="0" fontAlgn="base">
                <a:spcBef>
                  <a:spcPct val="0"/>
                </a:spcBef>
                <a:spcAft>
                  <a:spcPct val="0"/>
                </a:spcAft>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pPr marL="0" lvl="1" algn="ctr">
                <a:defRPr/>
              </a:pPr>
              <a:r>
                <a:rPr lang="en-US" sz="1400" b="1" dirty="0">
                  <a:solidFill>
                    <a:srgbClr val="046A38"/>
                  </a:solidFill>
                  <a:latin typeface="Calibri" panose="020F0502020204030204" pitchFamily="34" charset="0"/>
                  <a:cs typeface="Calibri" panose="020F0502020204030204" pitchFamily="34" charset="0"/>
                </a:rPr>
                <a:t>Innovation Centers:</a:t>
              </a:r>
            </a:p>
          </p:txBody>
        </p:sp>
      </p:grpSp>
      <p:pic>
        <p:nvPicPr>
          <p:cNvPr id="55" name="Picture 54">
            <a:extLst>
              <a:ext uri="{FF2B5EF4-FFF2-40B4-BE49-F238E27FC236}">
                <a16:creationId xmlns:a16="http://schemas.microsoft.com/office/drawing/2014/main" id="{ED5A90B4-80EC-4070-8C94-B0A8188DD388}"/>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4157406" y="3232070"/>
            <a:ext cx="1054699" cy="268247"/>
          </a:xfrm>
          <a:prstGeom prst="rect">
            <a:avLst/>
          </a:prstGeom>
        </p:spPr>
      </p:pic>
      <p:sp>
        <p:nvSpPr>
          <p:cNvPr id="56" name="TextBox 55">
            <a:extLst>
              <a:ext uri="{FF2B5EF4-FFF2-40B4-BE49-F238E27FC236}">
                <a16:creationId xmlns:a16="http://schemas.microsoft.com/office/drawing/2014/main" id="{D2AB45A4-E135-4586-801A-C5975CFE833B}"/>
              </a:ext>
            </a:extLst>
          </p:cNvPr>
          <p:cNvSpPr txBox="1"/>
          <p:nvPr/>
        </p:nvSpPr>
        <p:spPr bwMode="gray">
          <a:xfrm>
            <a:off x="6523901" y="428261"/>
            <a:ext cx="4756874" cy="830997"/>
          </a:xfrm>
          <a:prstGeom prst="rect">
            <a:avLst/>
          </a:prstGeom>
          <a:noFill/>
        </p:spPr>
        <p:txBody>
          <a:bodyPr wrap="square">
            <a:spAutoFit/>
          </a:bodyPr>
          <a:lstStyle/>
          <a:p>
            <a:pPr>
              <a:spcAft>
                <a:spcPts val="1000"/>
              </a:spcAft>
              <a:buSzPct val="100000"/>
              <a:buFont typeface="Arial" panose="020B0604020202020204" pitchFamily="34" charset="0"/>
              <a:buNone/>
              <a:defRPr/>
            </a:pPr>
            <a:r>
              <a:rPr lang="en-US" sz="2400" dirty="0">
                <a:solidFill>
                  <a:srgbClr val="86BC25"/>
                </a:solidFill>
                <a:latin typeface="Calibri"/>
                <a:cs typeface="Calibri" panose="020F0502020204030204" pitchFamily="34" charset="0"/>
              </a:rPr>
              <a:t>Thought leadership and innovation are core elements to service delivery</a:t>
            </a:r>
          </a:p>
        </p:txBody>
      </p:sp>
    </p:spTree>
    <p:extLst>
      <p:ext uri="{BB962C8B-B14F-4D97-AF65-F5344CB8AC3E}">
        <p14:creationId xmlns:p14="http://schemas.microsoft.com/office/powerpoint/2010/main" val="18678076"/>
      </p:ext>
    </p:extLst>
  </p:cSld>
  <p:clrMapOvr>
    <a:masterClrMapping/>
  </p:clrMapOvr>
  <p:transition spd="med">
    <p:pull/>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401263-F330-42D5-A856-CCCEBE4586C4}"/>
              </a:ext>
            </a:extLst>
          </p:cNvPr>
          <p:cNvSpPr/>
          <p:nvPr/>
        </p:nvSpPr>
        <p:spPr bwMode="gray">
          <a:xfrm>
            <a:off x="56858" y="31982"/>
            <a:ext cx="163919" cy="6794041"/>
          </a:xfrm>
          <a:prstGeom prst="rect">
            <a:avLst/>
          </a:prstGeom>
          <a:solidFill>
            <a:srgbClr val="343434"/>
          </a:solidFill>
          <a:ln w="19050" algn="ctr">
            <a:noFill/>
            <a:miter lim="800000"/>
            <a:headEnd/>
            <a:tailEnd/>
          </a:ln>
        </p:spPr>
        <p:txBody>
          <a:bodyPr wrap="square" lIns="88071" tIns="88071" rIns="88071" bIns="88071" rtlCol="0" anchor="b"/>
          <a:lstStyle/>
          <a:p>
            <a:pPr algn="ctr">
              <a:lnSpc>
                <a:spcPct val="106000"/>
              </a:lnSpc>
              <a:buFont typeface="Wingdings 2" pitchFamily="18" charset="2"/>
              <a:buNone/>
            </a:pPr>
            <a:endParaRPr lang="en-US" sz="791" b="1" dirty="0">
              <a:solidFill>
                <a:schemeClr val="bg1"/>
              </a:solidFill>
              <a:latin typeface="Calibri" panose="020F0502020204030204" pitchFamily="34" charset="0"/>
            </a:endParaRPr>
          </a:p>
        </p:txBody>
      </p:sp>
      <p:sp>
        <p:nvSpPr>
          <p:cNvPr id="4" name="Title 1">
            <a:extLst>
              <a:ext uri="{FF2B5EF4-FFF2-40B4-BE49-F238E27FC236}">
                <a16:creationId xmlns:a16="http://schemas.microsoft.com/office/drawing/2014/main" id="{EC016919-2EDD-472D-8BFC-124E277AD105}"/>
              </a:ext>
            </a:extLst>
          </p:cNvPr>
          <p:cNvSpPr>
            <a:spLocks noGrp="1"/>
          </p:cNvSpPr>
          <p:nvPr>
            <p:ph type="title"/>
          </p:nvPr>
        </p:nvSpPr>
        <p:spPr bwMode="gray">
          <a:xfrm>
            <a:off x="522376" y="460105"/>
            <a:ext cx="10321069" cy="1577552"/>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b="0" dirty="0">
                <a:latin typeface="Calibri" panose="020F0502020204030204" pitchFamily="34" charset="0"/>
              </a:rPr>
              <a:t>Our Credentials</a:t>
            </a:r>
          </a:p>
        </p:txBody>
      </p:sp>
    </p:spTree>
    <p:extLst>
      <p:ext uri="{BB962C8B-B14F-4D97-AF65-F5344CB8AC3E}">
        <p14:creationId xmlns:p14="http://schemas.microsoft.com/office/powerpoint/2010/main" val="1747392478"/>
      </p:ext>
    </p:extLst>
  </p:cSld>
  <p:clrMapOvr>
    <a:masterClrMapping/>
  </p:clrMapOvr>
  <p:transition spd="med">
    <p:pull/>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4D4D7A2C-6054-411E-AC0C-0EBD162A4CBD}"/>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800" b="1" dirty="0">
              <a:solidFill>
                <a:schemeClr val="bg1"/>
              </a:solidFill>
            </a:endParaRPr>
          </a:p>
        </p:txBody>
      </p:sp>
      <p:sp>
        <p:nvSpPr>
          <p:cNvPr id="113" name="Content Placeholder 3">
            <a:extLst>
              <a:ext uri="{FF2B5EF4-FFF2-40B4-BE49-F238E27FC236}">
                <a16:creationId xmlns:a16="http://schemas.microsoft.com/office/drawing/2014/main" id="{C1CD6524-0A0E-45BB-9E62-AAA26636F0CE}"/>
              </a:ext>
            </a:extLst>
          </p:cNvPr>
          <p:cNvSpPr txBox="1">
            <a:spLocks/>
          </p:cNvSpPr>
          <p:nvPr/>
        </p:nvSpPr>
        <p:spPr>
          <a:xfrm>
            <a:off x="469900" y="1229730"/>
            <a:ext cx="10633527" cy="717268"/>
          </a:xfrm>
          <a:prstGeom prst="rect">
            <a:avLst/>
          </a:prstGeom>
        </p:spPr>
        <p:txBody>
          <a:bodyPr vert="horz" lIns="0" tIns="0" rIns="0" bIns="0" rtlCol="0">
            <a:noAutofit/>
          </a:bodyPr>
          <a:lstStyle>
            <a:lvl1pPr marL="0" indent="0" algn="l" defTabSz="1219170" rtl="0" eaLnBrk="1" latinLnBrk="0" hangingPunct="1">
              <a:lnSpc>
                <a:spcPct val="120000"/>
              </a:lnSpc>
              <a:spcBef>
                <a:spcPts val="0"/>
              </a:spcBef>
              <a:spcAft>
                <a:spcPts val="1200"/>
              </a:spcAft>
              <a:buSzPct val="100000"/>
              <a:buFont typeface="Arial" panose="020B0604020202020204" pitchFamily="34" charset="0"/>
              <a:buNone/>
              <a:defRPr sz="1100" b="0" kern="1200">
                <a:solidFill>
                  <a:schemeClr val="tx1"/>
                </a:solidFill>
                <a:latin typeface="+mn-lt"/>
                <a:ea typeface="+mn-ea"/>
                <a:cs typeface="+mn-cs"/>
              </a:defRPr>
            </a:lvl1pPr>
            <a:lvl2pPr marL="0" indent="0" algn="l" defTabSz="1219170" rtl="0" eaLnBrk="1" latinLnBrk="0" hangingPunct="1">
              <a:spcBef>
                <a:spcPts val="0"/>
              </a:spcBef>
              <a:spcAft>
                <a:spcPts val="600"/>
              </a:spcAft>
              <a:buClrTx/>
              <a:buSzPct val="100000"/>
              <a:buFont typeface="Arial"/>
              <a:buNone/>
              <a:defRPr lang="en-US" sz="11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600"/>
              </a:spcAft>
              <a:buClrTx/>
              <a:buSzPct val="100000"/>
              <a:buFont typeface="Arial" panose="020B0604020202020204" pitchFamily="34" charset="0"/>
              <a:buChar char="•"/>
              <a:defRPr lang="en-US" sz="11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600"/>
              </a:spcAft>
              <a:buClrTx/>
              <a:buSzPct val="100000"/>
              <a:buFont typeface="Verdana" panose="020B0604030504040204" pitchFamily="34" charset="0"/>
              <a:buChar char="−"/>
              <a:defRPr lang="en-US" sz="11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600"/>
              </a:spcAft>
              <a:buClrTx/>
              <a:buSzPct val="100000"/>
              <a:buFont typeface="Verdana" panose="020B0604030504040204" pitchFamily="34" charset="0"/>
              <a:buChar char="−"/>
              <a:tabLst/>
              <a:defRPr lang="en-US" sz="11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defTabSz="912813"/>
            <a:r>
              <a:rPr lang="en-GB" altLang="en-US" dirty="0">
                <a:latin typeface="Calibri" panose="020F0502020204030204" pitchFamily="34" charset="0"/>
                <a:ea typeface="Times New Roman" pitchFamily="18" charset="0"/>
                <a:cs typeface="Calibri" panose="020F0502020204030204" pitchFamily="34" charset="0"/>
              </a:rPr>
              <a:t>Our Middle East BCM practice has experienced practitioners and consultants certified in the business continuity field. We have successfully developed and evolved BCMS, implemented end-to-end projects, assessed readiness and maturity, and advised on BCM best practices.</a:t>
            </a:r>
          </a:p>
        </p:txBody>
      </p:sp>
      <p:sp>
        <p:nvSpPr>
          <p:cNvPr id="136" name="Triangle 28">
            <a:extLst>
              <a:ext uri="{FF2B5EF4-FFF2-40B4-BE49-F238E27FC236}">
                <a16:creationId xmlns:a16="http://schemas.microsoft.com/office/drawing/2014/main" id="{3259BB71-4650-4C7D-878D-F76D661FBED6}"/>
              </a:ext>
            </a:extLst>
          </p:cNvPr>
          <p:cNvSpPr/>
          <p:nvPr/>
        </p:nvSpPr>
        <p:spPr>
          <a:xfrm rot="16200000">
            <a:off x="11070140"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137" name="Title 2">
            <a:extLst>
              <a:ext uri="{FF2B5EF4-FFF2-40B4-BE49-F238E27FC236}">
                <a16:creationId xmlns:a16="http://schemas.microsoft.com/office/drawing/2014/main" id="{E7AC3A2B-8AF5-4E1A-87F8-E83FB467A7F4}"/>
              </a:ext>
            </a:extLst>
          </p:cNvPr>
          <p:cNvSpPr>
            <a:spLocks noGrp="1"/>
          </p:cNvSpPr>
          <p:nvPr>
            <p:ph type="title"/>
          </p:nvPr>
        </p:nvSpPr>
        <p:spPr>
          <a:xfrm>
            <a:off x="522373" y="430820"/>
            <a:ext cx="11147258" cy="330986"/>
          </a:xfrm>
        </p:spPr>
        <p:txBody>
          <a:bodyPr vert="horz" lIns="0" tIns="0" rIns="0" bIns="0" rtlCol="0" anchor="t" anchorCtr="0">
            <a:noAutofit/>
          </a:bodyPr>
          <a:lstStyle/>
          <a:p>
            <a:r>
              <a:rPr lang="en-US" sz="2382" dirty="0"/>
              <a:t>Our Credentials</a:t>
            </a:r>
          </a:p>
        </p:txBody>
      </p:sp>
      <p:grpSp>
        <p:nvGrpSpPr>
          <p:cNvPr id="3" name="Group 2">
            <a:extLst>
              <a:ext uri="{FF2B5EF4-FFF2-40B4-BE49-F238E27FC236}">
                <a16:creationId xmlns:a16="http://schemas.microsoft.com/office/drawing/2014/main" id="{9004DFB6-7B28-4D95-F5CB-31E30DCDB7B0}"/>
              </a:ext>
            </a:extLst>
          </p:cNvPr>
          <p:cNvGrpSpPr/>
          <p:nvPr/>
        </p:nvGrpSpPr>
        <p:grpSpPr>
          <a:xfrm>
            <a:off x="793776" y="1748728"/>
            <a:ext cx="9617537" cy="4516489"/>
            <a:chOff x="793776" y="1748728"/>
            <a:chExt cx="9617537" cy="4516489"/>
          </a:xfrm>
        </p:grpSpPr>
        <p:grpSp>
          <p:nvGrpSpPr>
            <p:cNvPr id="4" name="Group 3">
              <a:extLst>
                <a:ext uri="{FF2B5EF4-FFF2-40B4-BE49-F238E27FC236}">
                  <a16:creationId xmlns:a16="http://schemas.microsoft.com/office/drawing/2014/main" id="{EDC92925-F181-A5FA-9609-62C001977635}"/>
                </a:ext>
              </a:extLst>
            </p:cNvPr>
            <p:cNvGrpSpPr/>
            <p:nvPr/>
          </p:nvGrpSpPr>
          <p:grpSpPr>
            <a:xfrm>
              <a:off x="7508033" y="1821662"/>
              <a:ext cx="1435449" cy="4353527"/>
              <a:chOff x="7747340" y="1769404"/>
              <a:chExt cx="1532556" cy="4602018"/>
            </a:xfrm>
          </p:grpSpPr>
          <p:pic>
            <p:nvPicPr>
              <p:cNvPr id="40" name="Picture 39">
                <a:extLst>
                  <a:ext uri="{FF2B5EF4-FFF2-40B4-BE49-F238E27FC236}">
                    <a16:creationId xmlns:a16="http://schemas.microsoft.com/office/drawing/2014/main" id="{F6914A7D-8DEE-52C0-6BC1-B0B07AF57950}"/>
                  </a:ext>
                </a:extLst>
              </p:cNvPr>
              <p:cNvPicPr/>
              <p:nvPr/>
            </p:nvPicPr>
            <p:blipFill>
              <a:blip r:embed="rId2" cstate="email">
                <a:extLst>
                  <a:ext uri="{28A0092B-C50C-407E-A947-70E740481C1C}">
                    <a14:useLocalDpi xmlns:a14="http://schemas.microsoft.com/office/drawing/2010/main"/>
                  </a:ext>
                </a:extLst>
              </a:blip>
              <a:stretch>
                <a:fillRect/>
              </a:stretch>
            </p:blipFill>
            <p:spPr>
              <a:xfrm>
                <a:off x="7950929" y="4844007"/>
                <a:ext cx="1125379" cy="699958"/>
              </a:xfrm>
              <a:prstGeom prst="rect">
                <a:avLst/>
              </a:prstGeom>
            </p:spPr>
          </p:pic>
          <p:pic>
            <p:nvPicPr>
              <p:cNvPr id="41" name="Picture 40" descr="http://www.heavyliftpfi.com/_Attachments/Gallery/Shared/Etihad%20Rail%20Logo.jpg">
                <a:extLst>
                  <a:ext uri="{FF2B5EF4-FFF2-40B4-BE49-F238E27FC236}">
                    <a16:creationId xmlns:a16="http://schemas.microsoft.com/office/drawing/2014/main" id="{059C1FF1-D0FF-5069-26D4-00E9CE6DC62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829687" y="3832831"/>
                <a:ext cx="1367862" cy="594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7" descr="image001">
                <a:extLst>
                  <a:ext uri="{FF2B5EF4-FFF2-40B4-BE49-F238E27FC236}">
                    <a16:creationId xmlns:a16="http://schemas.microsoft.com/office/drawing/2014/main" id="{212FF41D-A369-5D3B-F3EB-B23116FAA9F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747340" y="2729919"/>
                <a:ext cx="1532556" cy="54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descr="C:\Users\haammar\Desktop\Maaden Logo - Good.png">
                <a:extLst>
                  <a:ext uri="{FF2B5EF4-FFF2-40B4-BE49-F238E27FC236}">
                    <a16:creationId xmlns:a16="http://schemas.microsoft.com/office/drawing/2014/main" id="{84FCD92D-8EBE-0210-C9B1-B6AB95337215}"/>
                  </a:ext>
                </a:extLst>
              </p:cNvPr>
              <p:cNvPicPr/>
              <p:nvPr/>
            </p:nvPicPr>
            <p:blipFill>
              <a:blip r:embed="rId5" cstate="email">
                <a:extLst>
                  <a:ext uri="{28A0092B-C50C-407E-A947-70E740481C1C}">
                    <a14:useLocalDpi xmlns:a14="http://schemas.microsoft.com/office/drawing/2010/main"/>
                  </a:ext>
                </a:extLst>
              </a:blip>
              <a:srcRect/>
              <a:stretch>
                <a:fillRect/>
              </a:stretch>
            </p:blipFill>
            <p:spPr bwMode="auto">
              <a:xfrm>
                <a:off x="7979607" y="5928174"/>
                <a:ext cx="1068023" cy="443248"/>
              </a:xfrm>
              <a:prstGeom prst="rect">
                <a:avLst/>
              </a:prstGeom>
              <a:noFill/>
              <a:ln w="9525">
                <a:noFill/>
                <a:miter lim="800000"/>
                <a:headEnd/>
                <a:tailEnd/>
              </a:ln>
            </p:spPr>
          </p:pic>
          <p:pic>
            <p:nvPicPr>
              <p:cNvPr id="44" name="Picture 43">
                <a:extLst>
                  <a:ext uri="{FF2B5EF4-FFF2-40B4-BE49-F238E27FC236}">
                    <a16:creationId xmlns:a16="http://schemas.microsoft.com/office/drawing/2014/main" id="{BF0F240F-8870-E145-B74E-C7B37BA4689D}"/>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829489" y="1769404"/>
                <a:ext cx="1368258" cy="482934"/>
              </a:xfrm>
              <a:prstGeom prst="rect">
                <a:avLst/>
              </a:prstGeom>
            </p:spPr>
          </p:pic>
        </p:grpSp>
        <p:grpSp>
          <p:nvGrpSpPr>
            <p:cNvPr id="5" name="Group 4">
              <a:extLst>
                <a:ext uri="{FF2B5EF4-FFF2-40B4-BE49-F238E27FC236}">
                  <a16:creationId xmlns:a16="http://schemas.microsoft.com/office/drawing/2014/main" id="{DFB04C59-5CF7-21F2-20C6-29E205D26002}"/>
                </a:ext>
              </a:extLst>
            </p:cNvPr>
            <p:cNvGrpSpPr/>
            <p:nvPr/>
          </p:nvGrpSpPr>
          <p:grpSpPr>
            <a:xfrm>
              <a:off x="6211494" y="1903961"/>
              <a:ext cx="1370276" cy="4358508"/>
              <a:chOff x="6281189" y="1856401"/>
              <a:chExt cx="1462974" cy="4607284"/>
            </a:xfrm>
          </p:grpSpPr>
          <p:pic>
            <p:nvPicPr>
              <p:cNvPr id="34" name="Picture 33">
                <a:extLst>
                  <a:ext uri="{FF2B5EF4-FFF2-40B4-BE49-F238E27FC236}">
                    <a16:creationId xmlns:a16="http://schemas.microsoft.com/office/drawing/2014/main" id="{F16ECAC8-71EF-6686-B337-1D872935764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81189" y="4808490"/>
                <a:ext cx="1462974" cy="770993"/>
              </a:xfrm>
              <a:prstGeom prst="rect">
                <a:avLst/>
              </a:prstGeom>
            </p:spPr>
          </p:pic>
          <p:pic>
            <p:nvPicPr>
              <p:cNvPr id="35" name="Picture 34">
                <a:extLst>
                  <a:ext uri="{FF2B5EF4-FFF2-40B4-BE49-F238E27FC236}">
                    <a16:creationId xmlns:a16="http://schemas.microsoft.com/office/drawing/2014/main" id="{58E41BB4-85DA-396C-1AE0-6B879E7D6519}"/>
                  </a:ext>
                </a:extLst>
              </p:cNvPr>
              <p:cNvPicPr/>
              <p:nvPr/>
            </p:nvPicPr>
            <p:blipFill>
              <a:blip r:embed="rId8" cstate="email">
                <a:extLst>
                  <a:ext uri="{28A0092B-C50C-407E-A947-70E740481C1C}">
                    <a14:useLocalDpi xmlns:a14="http://schemas.microsoft.com/office/drawing/2010/main"/>
                  </a:ext>
                </a:extLst>
              </a:blip>
              <a:stretch>
                <a:fillRect/>
              </a:stretch>
            </p:blipFill>
            <p:spPr>
              <a:xfrm>
                <a:off x="6475491" y="4007634"/>
                <a:ext cx="1074371" cy="244446"/>
              </a:xfrm>
              <a:prstGeom prst="rect">
                <a:avLst/>
              </a:prstGeom>
            </p:spPr>
          </p:pic>
          <p:pic>
            <p:nvPicPr>
              <p:cNvPr id="37" name="Picture 36">
                <a:extLst>
                  <a:ext uri="{FF2B5EF4-FFF2-40B4-BE49-F238E27FC236}">
                    <a16:creationId xmlns:a16="http://schemas.microsoft.com/office/drawing/2014/main" id="{4D714A5F-BE51-6D08-B87F-C5219F12DCE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485932" y="2681138"/>
                <a:ext cx="1053489" cy="646854"/>
              </a:xfrm>
              <a:prstGeom prst="rect">
                <a:avLst/>
              </a:prstGeom>
            </p:spPr>
          </p:pic>
          <p:pic>
            <p:nvPicPr>
              <p:cNvPr id="38" name="Picture 37">
                <a:extLst>
                  <a:ext uri="{FF2B5EF4-FFF2-40B4-BE49-F238E27FC236}">
                    <a16:creationId xmlns:a16="http://schemas.microsoft.com/office/drawing/2014/main" id="{0FBDC3E1-7AF3-D2B5-474C-9D407B5B7080}"/>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364468" y="5835911"/>
                <a:ext cx="1296417" cy="627774"/>
              </a:xfrm>
              <a:prstGeom prst="rect">
                <a:avLst/>
              </a:prstGeom>
            </p:spPr>
          </p:pic>
          <p:pic>
            <p:nvPicPr>
              <p:cNvPr id="39" name="Picture 38">
                <a:extLst>
                  <a:ext uri="{FF2B5EF4-FFF2-40B4-BE49-F238E27FC236}">
                    <a16:creationId xmlns:a16="http://schemas.microsoft.com/office/drawing/2014/main" id="{6BE2EC50-BE76-D031-76AF-7F7E73379925}"/>
                  </a:ext>
                </a:extLst>
              </p:cNvPr>
              <p:cNvPicPr/>
              <p:nvPr/>
            </p:nvPicPr>
            <p:blipFill>
              <a:blip r:embed="rId11" cstate="email">
                <a:extLst>
                  <a:ext uri="{28A0092B-C50C-407E-A947-70E740481C1C}">
                    <a14:useLocalDpi xmlns:a14="http://schemas.microsoft.com/office/drawing/2010/main"/>
                  </a:ext>
                </a:extLst>
              </a:blip>
              <a:stretch>
                <a:fillRect/>
              </a:stretch>
            </p:blipFill>
            <p:spPr>
              <a:xfrm>
                <a:off x="6373353" y="1856401"/>
                <a:ext cx="1278646" cy="308940"/>
              </a:xfrm>
              <a:prstGeom prst="rect">
                <a:avLst/>
              </a:prstGeom>
            </p:spPr>
          </p:pic>
        </p:grpSp>
        <p:grpSp>
          <p:nvGrpSpPr>
            <p:cNvPr id="6" name="Group 5">
              <a:extLst>
                <a:ext uri="{FF2B5EF4-FFF2-40B4-BE49-F238E27FC236}">
                  <a16:creationId xmlns:a16="http://schemas.microsoft.com/office/drawing/2014/main" id="{6A0F0F51-200D-FD84-2D86-88EB3BE14B4C}"/>
                </a:ext>
              </a:extLst>
            </p:cNvPr>
            <p:cNvGrpSpPr/>
            <p:nvPr/>
          </p:nvGrpSpPr>
          <p:grpSpPr>
            <a:xfrm>
              <a:off x="793776" y="1842805"/>
              <a:ext cx="1235145" cy="4407412"/>
              <a:chOff x="4884380" y="1791754"/>
              <a:chExt cx="1318702" cy="4658979"/>
            </a:xfrm>
          </p:grpSpPr>
          <p:pic>
            <p:nvPicPr>
              <p:cNvPr id="29" name="Picture 28">
                <a:extLst>
                  <a:ext uri="{FF2B5EF4-FFF2-40B4-BE49-F238E27FC236}">
                    <a16:creationId xmlns:a16="http://schemas.microsoft.com/office/drawing/2014/main" id="{1D74FB81-2A4F-0E44-EEED-CD1DE4C7B907}"/>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982615" y="4919733"/>
                <a:ext cx="1122233" cy="548507"/>
              </a:xfrm>
              <a:prstGeom prst="rect">
                <a:avLst/>
              </a:prstGeom>
            </p:spPr>
          </p:pic>
          <p:pic>
            <p:nvPicPr>
              <p:cNvPr id="30" name="Picture 29">
                <a:extLst>
                  <a:ext uri="{FF2B5EF4-FFF2-40B4-BE49-F238E27FC236}">
                    <a16:creationId xmlns:a16="http://schemas.microsoft.com/office/drawing/2014/main" id="{0FA644A2-F687-E609-7EB4-7DA002905B7C}"/>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935474" y="3910739"/>
                <a:ext cx="1216514" cy="438236"/>
              </a:xfrm>
              <a:prstGeom prst="rect">
                <a:avLst/>
              </a:prstGeom>
            </p:spPr>
          </p:pic>
          <p:pic>
            <p:nvPicPr>
              <p:cNvPr id="31" name="Picture 30">
                <a:extLst>
                  <a:ext uri="{FF2B5EF4-FFF2-40B4-BE49-F238E27FC236}">
                    <a16:creationId xmlns:a16="http://schemas.microsoft.com/office/drawing/2014/main" id="{C4B9DD11-3C40-EC8E-BF2F-930DD410EBA4}"/>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069063" y="2557906"/>
                <a:ext cx="949336" cy="893319"/>
              </a:xfrm>
              <a:prstGeom prst="rect">
                <a:avLst/>
              </a:prstGeom>
            </p:spPr>
          </p:pic>
          <p:pic>
            <p:nvPicPr>
              <p:cNvPr id="32" name="Picture 31">
                <a:extLst>
                  <a:ext uri="{FF2B5EF4-FFF2-40B4-BE49-F238E27FC236}">
                    <a16:creationId xmlns:a16="http://schemas.microsoft.com/office/drawing/2014/main" id="{F16A0588-7ADF-B0D0-56FB-918CCA8007C9}"/>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4884380" y="5848864"/>
                <a:ext cx="1318702" cy="601869"/>
              </a:xfrm>
              <a:prstGeom prst="rect">
                <a:avLst/>
              </a:prstGeom>
            </p:spPr>
          </p:pic>
          <p:pic>
            <p:nvPicPr>
              <p:cNvPr id="33" name="Picture 32">
                <a:extLst>
                  <a:ext uri="{FF2B5EF4-FFF2-40B4-BE49-F238E27FC236}">
                    <a16:creationId xmlns:a16="http://schemas.microsoft.com/office/drawing/2014/main" id="{31DE60F4-D75B-4928-5156-4544D7AE3C47}"/>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939079" y="1791754"/>
                <a:ext cx="1209304" cy="438235"/>
              </a:xfrm>
              <a:prstGeom prst="rect">
                <a:avLst/>
              </a:prstGeom>
            </p:spPr>
          </p:pic>
        </p:grpSp>
        <p:pic>
          <p:nvPicPr>
            <p:cNvPr id="7" name="Picture 6" descr="C:\Users\Khaled\Desktop\Saudi Payments\Stationary\PPT Template\JPG\PPT-09.png">
              <a:extLst>
                <a:ext uri="{FF2B5EF4-FFF2-40B4-BE49-F238E27FC236}">
                  <a16:creationId xmlns:a16="http://schemas.microsoft.com/office/drawing/2014/main" id="{4AF62840-EBE5-E31A-BFD6-6696EF599995}"/>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801692" y="2822556"/>
              <a:ext cx="841732" cy="5015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5BC7A59-39CF-25BA-A33E-4D98CEE5805A}"/>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3517240" y="4842077"/>
              <a:ext cx="1410639" cy="438506"/>
            </a:xfrm>
            <a:prstGeom prst="rect">
              <a:avLst/>
            </a:prstGeom>
          </p:spPr>
        </p:pic>
        <p:pic>
          <p:nvPicPr>
            <p:cNvPr id="9" name="Picture 133207">
              <a:extLst>
                <a:ext uri="{FF2B5EF4-FFF2-40B4-BE49-F238E27FC236}">
                  <a16:creationId xmlns:a16="http://schemas.microsoft.com/office/drawing/2014/main" id="{9FC8C2B1-1E0B-8588-4D02-6A6F6772AA06}"/>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3692307" y="3786182"/>
              <a:ext cx="1060503" cy="4544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151F706-C199-53B6-839D-7EBF030EC89F}"/>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3617467" y="5665847"/>
              <a:ext cx="1210186" cy="599370"/>
            </a:xfrm>
            <a:prstGeom prst="rect">
              <a:avLst/>
            </a:prstGeom>
          </p:spPr>
        </p:pic>
        <p:grpSp>
          <p:nvGrpSpPr>
            <p:cNvPr id="11" name="Group 10">
              <a:extLst>
                <a:ext uri="{FF2B5EF4-FFF2-40B4-BE49-F238E27FC236}">
                  <a16:creationId xmlns:a16="http://schemas.microsoft.com/office/drawing/2014/main" id="{50695B04-9254-9C10-1091-25237ED2FD9F}"/>
                </a:ext>
              </a:extLst>
            </p:cNvPr>
            <p:cNvGrpSpPr/>
            <p:nvPr/>
          </p:nvGrpSpPr>
          <p:grpSpPr>
            <a:xfrm>
              <a:off x="8944337" y="1772429"/>
              <a:ext cx="1466976" cy="4315516"/>
              <a:chOff x="9382740" y="1717361"/>
              <a:chExt cx="1566216" cy="4561838"/>
            </a:xfrm>
          </p:grpSpPr>
          <p:pic>
            <p:nvPicPr>
              <p:cNvPr id="24" name="Picture 23" descr="ENEC_HeaderLogoPNG.png">
                <a:extLst>
                  <a:ext uri="{FF2B5EF4-FFF2-40B4-BE49-F238E27FC236}">
                    <a16:creationId xmlns:a16="http://schemas.microsoft.com/office/drawing/2014/main" id="{EFDEB477-4F22-BE38-DA6E-87939B82585A}"/>
                  </a:ext>
                </a:extLst>
              </p:cNvPr>
              <p:cNvPicPr/>
              <p:nvPr/>
            </p:nvPicPr>
            <p:blipFill>
              <a:blip r:embed="rId21" cstate="email">
                <a:extLst>
                  <a:ext uri="{28A0092B-C50C-407E-A947-70E740481C1C}">
                    <a14:useLocalDpi xmlns:a14="http://schemas.microsoft.com/office/drawing/2010/main"/>
                  </a:ext>
                </a:extLst>
              </a:blip>
              <a:srcRect/>
              <a:stretch>
                <a:fillRect/>
              </a:stretch>
            </p:blipFill>
            <p:spPr>
              <a:xfrm>
                <a:off x="9828593" y="5002007"/>
                <a:ext cx="594872" cy="383958"/>
              </a:xfrm>
              <a:prstGeom prst="rect">
                <a:avLst/>
              </a:prstGeom>
              <a:noFill/>
              <a:ln>
                <a:noFill/>
              </a:ln>
            </p:spPr>
          </p:pic>
          <p:pic>
            <p:nvPicPr>
              <p:cNvPr id="25" name="Picture 24">
                <a:extLst>
                  <a:ext uri="{FF2B5EF4-FFF2-40B4-BE49-F238E27FC236}">
                    <a16:creationId xmlns:a16="http://schemas.microsoft.com/office/drawing/2014/main" id="{9595BC6C-50A6-DE23-64D6-1C60CA93E7F1}"/>
                  </a:ext>
                </a:extLst>
              </p:cNvPr>
              <p:cNvPicPr/>
              <p:nvPr/>
            </p:nvPicPr>
            <p:blipFill>
              <a:blip r:embed="rId22" cstate="email">
                <a:extLst>
                  <a:ext uri="{28A0092B-C50C-407E-A947-70E740481C1C}">
                    <a14:useLocalDpi xmlns:a14="http://schemas.microsoft.com/office/drawing/2010/main"/>
                  </a:ext>
                </a:extLst>
              </a:blip>
              <a:stretch>
                <a:fillRect/>
              </a:stretch>
            </p:blipFill>
            <p:spPr>
              <a:xfrm>
                <a:off x="9708458" y="3766663"/>
                <a:ext cx="835142" cy="726388"/>
              </a:xfrm>
              <a:prstGeom prst="rect">
                <a:avLst/>
              </a:prstGeom>
            </p:spPr>
          </p:pic>
          <p:pic>
            <p:nvPicPr>
              <p:cNvPr id="26" name="Picture 25" descr="C:\Users\haammar\AppData\Local\Microsoft\Windows\Temporary Internet Files\Content.Outlook\NVB6F3QA\CBK - LOGO.png">
                <a:extLst>
                  <a:ext uri="{FF2B5EF4-FFF2-40B4-BE49-F238E27FC236}">
                    <a16:creationId xmlns:a16="http://schemas.microsoft.com/office/drawing/2014/main" id="{032CF0D2-BC03-B47A-721E-D0E6849048EE}"/>
                  </a:ext>
                </a:extLst>
              </p:cNvPr>
              <p:cNvPicPr/>
              <p:nvPr/>
            </p:nvPicPr>
            <p:blipFill>
              <a:blip r:embed="rId23" cstate="email">
                <a:extLst>
                  <a:ext uri="{28A0092B-C50C-407E-A947-70E740481C1C}">
                    <a14:useLocalDpi xmlns:a14="http://schemas.microsoft.com/office/drawing/2010/main"/>
                  </a:ext>
                </a:extLst>
              </a:blip>
              <a:srcRect/>
              <a:stretch>
                <a:fillRect/>
              </a:stretch>
            </p:blipFill>
            <p:spPr bwMode="auto">
              <a:xfrm>
                <a:off x="9774941" y="2677651"/>
                <a:ext cx="702176" cy="653829"/>
              </a:xfrm>
              <a:prstGeom prst="rect">
                <a:avLst/>
              </a:prstGeom>
              <a:noFill/>
              <a:ln w="9525">
                <a:noFill/>
                <a:miter lim="800000"/>
                <a:headEnd/>
                <a:tailEnd/>
              </a:ln>
            </p:spPr>
          </p:pic>
          <p:graphicFrame>
            <p:nvGraphicFramePr>
              <p:cNvPr id="27" name="Object 26">
                <a:extLst>
                  <a:ext uri="{FF2B5EF4-FFF2-40B4-BE49-F238E27FC236}">
                    <a16:creationId xmlns:a16="http://schemas.microsoft.com/office/drawing/2014/main" id="{72D43646-165B-D4EE-137F-B88848ECC9F9}"/>
                  </a:ext>
                </a:extLst>
              </p:cNvPr>
              <p:cNvGraphicFramePr>
                <a:graphicFrameLocks noChangeAspect="1"/>
              </p:cNvGraphicFramePr>
              <p:nvPr>
                <p:extLst>
                  <p:ext uri="{D42A27DB-BD31-4B8C-83A1-F6EECF244321}">
                    <p14:modId xmlns:p14="http://schemas.microsoft.com/office/powerpoint/2010/main" val="1129642944"/>
                  </p:ext>
                </p:extLst>
              </p:nvPr>
            </p:nvGraphicFramePr>
            <p:xfrm>
              <a:off x="9795620" y="6020397"/>
              <a:ext cx="660818" cy="258802"/>
            </p:xfrm>
            <a:graphic>
              <a:graphicData uri="http://schemas.openxmlformats.org/presentationml/2006/ole">
                <mc:AlternateContent xmlns:mc="http://schemas.openxmlformats.org/markup-compatibility/2006">
                  <mc:Choice xmlns:v="urn:schemas-microsoft-com:vml" Requires="v">
                    <p:oleObj name="Bitmap Image" r:id="rId24" imgW="1695687" imgH="733333" progId="Paint.Picture">
                      <p:embed/>
                    </p:oleObj>
                  </mc:Choice>
                  <mc:Fallback>
                    <p:oleObj name="Bitmap Image" r:id="rId24" imgW="1695687" imgH="733333" progId="Paint.Picture">
                      <p:embed/>
                      <p:pic>
                        <p:nvPicPr>
                          <p:cNvPr id="27" name="Object 26">
                            <a:extLst>
                              <a:ext uri="{FF2B5EF4-FFF2-40B4-BE49-F238E27FC236}">
                                <a16:creationId xmlns:a16="http://schemas.microsoft.com/office/drawing/2014/main" id="{72D43646-165B-D4EE-137F-B88848ECC9F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95620" y="6020397"/>
                            <a:ext cx="660818" cy="258802"/>
                          </a:xfrm>
                          <a:prstGeom prst="rect">
                            <a:avLst/>
                          </a:prstGeom>
                          <a:noFill/>
                        </p:spPr>
                      </p:pic>
                    </p:oleObj>
                  </mc:Fallback>
                </mc:AlternateContent>
              </a:graphicData>
            </a:graphic>
          </p:graphicFrame>
          <p:pic>
            <p:nvPicPr>
              <p:cNvPr id="28" name="Picture 27" descr="Text&#10;&#10;Description automatically generated">
                <a:extLst>
                  <a:ext uri="{FF2B5EF4-FFF2-40B4-BE49-F238E27FC236}">
                    <a16:creationId xmlns:a16="http://schemas.microsoft.com/office/drawing/2014/main" id="{174F2026-244C-D347-206D-AE286B1B4C9A}"/>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9382740" y="1717361"/>
                <a:ext cx="1566216" cy="558617"/>
              </a:xfrm>
              <a:prstGeom prst="rect">
                <a:avLst/>
              </a:prstGeom>
            </p:spPr>
          </p:pic>
        </p:grpSp>
        <p:pic>
          <p:nvPicPr>
            <p:cNvPr id="12" name="Picture 11">
              <a:extLst>
                <a:ext uri="{FF2B5EF4-FFF2-40B4-BE49-F238E27FC236}">
                  <a16:creationId xmlns:a16="http://schemas.microsoft.com/office/drawing/2014/main" id="{3F64AF14-2955-4CC9-B062-1195274F8E12}"/>
                </a:ext>
              </a:extLst>
            </p:cNvPr>
            <p:cNvPicPr>
              <a:picLocks noChangeAspect="1"/>
            </p:cNvPicPr>
            <p:nvPr/>
          </p:nvPicPr>
          <p:blipFill rotWithShape="1">
            <a:blip r:embed="rId27" cstate="email">
              <a:extLst>
                <a:ext uri="{28A0092B-C50C-407E-A947-70E740481C1C}">
                  <a14:useLocalDpi xmlns:a14="http://schemas.microsoft.com/office/drawing/2010/main"/>
                </a:ext>
              </a:extLst>
            </a:blip>
            <a:srcRect/>
            <a:stretch/>
          </p:blipFill>
          <p:spPr>
            <a:xfrm>
              <a:off x="2051624" y="4790333"/>
              <a:ext cx="1539353" cy="541994"/>
            </a:xfrm>
            <a:prstGeom prst="rect">
              <a:avLst/>
            </a:prstGeom>
          </p:spPr>
        </p:pic>
        <p:pic>
          <p:nvPicPr>
            <p:cNvPr id="13" name="Picture 12">
              <a:extLst>
                <a:ext uri="{FF2B5EF4-FFF2-40B4-BE49-F238E27FC236}">
                  <a16:creationId xmlns:a16="http://schemas.microsoft.com/office/drawing/2014/main" id="{C9825414-4069-E903-EED2-9A2CFBBCBD5B}"/>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2291049" y="3808505"/>
              <a:ext cx="1060503" cy="492311"/>
            </a:xfrm>
            <a:prstGeom prst="rect">
              <a:avLst/>
            </a:prstGeom>
          </p:spPr>
        </p:pic>
        <p:pic>
          <p:nvPicPr>
            <p:cNvPr id="14" name="Picture 13" descr="http://www.iranmall.ir/source/Arab%20Banks/rte_NCB%20logo.JPG">
              <a:extLst>
                <a:ext uri="{FF2B5EF4-FFF2-40B4-BE49-F238E27FC236}">
                  <a16:creationId xmlns:a16="http://schemas.microsoft.com/office/drawing/2014/main" id="{6C5CE7A6-63E7-D940-537B-112C507086B3}"/>
                </a:ext>
              </a:extLst>
            </p:cNvPr>
            <p:cNvPicPr/>
            <p:nvPr/>
          </p:nvPicPr>
          <p:blipFill>
            <a:blip r:embed="rId29" cstate="email">
              <a:extLst>
                <a:ext uri="{28A0092B-C50C-407E-A947-70E740481C1C}">
                  <a14:useLocalDpi xmlns:a14="http://schemas.microsoft.com/office/drawing/2010/main"/>
                </a:ext>
              </a:extLst>
            </a:blip>
            <a:srcRect/>
            <a:stretch>
              <a:fillRect/>
            </a:stretch>
          </p:blipFill>
          <p:spPr bwMode="auto">
            <a:xfrm>
              <a:off x="2238501" y="5841153"/>
              <a:ext cx="1165598" cy="248757"/>
            </a:xfrm>
            <a:prstGeom prst="rect">
              <a:avLst/>
            </a:prstGeom>
            <a:noFill/>
            <a:ln>
              <a:noFill/>
            </a:ln>
          </p:spPr>
        </p:pic>
        <p:pic>
          <p:nvPicPr>
            <p:cNvPr id="15" name="Picture 14">
              <a:extLst>
                <a:ext uri="{FF2B5EF4-FFF2-40B4-BE49-F238E27FC236}">
                  <a16:creationId xmlns:a16="http://schemas.microsoft.com/office/drawing/2014/main" id="{9ABD3AC1-98BE-7327-D5A7-0B0500C4C405}"/>
                </a:ext>
              </a:extLst>
            </p:cNvPr>
            <p:cNvPicPr>
              <a:picLocks noChangeAspect="1"/>
            </p:cNvPicPr>
            <p:nvPr/>
          </p:nvPicPr>
          <p:blipFill>
            <a:blip r:embed="rId30" cstate="email">
              <a:extLst>
                <a:ext uri="{BEBA8EAE-BF5A-486C-A8C5-ECC9F3942E4B}">
                  <a14:imgProps xmlns:a14="http://schemas.microsoft.com/office/drawing/2010/main">
                    <a14:imgLayer r:embed="rId31">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2087149" y="2844622"/>
              <a:ext cx="1398235" cy="409746"/>
            </a:xfrm>
            <a:prstGeom prst="rect">
              <a:avLst/>
            </a:prstGeom>
          </p:spPr>
        </p:pic>
        <p:grpSp>
          <p:nvGrpSpPr>
            <p:cNvPr id="16" name="Group 15">
              <a:extLst>
                <a:ext uri="{FF2B5EF4-FFF2-40B4-BE49-F238E27FC236}">
                  <a16:creationId xmlns:a16="http://schemas.microsoft.com/office/drawing/2014/main" id="{665EAD10-35AF-F466-4DEC-C91D8A5C019E}"/>
                </a:ext>
              </a:extLst>
            </p:cNvPr>
            <p:cNvGrpSpPr/>
            <p:nvPr/>
          </p:nvGrpSpPr>
          <p:grpSpPr>
            <a:xfrm>
              <a:off x="4862637" y="1881658"/>
              <a:ext cx="1697977" cy="4321930"/>
              <a:chOff x="628095" y="1881658"/>
              <a:chExt cx="1697977" cy="4321930"/>
            </a:xfrm>
          </p:grpSpPr>
          <p:pic>
            <p:nvPicPr>
              <p:cNvPr id="19" name="Picture 18" descr="Logo&#10;&#10;Description automatically generated">
                <a:extLst>
                  <a:ext uri="{FF2B5EF4-FFF2-40B4-BE49-F238E27FC236}">
                    <a16:creationId xmlns:a16="http://schemas.microsoft.com/office/drawing/2014/main" id="{AA900913-F53F-9A83-B69E-8740D406F933}"/>
                  </a:ext>
                </a:extLst>
              </p:cNvPr>
              <p:cNvPicPr/>
              <p:nvPr/>
            </p:nvPicPr>
            <p:blipFill rotWithShape="1">
              <a:blip r:embed="rId32" cstate="email">
                <a:extLst>
                  <a:ext uri="{28A0092B-C50C-407E-A947-70E740481C1C}">
                    <a14:useLocalDpi xmlns:a14="http://schemas.microsoft.com/office/drawing/2010/main"/>
                  </a:ext>
                </a:extLst>
              </a:blip>
              <a:srcRect/>
              <a:stretch/>
            </p:blipFill>
            <p:spPr bwMode="auto">
              <a:xfrm>
                <a:off x="628095" y="5746731"/>
                <a:ext cx="1697977" cy="456857"/>
              </a:xfrm>
              <a:prstGeom prst="rect">
                <a:avLst/>
              </a:prstGeom>
              <a:ln>
                <a:noFill/>
              </a:ln>
              <a:extLst>
                <a:ext uri="{53640926-AAD7-44D8-BBD7-CCE9431645EC}">
                  <a14:shadowObscured xmlns:a14="http://schemas.microsoft.com/office/drawing/2010/main"/>
                </a:ext>
              </a:extLst>
            </p:spPr>
          </p:pic>
          <p:pic>
            <p:nvPicPr>
              <p:cNvPr id="20" name="Picture 19">
                <a:extLst>
                  <a:ext uri="{FF2B5EF4-FFF2-40B4-BE49-F238E27FC236}">
                    <a16:creationId xmlns:a16="http://schemas.microsoft.com/office/drawing/2014/main" id="{670EF52B-9283-2953-5E0C-F2C0C2694345}"/>
                  </a:ext>
                </a:extLst>
              </p:cNvPr>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882012" y="4734967"/>
                <a:ext cx="1180605" cy="652725"/>
              </a:xfrm>
              <a:prstGeom prst="rect">
                <a:avLst/>
              </a:prstGeom>
            </p:spPr>
          </p:pic>
          <p:pic>
            <p:nvPicPr>
              <p:cNvPr id="21" name="Picture 20">
                <a:extLst>
                  <a:ext uri="{FF2B5EF4-FFF2-40B4-BE49-F238E27FC236}">
                    <a16:creationId xmlns:a16="http://schemas.microsoft.com/office/drawing/2014/main" id="{50035444-8744-49FB-F437-2A079A4898D2}"/>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a:stretch/>
            </p:blipFill>
            <p:spPr>
              <a:xfrm>
                <a:off x="739654" y="3652505"/>
                <a:ext cx="1465321" cy="804309"/>
              </a:xfrm>
              <a:prstGeom prst="rect">
                <a:avLst/>
              </a:prstGeom>
            </p:spPr>
          </p:pic>
          <p:pic>
            <p:nvPicPr>
              <p:cNvPr id="22" name="Picture 21" descr="p2">
                <a:extLst>
                  <a:ext uri="{FF2B5EF4-FFF2-40B4-BE49-F238E27FC236}">
                    <a16:creationId xmlns:a16="http://schemas.microsoft.com/office/drawing/2014/main" id="{A1533D09-E806-0550-672F-278ED3F73CF3}"/>
                  </a:ext>
                </a:extLst>
              </p:cNvPr>
              <p:cNvPicPr/>
              <p:nvPr/>
            </p:nvPicPr>
            <p:blipFill rotWithShape="1">
              <a:blip r:embed="rId35" cstate="email">
                <a:extLst>
                  <a:ext uri="{28A0092B-C50C-407E-A947-70E740481C1C}">
                    <a14:useLocalDpi xmlns:a14="http://schemas.microsoft.com/office/drawing/2010/main"/>
                  </a:ext>
                </a:extLst>
              </a:blip>
              <a:srcRect/>
              <a:stretch/>
            </p:blipFill>
            <p:spPr bwMode="auto">
              <a:xfrm>
                <a:off x="837528" y="2792197"/>
                <a:ext cx="1269573" cy="395864"/>
              </a:xfrm>
              <a:prstGeom prst="rect">
                <a:avLst/>
              </a:prstGeom>
              <a:noFill/>
              <a:ln>
                <a:noFill/>
              </a:ln>
            </p:spPr>
          </p:pic>
          <p:pic>
            <p:nvPicPr>
              <p:cNvPr id="23" name="Picture 22">
                <a:extLst>
                  <a:ext uri="{FF2B5EF4-FFF2-40B4-BE49-F238E27FC236}">
                    <a16:creationId xmlns:a16="http://schemas.microsoft.com/office/drawing/2014/main" id="{B30ECD01-D6EF-DA9F-DD0C-45D8DD39B8F7}"/>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733996" y="1881658"/>
                <a:ext cx="1462400" cy="336865"/>
              </a:xfrm>
              <a:prstGeom prst="rect">
                <a:avLst/>
              </a:prstGeom>
            </p:spPr>
          </p:pic>
        </p:grpSp>
        <p:pic>
          <p:nvPicPr>
            <p:cNvPr id="17" name="Picture 16" descr="A logo with a arch and text&#10;&#10;Description automatically generated">
              <a:extLst>
                <a:ext uri="{FF2B5EF4-FFF2-40B4-BE49-F238E27FC236}">
                  <a16:creationId xmlns:a16="http://schemas.microsoft.com/office/drawing/2014/main" id="{A8362AE7-6844-5412-00D8-7ED5D05614FA}"/>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380434" y="1748728"/>
              <a:ext cx="881731" cy="881731"/>
            </a:xfrm>
            <a:prstGeom prst="rect">
              <a:avLst/>
            </a:prstGeom>
          </p:spPr>
        </p:pic>
        <p:pic>
          <p:nvPicPr>
            <p:cNvPr id="18" name="Picture 17">
              <a:extLst>
                <a:ext uri="{FF2B5EF4-FFF2-40B4-BE49-F238E27FC236}">
                  <a16:creationId xmlns:a16="http://schemas.microsoft.com/office/drawing/2014/main" id="{02A22FF5-FA17-A7BC-34BA-343411722B32}"/>
                </a:ext>
              </a:extLst>
            </p:cNvPr>
            <p:cNvPicPr>
              <a:picLocks noChangeAspect="1"/>
            </p:cNvPicPr>
            <p:nvPr/>
          </p:nvPicPr>
          <p:blipFill rotWithShape="1">
            <a:blip r:embed="rId38"/>
            <a:srcRect t="26688" b="25999"/>
            <a:stretch/>
          </p:blipFill>
          <p:spPr>
            <a:xfrm>
              <a:off x="3436942" y="1867282"/>
              <a:ext cx="1356818" cy="641938"/>
            </a:xfrm>
            <a:prstGeom prst="rect">
              <a:avLst/>
            </a:prstGeom>
          </p:spPr>
        </p:pic>
      </p:grpSp>
    </p:spTree>
    <p:extLst>
      <p:ext uri="{BB962C8B-B14F-4D97-AF65-F5344CB8AC3E}">
        <p14:creationId xmlns:p14="http://schemas.microsoft.com/office/powerpoint/2010/main" val="392697831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a:extLst>
              <a:ext uri="{FF2B5EF4-FFF2-40B4-BE49-F238E27FC236}">
                <a16:creationId xmlns:a16="http://schemas.microsoft.com/office/drawing/2014/main" id="{D709AC0C-89C3-44FD-851F-819E92A0D2A4}"/>
              </a:ext>
            </a:extLst>
          </p:cNvPr>
          <p:cNvSpPr>
            <a:spLocks noGrp="1"/>
          </p:cNvSpPr>
          <p:nvPr>
            <p:ph type="title"/>
          </p:nvPr>
        </p:nvSpPr>
        <p:spPr>
          <a:xfrm>
            <a:off x="522373" y="430820"/>
            <a:ext cx="11147258" cy="330986"/>
          </a:xfrm>
        </p:spPr>
        <p:txBody>
          <a:bodyPr vert="horz" lIns="0" tIns="0" rIns="0" bIns="0" rtlCol="0" anchor="t" anchorCtr="0">
            <a:noAutofit/>
          </a:bodyPr>
          <a:lstStyle/>
          <a:p>
            <a:r>
              <a:rPr lang="en-US" sz="2382" dirty="0"/>
              <a:t>Our Credentials</a:t>
            </a:r>
          </a:p>
        </p:txBody>
      </p:sp>
      <p:sp>
        <p:nvSpPr>
          <p:cNvPr id="69" name="Rectangle 68"/>
          <p:cNvSpPr/>
          <p:nvPr/>
        </p:nvSpPr>
        <p:spPr>
          <a:xfrm>
            <a:off x="1649692" y="1237200"/>
            <a:ext cx="2111969" cy="4915492"/>
          </a:xfrm>
          <a:prstGeom prst="rect">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endParaRPr lang="en-GB" sz="787" dirty="0">
              <a:solidFill>
                <a:prstClr val="white"/>
              </a:solidFill>
              <a:latin typeface="+mj-lt"/>
              <a:ea typeface="Open Sans Light" panose="020B0306030504020204" pitchFamily="34" charset="0"/>
              <a:cs typeface="Open Sans Light" panose="020B0306030504020204" pitchFamily="34" charset="0"/>
            </a:endParaRPr>
          </a:p>
        </p:txBody>
      </p:sp>
      <p:sp>
        <p:nvSpPr>
          <p:cNvPr id="70" name="Rectangle 69"/>
          <p:cNvSpPr/>
          <p:nvPr/>
        </p:nvSpPr>
        <p:spPr>
          <a:xfrm>
            <a:off x="1649692" y="1237201"/>
            <a:ext cx="2110465" cy="240569"/>
          </a:xfrm>
          <a:prstGeom prst="rect">
            <a:avLst/>
          </a:prstGeom>
          <a:solidFill>
            <a:schemeClr val="accent2"/>
          </a:solidFill>
          <a:ln w="3175">
            <a:solidFill>
              <a:srgbClr val="3C8A2E"/>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US" sz="707" b="1" dirty="0">
                <a:solidFill>
                  <a:prstClr val="white"/>
                </a:solidFill>
                <a:latin typeface="+mj-lt"/>
                <a:ea typeface="Open Sans Light" panose="020B0306030504020204" pitchFamily="34" charset="0"/>
                <a:cs typeface="Open Sans Light" panose="020B0306030504020204" pitchFamily="34" charset="0"/>
              </a:rPr>
              <a:t>Royal Commission for Al Ula</a:t>
            </a:r>
          </a:p>
        </p:txBody>
      </p:sp>
      <p:sp>
        <p:nvSpPr>
          <p:cNvPr id="71" name="Rectangle 70"/>
          <p:cNvSpPr/>
          <p:nvPr/>
        </p:nvSpPr>
        <p:spPr>
          <a:xfrm>
            <a:off x="1649692" y="2201955"/>
            <a:ext cx="2110465" cy="315073"/>
          </a:xfrm>
          <a:prstGeom prst="rect">
            <a:avLst/>
          </a:prstGeom>
          <a:solidFill>
            <a:schemeClr val="accent2"/>
          </a:solidFill>
          <a:ln w="3175">
            <a:solidFill>
              <a:srgbClr val="3C8A2E"/>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US" sz="707" b="1" dirty="0">
                <a:solidFill>
                  <a:srgbClr val="FFFFFF"/>
                </a:solidFill>
                <a:latin typeface="+mj-lt"/>
                <a:ea typeface="Open Sans Light" panose="020B0306030504020204" pitchFamily="34" charset="0"/>
                <a:cs typeface="Open Sans Light" panose="020B0306030504020204" pitchFamily="34" charset="0"/>
              </a:rPr>
              <a:t>Project  Details</a:t>
            </a:r>
          </a:p>
        </p:txBody>
      </p:sp>
      <p:sp>
        <p:nvSpPr>
          <p:cNvPr id="72" name="Rectangle 71"/>
          <p:cNvSpPr/>
          <p:nvPr/>
        </p:nvSpPr>
        <p:spPr>
          <a:xfrm>
            <a:off x="6162302" y="1237200"/>
            <a:ext cx="2111969" cy="4915492"/>
          </a:xfrm>
          <a:prstGeom prst="rect">
            <a:avLst/>
          </a:prstGeom>
          <a:no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endParaRPr lang="en-GB" sz="787" dirty="0">
              <a:solidFill>
                <a:prstClr val="white"/>
              </a:solidFill>
              <a:latin typeface="+mj-lt"/>
              <a:ea typeface="Open Sans Light" panose="020B0306030504020204" pitchFamily="34" charset="0"/>
              <a:cs typeface="Open Sans Light" panose="020B0306030504020204" pitchFamily="34" charset="0"/>
            </a:endParaRPr>
          </a:p>
        </p:txBody>
      </p:sp>
      <p:sp>
        <p:nvSpPr>
          <p:cNvPr id="73" name="Rectangle 72"/>
          <p:cNvSpPr/>
          <p:nvPr/>
        </p:nvSpPr>
        <p:spPr>
          <a:xfrm>
            <a:off x="6162301" y="1237201"/>
            <a:ext cx="2110465" cy="240569"/>
          </a:xfrm>
          <a:prstGeom prst="rect">
            <a:avLst/>
          </a:prstGeom>
          <a:solidFill>
            <a:schemeClr val="accent3"/>
          </a:solid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defTabSz="829544"/>
            <a:r>
              <a:rPr lang="en-US" sz="700" b="1" dirty="0">
                <a:solidFill>
                  <a:schemeClr val="bg1"/>
                </a:solidFill>
                <a:latin typeface="Calibri" panose="020F0502020204030204" pitchFamily="34" charset="0"/>
                <a:ea typeface="Verdana" panose="020B0604030504040204" pitchFamily="34" charset="0"/>
                <a:cs typeface="Calibri" panose="020F0502020204030204" pitchFamily="34" charset="0"/>
              </a:rPr>
              <a:t>ROSHN Real Estate Company</a:t>
            </a:r>
          </a:p>
        </p:txBody>
      </p:sp>
      <p:sp>
        <p:nvSpPr>
          <p:cNvPr id="74" name="Rectangle 73"/>
          <p:cNvSpPr/>
          <p:nvPr/>
        </p:nvSpPr>
        <p:spPr>
          <a:xfrm>
            <a:off x="6162301" y="2201955"/>
            <a:ext cx="2110465" cy="315073"/>
          </a:xfrm>
          <a:prstGeom prst="rect">
            <a:avLst/>
          </a:prstGeom>
          <a:solidFill>
            <a:schemeClr val="accent3"/>
          </a:solid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US" sz="717" b="1" dirty="0">
                <a:solidFill>
                  <a:srgbClr val="FFFFFF"/>
                </a:solidFill>
                <a:ea typeface="Open Sans Light" panose="020B0306030504020204" pitchFamily="34" charset="0"/>
                <a:cs typeface="Open Sans Light" panose="020B0306030504020204" pitchFamily="34" charset="0"/>
              </a:rPr>
              <a:t>Project  Details</a:t>
            </a:r>
          </a:p>
        </p:txBody>
      </p:sp>
      <p:sp>
        <p:nvSpPr>
          <p:cNvPr id="75" name="Rectangle 74"/>
          <p:cNvSpPr/>
          <p:nvPr/>
        </p:nvSpPr>
        <p:spPr>
          <a:xfrm>
            <a:off x="8418330" y="1237200"/>
            <a:ext cx="2111969" cy="4915492"/>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endParaRPr lang="en-GB" sz="787" dirty="0">
              <a:solidFill>
                <a:prstClr val="white"/>
              </a:solidFill>
              <a:latin typeface="+mj-lt"/>
              <a:ea typeface="Open Sans Light" panose="020B0306030504020204" pitchFamily="34" charset="0"/>
              <a:cs typeface="Open Sans Light" panose="020B0306030504020204" pitchFamily="34" charset="0"/>
            </a:endParaRPr>
          </a:p>
        </p:txBody>
      </p:sp>
      <p:sp>
        <p:nvSpPr>
          <p:cNvPr id="76" name="Rectangle 75"/>
          <p:cNvSpPr/>
          <p:nvPr/>
        </p:nvSpPr>
        <p:spPr>
          <a:xfrm>
            <a:off x="8418330" y="1237201"/>
            <a:ext cx="2110465" cy="240569"/>
          </a:xfrm>
          <a:prstGeom prst="rect">
            <a:avLst/>
          </a:prstGeom>
          <a:solidFill>
            <a:schemeClr val="accent4"/>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US" sz="707" b="1" dirty="0">
                <a:solidFill>
                  <a:prstClr val="white"/>
                </a:solidFill>
                <a:latin typeface="+mj-lt"/>
                <a:ea typeface="Open Sans Light" panose="020B0306030504020204" pitchFamily="34" charset="0"/>
                <a:cs typeface="Open Sans Light" panose="020B0306030504020204" pitchFamily="34" charset="0"/>
              </a:rPr>
              <a:t>Ministry of Commerce</a:t>
            </a:r>
          </a:p>
        </p:txBody>
      </p:sp>
      <p:sp>
        <p:nvSpPr>
          <p:cNvPr id="77" name="Rectangle 76"/>
          <p:cNvSpPr/>
          <p:nvPr/>
        </p:nvSpPr>
        <p:spPr>
          <a:xfrm>
            <a:off x="8418330" y="2201955"/>
            <a:ext cx="2110465" cy="315073"/>
          </a:xfrm>
          <a:prstGeom prst="rect">
            <a:avLst/>
          </a:prstGeom>
          <a:solidFill>
            <a:schemeClr val="accent4"/>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US" sz="717" b="1" dirty="0">
                <a:solidFill>
                  <a:srgbClr val="FFFFFF"/>
                </a:solidFill>
                <a:ea typeface="Open Sans Light" panose="020B0306030504020204" pitchFamily="34" charset="0"/>
                <a:cs typeface="Open Sans Light" panose="020B0306030504020204" pitchFamily="34" charset="0"/>
              </a:rPr>
              <a:t>Project  Details</a:t>
            </a:r>
          </a:p>
        </p:txBody>
      </p:sp>
      <p:sp>
        <p:nvSpPr>
          <p:cNvPr id="78" name="Rectangle 77"/>
          <p:cNvSpPr/>
          <p:nvPr/>
        </p:nvSpPr>
        <p:spPr>
          <a:xfrm>
            <a:off x="1721450" y="2539097"/>
            <a:ext cx="2048819" cy="808950"/>
          </a:xfrm>
          <a:prstGeom prst="rect">
            <a:avLst/>
          </a:prstGeom>
        </p:spPr>
        <p:txBody>
          <a:bodyPr wrap="square" lIns="72018" tIns="36010" rIns="72018" bIns="36010">
            <a:spAutoFit/>
          </a:bodyPr>
          <a:lstStyle/>
          <a:p>
            <a:pPr marL="154145" indent="-154145">
              <a:buFont typeface="Arial" panose="020B0604020202020204" pitchFamily="34" charset="0"/>
              <a:buChar char="•"/>
            </a:pPr>
            <a:endParaRPr lang="en-US" sz="807" b="1" dirty="0"/>
          </a:p>
          <a:p>
            <a:pPr marL="154145" indent="-154145">
              <a:buFont typeface="Arial" panose="020B0604020202020204" pitchFamily="34" charset="0"/>
              <a:buChar char="•"/>
            </a:pPr>
            <a:endParaRPr lang="en-US" sz="807" b="1" dirty="0"/>
          </a:p>
          <a:p>
            <a:pPr defTabSz="822107">
              <a:spcBef>
                <a:spcPts val="272"/>
              </a:spcBef>
            </a:pPr>
            <a:endParaRPr lang="en-US" sz="807" dirty="0">
              <a:latin typeface="Verdana" panose="020B0604030504040204" pitchFamily="34" charset="0"/>
              <a:ea typeface="Verdana" panose="020B0604030504040204" pitchFamily="34" charset="0"/>
              <a:cs typeface="Verdana" panose="020B0604030504040204" pitchFamily="34" charset="0"/>
            </a:endParaRPr>
          </a:p>
          <a:p>
            <a:pPr marL="154145" indent="-154145" defTabSz="822107">
              <a:spcBef>
                <a:spcPts val="272"/>
              </a:spcBef>
              <a:buFont typeface="Arial" panose="020B0604020202020204" pitchFamily="34" charset="0"/>
              <a:buChar char="•"/>
            </a:pPr>
            <a:endParaRPr lang="en-US" sz="807" dirty="0">
              <a:latin typeface="Verdana" panose="020B0604030504040204" pitchFamily="34" charset="0"/>
              <a:ea typeface="Verdana" panose="020B0604030504040204" pitchFamily="34" charset="0"/>
              <a:cs typeface="Verdana" panose="020B0604030504040204" pitchFamily="34" charset="0"/>
            </a:endParaRPr>
          </a:p>
          <a:p>
            <a:pPr defTabSz="822107">
              <a:spcBef>
                <a:spcPts val="272"/>
              </a:spcBef>
            </a:pPr>
            <a:endParaRPr lang="en-US" sz="807" dirty="0">
              <a:latin typeface="Verdana" panose="020B0604030504040204" pitchFamily="34" charset="0"/>
              <a:ea typeface="Verdana" panose="020B0604030504040204" pitchFamily="34" charset="0"/>
              <a:cs typeface="Verdana" panose="020B0604030504040204" pitchFamily="34" charset="0"/>
            </a:endParaRPr>
          </a:p>
        </p:txBody>
      </p:sp>
      <p:sp>
        <p:nvSpPr>
          <p:cNvPr id="80" name="Rectangle 79"/>
          <p:cNvSpPr/>
          <p:nvPr/>
        </p:nvSpPr>
        <p:spPr>
          <a:xfrm>
            <a:off x="6164020" y="2517028"/>
            <a:ext cx="2108746" cy="327782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ROSHN is a real estate entity established under the Public Investment Fund (PIF).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ROSH partnered with Deloitte to implement a robust BCMS in light of ROSHN’s mission and vision to make long term investments in the future of cities across Saudi Arabia by developing great communities with best-in-class homes and to be the most trusted community developer in Saudi Arabia. The engagement was completed over a period of 8 months, with below key outcomes:</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 Business Continuity Management System which is aligned with the ISO 22301:2019 standards and is reflective of ROSHN’s culture and operations.</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Trained, skilled professionals who understand the importance of resilience, and are confident and competent to complete their assigned roles in the BCMS.</a:t>
            </a:r>
          </a:p>
        </p:txBody>
      </p:sp>
      <p:sp>
        <p:nvSpPr>
          <p:cNvPr id="81" name="Rectangle 80"/>
          <p:cNvSpPr/>
          <p:nvPr/>
        </p:nvSpPr>
        <p:spPr>
          <a:xfrm>
            <a:off x="1651196" y="2532684"/>
            <a:ext cx="2118406" cy="2164503"/>
          </a:xfrm>
          <a:prstGeom prst="rect">
            <a:avLst/>
          </a:prstGeom>
        </p:spPr>
        <p:txBody>
          <a:bodyPr wrap="square">
            <a:spAutoFit/>
          </a:bodyPr>
          <a:lstStyle/>
          <a:p>
            <a:pPr algn="just">
              <a:lnSpc>
                <a:spcPct val="107000"/>
              </a:lnSpc>
            </a:pPr>
            <a:r>
              <a:rPr lang="en-US" sz="791" dirty="0"/>
              <a:t>Establishment and operation of Governance, Risk and Compliance (GRC). Due to its vast experience in GRC, its qualified team and strong relationships, Deloitte has recently completed a mega project for the Royal Commission for AlUla (RCU). Deloitte is responsible for the establishment of the GRC function based on the build-operate-transfer model over an 18-month period. The scope of work covered the development of the enterprise risk, enterprise resilience, governance, ethics and compliance departments part of the GRC division.</a:t>
            </a:r>
          </a:p>
        </p:txBody>
      </p:sp>
      <p:sp>
        <p:nvSpPr>
          <p:cNvPr id="83" name="Rectangle 82"/>
          <p:cNvSpPr/>
          <p:nvPr/>
        </p:nvSpPr>
        <p:spPr>
          <a:xfrm>
            <a:off x="3906089" y="1237200"/>
            <a:ext cx="2111969" cy="4915492"/>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endParaRPr lang="en-GB" sz="787" dirty="0">
              <a:solidFill>
                <a:prstClr val="white"/>
              </a:solidFill>
              <a:latin typeface="+mj-lt"/>
              <a:ea typeface="Open Sans Light" panose="020B0306030504020204" pitchFamily="34" charset="0"/>
              <a:cs typeface="Open Sans Light" panose="020B0306030504020204" pitchFamily="34" charset="0"/>
            </a:endParaRPr>
          </a:p>
        </p:txBody>
      </p:sp>
      <p:sp>
        <p:nvSpPr>
          <p:cNvPr id="84" name="Rectangle 83"/>
          <p:cNvSpPr/>
          <p:nvPr/>
        </p:nvSpPr>
        <p:spPr>
          <a:xfrm>
            <a:off x="3906088" y="1237201"/>
            <a:ext cx="2110465" cy="240569"/>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GB" sz="700" b="1" dirty="0">
                <a:solidFill>
                  <a:prstClr val="white"/>
                </a:solidFill>
                <a:latin typeface="Calibri" panose="020F0502020204030204" pitchFamily="34" charset="0"/>
                <a:ea typeface="Open Sans Light" panose="020B0306030504020204" pitchFamily="34" charset="0"/>
                <a:cs typeface="Calibri" panose="020F0502020204030204" pitchFamily="34" charset="0"/>
              </a:rPr>
              <a:t>Uptown Jeddah Company</a:t>
            </a:r>
          </a:p>
        </p:txBody>
      </p:sp>
      <p:sp>
        <p:nvSpPr>
          <p:cNvPr id="85" name="Rectangle 84"/>
          <p:cNvSpPr/>
          <p:nvPr/>
        </p:nvSpPr>
        <p:spPr>
          <a:xfrm>
            <a:off x="3906088" y="2201955"/>
            <a:ext cx="2110465" cy="315073"/>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US" sz="717" b="1" dirty="0">
                <a:solidFill>
                  <a:srgbClr val="FFFFFF"/>
                </a:solidFill>
                <a:ea typeface="Open Sans Light" panose="020B0306030504020204" pitchFamily="34" charset="0"/>
                <a:cs typeface="Open Sans Light" panose="020B0306030504020204" pitchFamily="34" charset="0"/>
              </a:rPr>
              <a:t>Project  Details</a:t>
            </a:r>
          </a:p>
        </p:txBody>
      </p:sp>
      <p:sp>
        <p:nvSpPr>
          <p:cNvPr id="86" name="Rectangle 85"/>
          <p:cNvSpPr/>
          <p:nvPr/>
        </p:nvSpPr>
        <p:spPr>
          <a:xfrm>
            <a:off x="3912158" y="2517028"/>
            <a:ext cx="2104395" cy="3378232"/>
          </a:xfrm>
          <a:prstGeom prst="rect">
            <a:avLst/>
          </a:prstGeom>
        </p:spPr>
        <p:txBody>
          <a:bodyPr wrap="square">
            <a:spAutoFit/>
          </a:bodyPr>
          <a:lstStyle/>
          <a:p>
            <a:pPr algn="just">
              <a:defRPr/>
            </a:pPr>
            <a:r>
              <a:rPr lang="en-US" sz="791" dirty="0"/>
              <a:t>Uptown Jeddah Company engaged Deloitte &amp; Touche Advisory Saudi Limited to Establish the Business Continuity Management Function and implement  an end-to-end Business Continuity Management System for the Company. The project had a timeline of 10 Months. </a:t>
            </a:r>
          </a:p>
          <a:p>
            <a:pPr algn="just">
              <a:defRPr/>
            </a:pPr>
            <a:r>
              <a:rPr lang="en-US" sz="791" dirty="0"/>
              <a:t>The scope of work covered the establishment of the function develop the policy and operating model, in addition to BCM Framework and manual procedures. Also as part of the scope performing Threat Risk Assessment and Business Impact Analysis for the whole entity. As a result of this analysis, Deloitte has delivered an updated Business Continuity Plans and Recovery Strategies that are will support Uptown Jeddah Company in recovering their time critical services and operations in a timely manner. </a:t>
            </a:r>
          </a:p>
          <a:p>
            <a:pPr algn="just">
              <a:defRPr/>
            </a:pPr>
            <a:r>
              <a:rPr lang="en-US" sz="791" dirty="0"/>
              <a:t>As part of the scope Deloitte developed the Incident Response and Crisis Management framework and related plans.</a:t>
            </a:r>
          </a:p>
        </p:txBody>
      </p:sp>
      <p:pic>
        <p:nvPicPr>
          <p:cNvPr id="89" name="Picture 88"/>
          <p:cNvPicPr>
            <a:picLocks noChangeAspect="1"/>
          </p:cNvPicPr>
          <p:nvPr/>
        </p:nvPicPr>
        <p:blipFill rotWithShape="1">
          <a:blip r:embed="rId2" cstate="print">
            <a:extLst>
              <a:ext uri="{28A0092B-C50C-407E-A947-70E740481C1C}">
                <a14:useLocalDpi xmlns:a14="http://schemas.microsoft.com/office/drawing/2010/main" val="0"/>
              </a:ext>
            </a:extLst>
          </a:blip>
          <a:srcRect l="15895" t="6330" r="17755" b="8419"/>
          <a:stretch/>
        </p:blipFill>
        <p:spPr>
          <a:xfrm>
            <a:off x="9066421" y="1521663"/>
            <a:ext cx="811229" cy="648983"/>
          </a:xfrm>
          <a:prstGeom prst="rect">
            <a:avLst/>
          </a:prstGeom>
        </p:spPr>
      </p:pic>
      <p:sp>
        <p:nvSpPr>
          <p:cNvPr id="90" name="Rectangle 89"/>
          <p:cNvSpPr/>
          <p:nvPr/>
        </p:nvSpPr>
        <p:spPr>
          <a:xfrm>
            <a:off x="8415497" y="2530758"/>
            <a:ext cx="2126819" cy="2286796"/>
          </a:xfrm>
          <a:prstGeom prst="rect">
            <a:avLst/>
          </a:prstGeom>
        </p:spPr>
        <p:txBody>
          <a:bodyPr wrap="square">
            <a:spAutoFit/>
          </a:bodyPr>
          <a:lstStyle/>
          <a:p>
            <a:pPr algn="just">
              <a:defRPr/>
            </a:pPr>
            <a:r>
              <a:rPr lang="en-US" sz="791" dirty="0"/>
              <a:t>Deloitte &amp; Touche Advisory Saudi Limited led the development and implementation efforts for a comprehensive Business Continuity Management program for MC for a period of </a:t>
            </a:r>
            <a:r>
              <a:rPr lang="en-US" sz="791" b="1" dirty="0"/>
              <a:t>10 Months</a:t>
            </a:r>
            <a:r>
              <a:rPr lang="en-US" sz="791" dirty="0"/>
              <a:t>. The project comprised of establishing BCM Governance Policies and Procedures as well as conducting organization-wide Business Impact Analysis, IT Disaster Recovery Assessment and Threat Risk Assessment outlining the recovery time and recovery point objectives for the MCs critical services and processes. Moreover, a number of exercises (Tabletop and Simulation) have been conducted to evaluate MC’s crisis preparedness.</a:t>
            </a:r>
          </a:p>
        </p:txBody>
      </p:sp>
      <p:sp>
        <p:nvSpPr>
          <p:cNvPr id="27" name="Triangle 28">
            <a:extLst>
              <a:ext uri="{FF2B5EF4-FFF2-40B4-BE49-F238E27FC236}">
                <a16:creationId xmlns:a16="http://schemas.microsoft.com/office/drawing/2014/main" id="{AB22EDF0-2331-4D46-ACC7-C2607AADFB28}"/>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28" name="Rectangle 27">
            <a:extLst>
              <a:ext uri="{FF2B5EF4-FFF2-40B4-BE49-F238E27FC236}">
                <a16:creationId xmlns:a16="http://schemas.microsoft.com/office/drawing/2014/main" id="{329A7FFA-5A08-47DA-9E5C-97B51D403E7E}"/>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pic>
        <p:nvPicPr>
          <p:cNvPr id="19" name="Picture 18">
            <a:extLst>
              <a:ext uri="{FF2B5EF4-FFF2-40B4-BE49-F238E27FC236}">
                <a16:creationId xmlns:a16="http://schemas.microsoft.com/office/drawing/2014/main" id="{A6F5DF31-3276-5C7A-C616-653C58C0A98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94999" y="1633459"/>
            <a:ext cx="1819850" cy="425390"/>
          </a:xfrm>
          <a:prstGeom prst="rect">
            <a:avLst/>
          </a:prstGeom>
        </p:spPr>
      </p:pic>
      <p:pic>
        <p:nvPicPr>
          <p:cNvPr id="20" name="Picture 19">
            <a:extLst>
              <a:ext uri="{FF2B5EF4-FFF2-40B4-BE49-F238E27FC236}">
                <a16:creationId xmlns:a16="http://schemas.microsoft.com/office/drawing/2014/main" id="{15B9C916-EEBC-9012-D078-E727AE42BC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38809" y="1534071"/>
            <a:ext cx="1001379" cy="552225"/>
          </a:xfrm>
          <a:prstGeom prst="rect">
            <a:avLst/>
          </a:prstGeom>
        </p:spPr>
      </p:pic>
      <p:pic>
        <p:nvPicPr>
          <p:cNvPr id="21" name="Picture 20">
            <a:extLst>
              <a:ext uri="{FF2B5EF4-FFF2-40B4-BE49-F238E27FC236}">
                <a16:creationId xmlns:a16="http://schemas.microsoft.com/office/drawing/2014/main" id="{5B1FD608-80B8-28F4-E0D7-FF3419223D68}"/>
              </a:ext>
            </a:extLst>
          </p:cNvPr>
          <p:cNvPicPr>
            <a:picLocks noChangeAspect="1"/>
          </p:cNvPicPr>
          <p:nvPr/>
        </p:nvPicPr>
        <p:blipFill>
          <a:blip r:embed="rId5"/>
          <a:stretch>
            <a:fillRect/>
          </a:stretch>
        </p:blipFill>
        <p:spPr>
          <a:xfrm>
            <a:off x="6521679" y="1556826"/>
            <a:ext cx="1353429" cy="640135"/>
          </a:xfrm>
          <a:prstGeom prst="rect">
            <a:avLst/>
          </a:prstGeom>
        </p:spPr>
      </p:pic>
    </p:spTree>
    <p:extLst>
      <p:ext uri="{BB962C8B-B14F-4D97-AF65-F5344CB8AC3E}">
        <p14:creationId xmlns:p14="http://schemas.microsoft.com/office/powerpoint/2010/main" val="398287861"/>
      </p:ext>
    </p:extLst>
  </p:cSld>
  <p:clrMapOvr>
    <a:masterClrMapping/>
  </p:clrMapOvr>
  <p:transition spd="med">
    <p:pull/>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a:extLst>
              <a:ext uri="{FF2B5EF4-FFF2-40B4-BE49-F238E27FC236}">
                <a16:creationId xmlns:a16="http://schemas.microsoft.com/office/drawing/2014/main" id="{D709AC0C-89C3-44FD-851F-819E92A0D2A4}"/>
              </a:ext>
            </a:extLst>
          </p:cNvPr>
          <p:cNvSpPr>
            <a:spLocks noGrp="1"/>
          </p:cNvSpPr>
          <p:nvPr>
            <p:ph type="title"/>
          </p:nvPr>
        </p:nvSpPr>
        <p:spPr>
          <a:xfrm>
            <a:off x="522373" y="430820"/>
            <a:ext cx="11147258" cy="330986"/>
          </a:xfrm>
        </p:spPr>
        <p:txBody>
          <a:bodyPr vert="horz" lIns="0" tIns="0" rIns="0" bIns="0" rtlCol="0" anchor="t" anchorCtr="0">
            <a:noAutofit/>
          </a:bodyPr>
          <a:lstStyle/>
          <a:p>
            <a:r>
              <a:rPr lang="en-US" sz="2382" dirty="0"/>
              <a:t>Our Credentials</a:t>
            </a:r>
          </a:p>
        </p:txBody>
      </p:sp>
      <p:sp>
        <p:nvSpPr>
          <p:cNvPr id="27" name="Triangle 28">
            <a:extLst>
              <a:ext uri="{FF2B5EF4-FFF2-40B4-BE49-F238E27FC236}">
                <a16:creationId xmlns:a16="http://schemas.microsoft.com/office/drawing/2014/main" id="{AB22EDF0-2331-4D46-ACC7-C2607AADFB28}"/>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28" name="Rectangle 27">
            <a:extLst>
              <a:ext uri="{FF2B5EF4-FFF2-40B4-BE49-F238E27FC236}">
                <a16:creationId xmlns:a16="http://schemas.microsoft.com/office/drawing/2014/main" id="{329A7FFA-5A08-47DA-9E5C-97B51D403E7E}"/>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grpSp>
        <p:nvGrpSpPr>
          <p:cNvPr id="5" name="Group 4">
            <a:extLst>
              <a:ext uri="{FF2B5EF4-FFF2-40B4-BE49-F238E27FC236}">
                <a16:creationId xmlns:a16="http://schemas.microsoft.com/office/drawing/2014/main" id="{8624C585-F0B2-1F8D-58B1-9F915F97B7D9}"/>
              </a:ext>
            </a:extLst>
          </p:cNvPr>
          <p:cNvGrpSpPr/>
          <p:nvPr/>
        </p:nvGrpSpPr>
        <p:grpSpPr>
          <a:xfrm>
            <a:off x="1649692" y="1237200"/>
            <a:ext cx="8892624" cy="4915492"/>
            <a:chOff x="1649692" y="1237200"/>
            <a:chExt cx="8892624" cy="4915492"/>
          </a:xfrm>
        </p:grpSpPr>
        <p:sp>
          <p:nvSpPr>
            <p:cNvPr id="69" name="Rectangle 68"/>
            <p:cNvSpPr/>
            <p:nvPr/>
          </p:nvSpPr>
          <p:spPr>
            <a:xfrm>
              <a:off x="1649692" y="1237200"/>
              <a:ext cx="2111969" cy="4915492"/>
            </a:xfrm>
            <a:prstGeom prst="rect">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endParaRPr lang="en-GB" sz="787" dirty="0">
                <a:solidFill>
                  <a:prstClr val="white"/>
                </a:solidFill>
                <a:latin typeface="+mj-lt"/>
                <a:ea typeface="Open Sans Light" panose="020B0306030504020204" pitchFamily="34" charset="0"/>
                <a:cs typeface="Open Sans Light" panose="020B0306030504020204" pitchFamily="34" charset="0"/>
              </a:endParaRPr>
            </a:p>
          </p:txBody>
        </p:sp>
        <p:sp>
          <p:nvSpPr>
            <p:cNvPr id="70" name="Rectangle 69"/>
            <p:cNvSpPr/>
            <p:nvPr/>
          </p:nvSpPr>
          <p:spPr>
            <a:xfrm>
              <a:off x="1649692" y="1237201"/>
              <a:ext cx="2110465" cy="240569"/>
            </a:xfrm>
            <a:prstGeom prst="rect">
              <a:avLst/>
            </a:prstGeom>
            <a:solidFill>
              <a:schemeClr val="accent2"/>
            </a:solidFill>
            <a:ln w="3175">
              <a:solidFill>
                <a:srgbClr val="3C8A2E"/>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GB" sz="707" b="1" dirty="0">
                  <a:solidFill>
                    <a:prstClr val="white"/>
                  </a:solidFill>
                  <a:latin typeface="+mj-lt"/>
                  <a:ea typeface="Open Sans Light" panose="020B0306030504020204" pitchFamily="34" charset="0"/>
                  <a:cs typeface="Open Sans Light" panose="020B0306030504020204" pitchFamily="34" charset="0"/>
                </a:rPr>
                <a:t>Saudi Arabian Monetary Authority (SAMA)</a:t>
              </a:r>
            </a:p>
          </p:txBody>
        </p:sp>
        <p:sp>
          <p:nvSpPr>
            <p:cNvPr id="71" name="Rectangle 70"/>
            <p:cNvSpPr/>
            <p:nvPr/>
          </p:nvSpPr>
          <p:spPr>
            <a:xfrm>
              <a:off x="1649692" y="2201955"/>
              <a:ext cx="2110465" cy="315073"/>
            </a:xfrm>
            <a:prstGeom prst="rect">
              <a:avLst/>
            </a:prstGeom>
            <a:solidFill>
              <a:schemeClr val="accent2"/>
            </a:solidFill>
            <a:ln w="3175">
              <a:solidFill>
                <a:srgbClr val="3C8A2E"/>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US" sz="707" b="1" dirty="0">
                  <a:solidFill>
                    <a:srgbClr val="FFFFFF"/>
                  </a:solidFill>
                  <a:latin typeface="+mj-lt"/>
                  <a:ea typeface="Open Sans Light" panose="020B0306030504020204" pitchFamily="34" charset="0"/>
                  <a:cs typeface="Open Sans Light" panose="020B0306030504020204" pitchFamily="34" charset="0"/>
                </a:rPr>
                <a:t>Project  Details</a:t>
              </a:r>
            </a:p>
          </p:txBody>
        </p:sp>
        <p:sp>
          <p:nvSpPr>
            <p:cNvPr id="72" name="Rectangle 71"/>
            <p:cNvSpPr/>
            <p:nvPr/>
          </p:nvSpPr>
          <p:spPr>
            <a:xfrm>
              <a:off x="6162302" y="1237200"/>
              <a:ext cx="2111969" cy="4915492"/>
            </a:xfrm>
            <a:prstGeom prst="rect">
              <a:avLst/>
            </a:prstGeom>
            <a:no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endParaRPr lang="en-GB" sz="787" dirty="0">
                <a:solidFill>
                  <a:prstClr val="white"/>
                </a:solidFill>
                <a:latin typeface="+mj-lt"/>
                <a:ea typeface="Open Sans Light" panose="020B0306030504020204" pitchFamily="34" charset="0"/>
                <a:cs typeface="Open Sans Light" panose="020B0306030504020204" pitchFamily="34" charset="0"/>
              </a:endParaRPr>
            </a:p>
          </p:txBody>
        </p:sp>
        <p:sp>
          <p:nvSpPr>
            <p:cNvPr id="73" name="Rectangle 72"/>
            <p:cNvSpPr/>
            <p:nvPr/>
          </p:nvSpPr>
          <p:spPr>
            <a:xfrm>
              <a:off x="6162301" y="1237201"/>
              <a:ext cx="2110465" cy="240569"/>
            </a:xfrm>
            <a:prstGeom prst="rect">
              <a:avLst/>
            </a:prstGeom>
            <a:solidFill>
              <a:schemeClr val="accent3"/>
            </a:solid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defTabSz="822107"/>
              <a:r>
                <a:rPr lang="en-US" sz="717" b="1" dirty="0">
                  <a:solidFill>
                    <a:schemeClr val="bg1"/>
                  </a:solidFill>
                  <a:latin typeface="+mj-lt"/>
                  <a:ea typeface="Verdana" panose="020B0604030504040204" pitchFamily="34" charset="0"/>
                  <a:cs typeface="Verdana" panose="020B0604030504040204" pitchFamily="34" charset="0"/>
                </a:rPr>
                <a:t>Bupa Arabia</a:t>
              </a:r>
            </a:p>
          </p:txBody>
        </p:sp>
        <p:sp>
          <p:nvSpPr>
            <p:cNvPr id="74" name="Rectangle 73"/>
            <p:cNvSpPr/>
            <p:nvPr/>
          </p:nvSpPr>
          <p:spPr>
            <a:xfrm>
              <a:off x="6162301" y="2201955"/>
              <a:ext cx="2110465" cy="315073"/>
            </a:xfrm>
            <a:prstGeom prst="rect">
              <a:avLst/>
            </a:prstGeom>
            <a:solidFill>
              <a:schemeClr val="accent3"/>
            </a:solid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US" sz="717" b="1" dirty="0">
                  <a:solidFill>
                    <a:srgbClr val="FFFFFF"/>
                  </a:solidFill>
                  <a:ea typeface="Open Sans Light" panose="020B0306030504020204" pitchFamily="34" charset="0"/>
                  <a:cs typeface="Open Sans Light" panose="020B0306030504020204" pitchFamily="34" charset="0"/>
                </a:rPr>
                <a:t>Project  Details</a:t>
              </a:r>
            </a:p>
          </p:txBody>
        </p:sp>
        <p:sp>
          <p:nvSpPr>
            <p:cNvPr id="75" name="Rectangle 74"/>
            <p:cNvSpPr/>
            <p:nvPr/>
          </p:nvSpPr>
          <p:spPr>
            <a:xfrm>
              <a:off x="8418330" y="1237200"/>
              <a:ext cx="2111969" cy="4915492"/>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endParaRPr lang="en-GB" sz="787" dirty="0">
                <a:solidFill>
                  <a:prstClr val="white"/>
                </a:solidFill>
                <a:latin typeface="+mj-lt"/>
                <a:ea typeface="Open Sans Light" panose="020B0306030504020204" pitchFamily="34" charset="0"/>
                <a:cs typeface="Open Sans Light" panose="020B0306030504020204" pitchFamily="34" charset="0"/>
              </a:endParaRPr>
            </a:p>
          </p:txBody>
        </p:sp>
        <p:sp>
          <p:nvSpPr>
            <p:cNvPr id="76" name="Rectangle 75"/>
            <p:cNvSpPr/>
            <p:nvPr/>
          </p:nvSpPr>
          <p:spPr>
            <a:xfrm>
              <a:off x="8418330" y="1237201"/>
              <a:ext cx="2110465" cy="240569"/>
            </a:xfrm>
            <a:prstGeom prst="rect">
              <a:avLst/>
            </a:prstGeom>
            <a:solidFill>
              <a:schemeClr val="accent4"/>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US" sz="707" b="1" dirty="0">
                  <a:solidFill>
                    <a:prstClr val="white"/>
                  </a:solidFill>
                  <a:latin typeface="+mj-lt"/>
                  <a:ea typeface="Open Sans Light" panose="020B0306030504020204" pitchFamily="34" charset="0"/>
                  <a:cs typeface="Open Sans Light" panose="020B0306030504020204" pitchFamily="34" charset="0"/>
                </a:rPr>
                <a:t>Tadawul</a:t>
              </a:r>
            </a:p>
          </p:txBody>
        </p:sp>
        <p:sp>
          <p:nvSpPr>
            <p:cNvPr id="77" name="Rectangle 76"/>
            <p:cNvSpPr/>
            <p:nvPr/>
          </p:nvSpPr>
          <p:spPr>
            <a:xfrm>
              <a:off x="8418330" y="2201955"/>
              <a:ext cx="2110465" cy="315073"/>
            </a:xfrm>
            <a:prstGeom prst="rect">
              <a:avLst/>
            </a:prstGeom>
            <a:solidFill>
              <a:schemeClr val="accent4"/>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US" sz="717" b="1" dirty="0">
                  <a:solidFill>
                    <a:srgbClr val="FFFFFF"/>
                  </a:solidFill>
                  <a:ea typeface="Open Sans Light" panose="020B0306030504020204" pitchFamily="34" charset="0"/>
                  <a:cs typeface="Open Sans Light" panose="020B0306030504020204" pitchFamily="34" charset="0"/>
                </a:rPr>
                <a:t>Project  Details</a:t>
              </a:r>
            </a:p>
          </p:txBody>
        </p:sp>
        <p:sp>
          <p:nvSpPr>
            <p:cNvPr id="78" name="Rectangle 77"/>
            <p:cNvSpPr/>
            <p:nvPr/>
          </p:nvSpPr>
          <p:spPr>
            <a:xfrm>
              <a:off x="1721450" y="2539097"/>
              <a:ext cx="2048819" cy="808950"/>
            </a:xfrm>
            <a:prstGeom prst="rect">
              <a:avLst/>
            </a:prstGeom>
          </p:spPr>
          <p:txBody>
            <a:bodyPr wrap="square" lIns="72018" tIns="36010" rIns="72018" bIns="36010">
              <a:spAutoFit/>
            </a:bodyPr>
            <a:lstStyle/>
            <a:p>
              <a:pPr marL="154145" indent="-154145">
                <a:buFont typeface="Arial" panose="020B0604020202020204" pitchFamily="34" charset="0"/>
                <a:buChar char="•"/>
              </a:pPr>
              <a:endParaRPr lang="en-US" sz="807" b="1" dirty="0"/>
            </a:p>
            <a:p>
              <a:pPr marL="154145" indent="-154145">
                <a:buFont typeface="Arial" panose="020B0604020202020204" pitchFamily="34" charset="0"/>
                <a:buChar char="•"/>
              </a:pPr>
              <a:endParaRPr lang="en-US" sz="807" b="1" dirty="0"/>
            </a:p>
            <a:p>
              <a:pPr defTabSz="822107">
                <a:spcBef>
                  <a:spcPts val="272"/>
                </a:spcBef>
              </a:pPr>
              <a:endParaRPr lang="en-US" sz="807" dirty="0">
                <a:latin typeface="Verdana" panose="020B0604030504040204" pitchFamily="34" charset="0"/>
                <a:ea typeface="Verdana" panose="020B0604030504040204" pitchFamily="34" charset="0"/>
                <a:cs typeface="Verdana" panose="020B0604030504040204" pitchFamily="34" charset="0"/>
              </a:endParaRPr>
            </a:p>
            <a:p>
              <a:pPr marL="154145" indent="-154145" defTabSz="822107">
                <a:spcBef>
                  <a:spcPts val="272"/>
                </a:spcBef>
                <a:buFont typeface="Arial" panose="020B0604020202020204" pitchFamily="34" charset="0"/>
                <a:buChar char="•"/>
              </a:pPr>
              <a:endParaRPr lang="en-US" sz="807" dirty="0">
                <a:latin typeface="Verdana" panose="020B0604030504040204" pitchFamily="34" charset="0"/>
                <a:ea typeface="Verdana" panose="020B0604030504040204" pitchFamily="34" charset="0"/>
                <a:cs typeface="Verdana" panose="020B0604030504040204" pitchFamily="34" charset="0"/>
              </a:endParaRPr>
            </a:p>
            <a:p>
              <a:pPr defTabSz="822107">
                <a:spcBef>
                  <a:spcPts val="272"/>
                </a:spcBef>
              </a:pPr>
              <a:endParaRPr lang="en-US" sz="807" dirty="0">
                <a:latin typeface="Verdana" panose="020B0604030504040204" pitchFamily="34" charset="0"/>
                <a:ea typeface="Verdana" panose="020B0604030504040204" pitchFamily="34" charset="0"/>
                <a:cs typeface="Verdana" panose="020B0604030504040204" pitchFamily="34" charset="0"/>
              </a:endParaRPr>
            </a:p>
          </p:txBody>
        </p:sp>
        <p:sp>
          <p:nvSpPr>
            <p:cNvPr id="80" name="Rectangle 79"/>
            <p:cNvSpPr/>
            <p:nvPr/>
          </p:nvSpPr>
          <p:spPr>
            <a:xfrm>
              <a:off x="6164020" y="2517028"/>
              <a:ext cx="2159406" cy="3591794"/>
            </a:xfrm>
            <a:prstGeom prst="rect">
              <a:avLst/>
            </a:prstGeom>
          </p:spPr>
          <p:txBody>
            <a:bodyPr wrap="square">
              <a:spAutoFit/>
            </a:bodyPr>
            <a:lstStyle/>
            <a:p>
              <a:pPr algn="just">
                <a:defRPr/>
              </a:pPr>
              <a:r>
                <a:rPr lang="en-US" sz="791" dirty="0"/>
                <a:t>Bupa Arabia, a leading insurer in Saudi Arabia, engaged Deloitte to develop and implement an end-to-end BCM Program covering their Head Office and other locations.</a:t>
              </a:r>
            </a:p>
            <a:p>
              <a:pPr algn="just">
                <a:defRPr/>
              </a:pPr>
              <a:endParaRPr lang="en-US" sz="791" dirty="0"/>
            </a:p>
            <a:p>
              <a:pPr algn="just">
                <a:defRPr/>
              </a:pPr>
              <a:r>
                <a:rPr lang="en-US" sz="791" dirty="0"/>
                <a:t>Deloitte &amp; Touche M.E is working with Bupa Arabia to deliver an end-to-end BCM Program, focusing on developing a well prepared framework to minimize the impacts due to business disruption, provision to protect the interests of key stakeholders, and establish a process for internal communication, decision making and priority setting during incidents.</a:t>
              </a:r>
            </a:p>
            <a:p>
              <a:pPr algn="just">
                <a:defRPr/>
              </a:pPr>
              <a:endParaRPr lang="en-US" sz="791" dirty="0"/>
            </a:p>
            <a:p>
              <a:pPr algn="just">
                <a:defRPr/>
              </a:pPr>
              <a:r>
                <a:rPr lang="en-US" sz="791" dirty="0"/>
                <a:t>Our team is working closely with Bupa to build a culture of resilience to protect its mission, vision, and goals, and to mitigate risks. Deloitte has successfully developed a BCM Framework and Governance structure for Bupa and is currently delivering key assessments and strategies, that will be followed by a comprehensive Incident Response and Crisis Management framework.</a:t>
              </a:r>
            </a:p>
          </p:txBody>
        </p:sp>
        <p:sp>
          <p:nvSpPr>
            <p:cNvPr id="81" name="Rectangle 80"/>
            <p:cNvSpPr/>
            <p:nvPr/>
          </p:nvSpPr>
          <p:spPr>
            <a:xfrm>
              <a:off x="1651196" y="2532684"/>
              <a:ext cx="2118406" cy="3602784"/>
            </a:xfrm>
            <a:prstGeom prst="rect">
              <a:avLst/>
            </a:prstGeom>
          </p:spPr>
          <p:txBody>
            <a:bodyPr wrap="square">
              <a:spAutoFit/>
            </a:bodyPr>
            <a:lstStyle/>
            <a:p>
              <a:pPr algn="just">
                <a:lnSpc>
                  <a:spcPct val="107000"/>
                </a:lnSpc>
              </a:pPr>
              <a:r>
                <a:rPr lang="en-US" sz="791" dirty="0"/>
                <a:t>Deloitte was engaged to develop Business Continuity Development Program for SAMA Head Office, all branches and Committees across the Kingdom. In line with the understanding of the vision and requirements of SAMA, Deloitte built on its realization of the scale and criticality of such an important initiative by investing </a:t>
              </a:r>
              <a:r>
                <a:rPr lang="en-US" sz="791" b="1" dirty="0"/>
                <a:t>24 months</a:t>
              </a:r>
              <a:r>
                <a:rPr lang="en-US" sz="791" dirty="0"/>
                <a:t> of extensive efforts of hands-on involvement to develop an end-to-end BCM program. The dedicated team steered the development of the program in its initial stages by assessing and understanding existing resilience capabilities of the organization, only to be followed with a multi-month in-depth BIA of the entire organization (including the Headquarters in Riyadh as well as the authority’s ten branches across the kingdom) to derive the authority’s time-critical processes and identify recovery requirements needed to support the recovery of such processes. </a:t>
              </a:r>
            </a:p>
          </p:txBody>
        </p:sp>
        <p:pic>
          <p:nvPicPr>
            <p:cNvPr id="82" name="Picture 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0406" y="1530003"/>
              <a:ext cx="638313" cy="638313"/>
            </a:xfrm>
            <a:prstGeom prst="rect">
              <a:avLst/>
            </a:prstGeom>
          </p:spPr>
        </p:pic>
        <p:sp>
          <p:nvSpPr>
            <p:cNvPr id="83" name="Rectangle 82"/>
            <p:cNvSpPr/>
            <p:nvPr/>
          </p:nvSpPr>
          <p:spPr>
            <a:xfrm>
              <a:off x="3906089" y="1237200"/>
              <a:ext cx="2111969" cy="4915492"/>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endParaRPr lang="en-GB" sz="787" dirty="0">
                <a:solidFill>
                  <a:prstClr val="white"/>
                </a:solidFill>
                <a:latin typeface="+mj-lt"/>
                <a:ea typeface="Open Sans Light" panose="020B0306030504020204" pitchFamily="34" charset="0"/>
                <a:cs typeface="Open Sans Light" panose="020B0306030504020204" pitchFamily="34" charset="0"/>
              </a:endParaRPr>
            </a:p>
          </p:txBody>
        </p:sp>
        <p:sp>
          <p:nvSpPr>
            <p:cNvPr id="84" name="Rectangle 83"/>
            <p:cNvSpPr/>
            <p:nvPr/>
          </p:nvSpPr>
          <p:spPr>
            <a:xfrm>
              <a:off x="3906088" y="1237201"/>
              <a:ext cx="2110465" cy="240569"/>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GB" sz="717" b="1" dirty="0">
                  <a:solidFill>
                    <a:prstClr val="white"/>
                  </a:solidFill>
                  <a:latin typeface="+mj-lt"/>
                  <a:ea typeface="Open Sans Light" panose="020B0306030504020204" pitchFamily="34" charset="0"/>
                  <a:cs typeface="Open Sans Light" panose="020B0306030504020204" pitchFamily="34" charset="0"/>
                </a:rPr>
                <a:t>Saudi Payments (SADAD)</a:t>
              </a:r>
            </a:p>
          </p:txBody>
        </p:sp>
        <p:sp>
          <p:nvSpPr>
            <p:cNvPr id="85" name="Rectangle 84"/>
            <p:cNvSpPr/>
            <p:nvPr/>
          </p:nvSpPr>
          <p:spPr>
            <a:xfrm>
              <a:off x="3906088" y="2201955"/>
              <a:ext cx="2110465" cy="315073"/>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US" sz="717" b="1" dirty="0">
                  <a:solidFill>
                    <a:srgbClr val="FFFFFF"/>
                  </a:solidFill>
                  <a:ea typeface="Open Sans Light" panose="020B0306030504020204" pitchFamily="34" charset="0"/>
                  <a:cs typeface="Open Sans Light" panose="020B0306030504020204" pitchFamily="34" charset="0"/>
                </a:rPr>
                <a:t>Project  Details</a:t>
              </a:r>
            </a:p>
          </p:txBody>
        </p:sp>
        <p:sp>
          <p:nvSpPr>
            <p:cNvPr id="86" name="Rectangle 85"/>
            <p:cNvSpPr/>
            <p:nvPr/>
          </p:nvSpPr>
          <p:spPr>
            <a:xfrm>
              <a:off x="3912158" y="2517028"/>
              <a:ext cx="2104395" cy="3628383"/>
            </a:xfrm>
            <a:prstGeom prst="rect">
              <a:avLst/>
            </a:prstGeom>
          </p:spPr>
          <p:txBody>
            <a:bodyPr wrap="square">
              <a:spAutoFit/>
            </a:bodyPr>
            <a:lstStyle/>
            <a:p>
              <a:pPr algn="just">
                <a:defRPr/>
              </a:pPr>
              <a:r>
                <a:rPr lang="en-US" sz="791" dirty="0"/>
                <a:t>Saudi Payments (ex. SADAD Payment System) was established by the Saudi Arabian Monetary Authority (SAMA) to be the national Electronic Bill Presentment and Payment (EBPP) service provider for the Kingdom of Saudi Arabia (KSA). The core mandate for SADAD is to facilitate and streamline bill payment transactions of end consumers through all channels of the Kingdom’s Banks. SADAD was launched on October 3, 2004. SADAD links the commercial sector and local banks, offering the ability to collect customer payments electronically through all the banking channels in the kingdom 24 hours a day.</a:t>
              </a:r>
            </a:p>
            <a:p>
              <a:pPr algn="just">
                <a:defRPr/>
              </a:pPr>
              <a:endParaRPr lang="en-US" sz="791" dirty="0"/>
            </a:p>
            <a:p>
              <a:pPr algn="just">
                <a:defRPr/>
              </a:pPr>
              <a:r>
                <a:rPr lang="en-US" sz="791" dirty="0"/>
                <a:t>Deloitte has been appointed by SAMA to manage the Governance, Risk and Compliance function of SADAD for </a:t>
              </a:r>
              <a:r>
                <a:rPr lang="en-US" sz="791" b="1" dirty="0"/>
                <a:t>2 years</a:t>
              </a:r>
              <a:r>
                <a:rPr lang="en-US" sz="791" dirty="0"/>
                <a:t>. This includes management and maintenance of Business Continuity Management, Enterprise Risk Management, Information Security Governance, Fraud Risk Management and Compliance Management.</a:t>
              </a:r>
            </a:p>
          </p:txBody>
        </p:sp>
        <p:pic>
          <p:nvPicPr>
            <p:cNvPr id="87" name="Picture 6" descr="C:\Users\Khaled\Desktop\Saudi Payments\Stationary\PPT Template\JPG\PPT-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6902" y="1537793"/>
              <a:ext cx="1030401" cy="60793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7" descr="p2"/>
            <p:cNvPicPr/>
            <p:nvPr/>
          </p:nvPicPr>
          <p:blipFill rotWithShape="1">
            <a:blip r:embed="rId4" cstate="print">
              <a:extLst>
                <a:ext uri="{28A0092B-C50C-407E-A947-70E740481C1C}">
                  <a14:useLocalDpi xmlns:a14="http://schemas.microsoft.com/office/drawing/2010/main" val="0"/>
                </a:ext>
              </a:extLst>
            </a:blip>
            <a:srcRect r="59164"/>
            <a:stretch/>
          </p:blipFill>
          <p:spPr bwMode="auto">
            <a:xfrm>
              <a:off x="1760632" y="1571951"/>
              <a:ext cx="1897093" cy="535819"/>
            </a:xfrm>
            <a:prstGeom prst="rect">
              <a:avLst/>
            </a:prstGeom>
            <a:noFill/>
            <a:ln>
              <a:noFill/>
            </a:ln>
          </p:spPr>
        </p:pic>
        <p:sp>
          <p:nvSpPr>
            <p:cNvPr id="90" name="Rectangle 89"/>
            <p:cNvSpPr/>
            <p:nvPr/>
          </p:nvSpPr>
          <p:spPr>
            <a:xfrm>
              <a:off x="8415497" y="2530758"/>
              <a:ext cx="2126819" cy="2161233"/>
            </a:xfrm>
            <a:prstGeom prst="rect">
              <a:avLst/>
            </a:prstGeom>
          </p:spPr>
          <p:txBody>
            <a:bodyPr wrap="square">
              <a:spAutoFit/>
            </a:bodyPr>
            <a:lstStyle/>
            <a:p>
              <a:pPr algn="just">
                <a:defRPr/>
              </a:pPr>
              <a:r>
                <a:rPr lang="en-US" sz="791" dirty="0"/>
                <a:t>Tadawul has Business Continuity (BC) arrangements in place and was striving to ensure its BC program is enhanced and up to date. </a:t>
              </a:r>
            </a:p>
            <a:p>
              <a:pPr algn="just">
                <a:defRPr/>
              </a:pPr>
              <a:endParaRPr lang="en-US" sz="791" dirty="0"/>
            </a:p>
            <a:p>
              <a:pPr algn="just">
                <a:defRPr/>
              </a:pPr>
              <a:r>
                <a:rPr lang="en-US" sz="791" dirty="0"/>
                <a:t>To achieve this, Tadawul sought the services of Deloitte to provide expert advice and assistance to enable the Risk Management Division (RMD) undertake an update cycle of Tadawul’s BC program with the aim of raising the quality and maturity to the program further (including initiation of expanding the scope of the program to the Subsidiary), and also focusing on building exercising and testing capability.</a:t>
              </a:r>
            </a:p>
          </p:txBody>
        </p:sp>
        <p:pic>
          <p:nvPicPr>
            <p:cNvPr id="4" name="Picture 3">
              <a:extLst>
                <a:ext uri="{FF2B5EF4-FFF2-40B4-BE49-F238E27FC236}">
                  <a16:creationId xmlns:a16="http://schemas.microsoft.com/office/drawing/2014/main" id="{D19B254A-5D27-7091-7292-DEAE3AEA5A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4637" y="1540475"/>
              <a:ext cx="1301855" cy="617846"/>
            </a:xfrm>
            <a:prstGeom prst="rect">
              <a:avLst/>
            </a:prstGeom>
          </p:spPr>
        </p:pic>
      </p:grpSp>
    </p:spTree>
    <p:extLst>
      <p:ext uri="{BB962C8B-B14F-4D97-AF65-F5344CB8AC3E}">
        <p14:creationId xmlns:p14="http://schemas.microsoft.com/office/powerpoint/2010/main" val="2276031734"/>
      </p:ext>
    </p:extLst>
  </p:cSld>
  <p:clrMapOvr>
    <a:masterClrMapping/>
  </p:clrMapOvr>
  <p:transition spd="med">
    <p:pull/>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a:extLst>
              <a:ext uri="{FF2B5EF4-FFF2-40B4-BE49-F238E27FC236}">
                <a16:creationId xmlns:a16="http://schemas.microsoft.com/office/drawing/2014/main" id="{D709AC0C-89C3-44FD-851F-819E92A0D2A4}"/>
              </a:ext>
            </a:extLst>
          </p:cNvPr>
          <p:cNvSpPr>
            <a:spLocks noGrp="1"/>
          </p:cNvSpPr>
          <p:nvPr>
            <p:ph type="title"/>
          </p:nvPr>
        </p:nvSpPr>
        <p:spPr>
          <a:xfrm>
            <a:off x="522373" y="430820"/>
            <a:ext cx="11147258" cy="330986"/>
          </a:xfrm>
        </p:spPr>
        <p:txBody>
          <a:bodyPr vert="horz" lIns="0" tIns="0" rIns="0" bIns="0" rtlCol="0" anchor="t" anchorCtr="0">
            <a:noAutofit/>
          </a:bodyPr>
          <a:lstStyle/>
          <a:p>
            <a:r>
              <a:rPr lang="en-US" sz="2382" dirty="0"/>
              <a:t>Our Credentials</a:t>
            </a:r>
          </a:p>
        </p:txBody>
      </p:sp>
      <p:grpSp>
        <p:nvGrpSpPr>
          <p:cNvPr id="2" name="Group 1"/>
          <p:cNvGrpSpPr/>
          <p:nvPr/>
        </p:nvGrpSpPr>
        <p:grpSpPr>
          <a:xfrm>
            <a:off x="1655703" y="1288857"/>
            <a:ext cx="8880606" cy="4915492"/>
            <a:chOff x="483742" y="1268704"/>
            <a:chExt cx="8964210" cy="4961767"/>
          </a:xfrm>
        </p:grpSpPr>
        <p:sp>
          <p:nvSpPr>
            <p:cNvPr id="25" name="Rectangle 24"/>
            <p:cNvSpPr/>
            <p:nvPr/>
          </p:nvSpPr>
          <p:spPr>
            <a:xfrm>
              <a:off x="483742" y="1268704"/>
              <a:ext cx="2131851" cy="4961767"/>
            </a:xfrm>
            <a:prstGeom prst="rect">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endParaRPr lang="en-GB" sz="787" dirty="0">
                <a:solidFill>
                  <a:prstClr val="white"/>
                </a:solidFill>
                <a:latin typeface="+mj-lt"/>
                <a:ea typeface="Open Sans Light" panose="020B0306030504020204" pitchFamily="34" charset="0"/>
                <a:cs typeface="Open Sans Light" panose="020B0306030504020204" pitchFamily="34" charset="0"/>
              </a:endParaRPr>
            </a:p>
          </p:txBody>
        </p:sp>
        <p:sp>
          <p:nvSpPr>
            <p:cNvPr id="26" name="Rectangle 25"/>
            <p:cNvSpPr/>
            <p:nvPr/>
          </p:nvSpPr>
          <p:spPr>
            <a:xfrm>
              <a:off x="483742" y="1268705"/>
              <a:ext cx="2130333" cy="242834"/>
            </a:xfrm>
            <a:prstGeom prst="rect">
              <a:avLst/>
            </a:prstGeom>
            <a:solidFill>
              <a:schemeClr val="accent2"/>
            </a:solidFill>
            <a:ln w="3175">
              <a:solidFill>
                <a:srgbClr val="3C8A2E"/>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GB" sz="707" b="1" dirty="0">
                  <a:solidFill>
                    <a:prstClr val="white"/>
                  </a:solidFill>
                  <a:latin typeface="+mj-lt"/>
                  <a:ea typeface="Open Sans Light" panose="020B0306030504020204" pitchFamily="34" charset="0"/>
                  <a:cs typeface="Open Sans Light" panose="020B0306030504020204" pitchFamily="34" charset="0"/>
                </a:rPr>
                <a:t>Saudi National Bank</a:t>
              </a:r>
            </a:p>
          </p:txBody>
        </p:sp>
        <p:sp>
          <p:nvSpPr>
            <p:cNvPr id="27" name="Rectangle 26"/>
            <p:cNvSpPr/>
            <p:nvPr/>
          </p:nvSpPr>
          <p:spPr>
            <a:xfrm>
              <a:off x="483742" y="2242541"/>
              <a:ext cx="2130333" cy="318039"/>
            </a:xfrm>
            <a:prstGeom prst="rect">
              <a:avLst/>
            </a:prstGeom>
            <a:solidFill>
              <a:schemeClr val="accent2"/>
            </a:solidFill>
            <a:ln w="3175">
              <a:solidFill>
                <a:srgbClr val="3C8A2E"/>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US" sz="721" b="1" dirty="0">
                  <a:solidFill>
                    <a:srgbClr val="FFFFFF"/>
                  </a:solidFill>
                  <a:ea typeface="Open Sans Light" panose="020B0306030504020204" pitchFamily="34" charset="0"/>
                  <a:cs typeface="Open Sans Light" panose="020B0306030504020204" pitchFamily="34" charset="0"/>
                </a:rPr>
                <a:t>Project  Details</a:t>
              </a:r>
            </a:p>
          </p:txBody>
        </p:sp>
        <p:sp>
          <p:nvSpPr>
            <p:cNvPr id="28" name="Rectangle 27"/>
            <p:cNvSpPr/>
            <p:nvPr/>
          </p:nvSpPr>
          <p:spPr>
            <a:xfrm>
              <a:off x="5038834" y="1268704"/>
              <a:ext cx="2131851" cy="4961767"/>
            </a:xfrm>
            <a:prstGeom prst="rect">
              <a:avLst/>
            </a:prstGeom>
            <a:no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endParaRPr lang="en-GB" sz="787" dirty="0">
                <a:solidFill>
                  <a:prstClr val="white"/>
                </a:solidFill>
                <a:latin typeface="+mj-lt"/>
                <a:ea typeface="Open Sans Light" panose="020B0306030504020204" pitchFamily="34" charset="0"/>
                <a:cs typeface="Open Sans Light" panose="020B0306030504020204" pitchFamily="34" charset="0"/>
              </a:endParaRPr>
            </a:p>
          </p:txBody>
        </p:sp>
        <p:sp>
          <p:nvSpPr>
            <p:cNvPr id="29" name="Rectangle 28"/>
            <p:cNvSpPr/>
            <p:nvPr/>
          </p:nvSpPr>
          <p:spPr>
            <a:xfrm>
              <a:off x="5038833" y="1268705"/>
              <a:ext cx="2130333" cy="242834"/>
            </a:xfrm>
            <a:prstGeom prst="rect">
              <a:avLst/>
            </a:prstGeom>
            <a:solidFill>
              <a:schemeClr val="accent3"/>
            </a:solid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defTabSz="822107"/>
              <a:r>
                <a:rPr lang="en-US" sz="717" b="1" dirty="0">
                  <a:solidFill>
                    <a:schemeClr val="bg1"/>
                  </a:solidFill>
                  <a:latin typeface="+mj-lt"/>
                  <a:ea typeface="Verdana" panose="020B0604030504040204" pitchFamily="34" charset="0"/>
                  <a:cs typeface="Verdana" panose="020B0604030504040204" pitchFamily="34" charset="0"/>
                </a:rPr>
                <a:t>Ma’aden</a:t>
              </a:r>
            </a:p>
          </p:txBody>
        </p:sp>
        <p:sp>
          <p:nvSpPr>
            <p:cNvPr id="30" name="Rectangle 29"/>
            <p:cNvSpPr/>
            <p:nvPr/>
          </p:nvSpPr>
          <p:spPr>
            <a:xfrm>
              <a:off x="5038833" y="2242541"/>
              <a:ext cx="2130333" cy="318039"/>
            </a:xfrm>
            <a:prstGeom prst="rect">
              <a:avLst/>
            </a:prstGeom>
            <a:solidFill>
              <a:schemeClr val="accent3"/>
            </a:solid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US" sz="717" b="1" dirty="0">
                  <a:solidFill>
                    <a:srgbClr val="FFFFFF"/>
                  </a:solidFill>
                  <a:ea typeface="Open Sans Light" panose="020B0306030504020204" pitchFamily="34" charset="0"/>
                  <a:cs typeface="Open Sans Light" panose="020B0306030504020204" pitchFamily="34" charset="0"/>
                </a:rPr>
                <a:t>Project  Details</a:t>
              </a:r>
            </a:p>
          </p:txBody>
        </p:sp>
        <p:sp>
          <p:nvSpPr>
            <p:cNvPr id="31" name="Rectangle 30"/>
            <p:cNvSpPr/>
            <p:nvPr/>
          </p:nvSpPr>
          <p:spPr>
            <a:xfrm>
              <a:off x="7316101" y="1268704"/>
              <a:ext cx="2131851" cy="4961767"/>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endParaRPr lang="en-GB" sz="787" dirty="0">
                <a:solidFill>
                  <a:prstClr val="white"/>
                </a:solidFill>
                <a:latin typeface="+mj-lt"/>
                <a:ea typeface="Open Sans Light" panose="020B0306030504020204" pitchFamily="34" charset="0"/>
                <a:cs typeface="Open Sans Light" panose="020B0306030504020204" pitchFamily="34" charset="0"/>
              </a:endParaRPr>
            </a:p>
          </p:txBody>
        </p:sp>
        <p:sp>
          <p:nvSpPr>
            <p:cNvPr id="32" name="Rectangle 31"/>
            <p:cNvSpPr/>
            <p:nvPr/>
          </p:nvSpPr>
          <p:spPr>
            <a:xfrm>
              <a:off x="7316101" y="1268705"/>
              <a:ext cx="2130333" cy="242834"/>
            </a:xfrm>
            <a:prstGeom prst="rect">
              <a:avLst/>
            </a:prstGeom>
            <a:solidFill>
              <a:schemeClr val="accent4"/>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US" sz="707" b="1" dirty="0">
                  <a:solidFill>
                    <a:prstClr val="white"/>
                  </a:solidFill>
                  <a:latin typeface="+mj-lt"/>
                  <a:ea typeface="Open Sans Light" panose="020B0306030504020204" pitchFamily="34" charset="0"/>
                  <a:cs typeface="Open Sans Light" panose="020B0306030504020204" pitchFamily="34" charset="0"/>
                </a:rPr>
                <a:t>OSN</a:t>
              </a:r>
            </a:p>
          </p:txBody>
        </p:sp>
        <p:sp>
          <p:nvSpPr>
            <p:cNvPr id="34" name="Rectangle 33"/>
            <p:cNvSpPr/>
            <p:nvPr/>
          </p:nvSpPr>
          <p:spPr>
            <a:xfrm>
              <a:off x="7316101" y="2242541"/>
              <a:ext cx="2130333" cy="318039"/>
            </a:xfrm>
            <a:prstGeom prst="rect">
              <a:avLst/>
            </a:prstGeom>
            <a:solidFill>
              <a:schemeClr val="accent4"/>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US" sz="717" b="1" dirty="0">
                  <a:solidFill>
                    <a:srgbClr val="FFFFFF"/>
                  </a:solidFill>
                  <a:ea typeface="Open Sans Light" panose="020B0306030504020204" pitchFamily="34" charset="0"/>
                  <a:cs typeface="Open Sans Light" panose="020B0306030504020204" pitchFamily="34" charset="0"/>
                </a:rPr>
                <a:t>Project  Details</a:t>
              </a:r>
            </a:p>
          </p:txBody>
        </p:sp>
        <p:sp>
          <p:nvSpPr>
            <p:cNvPr id="35" name="Rectangle 34"/>
            <p:cNvSpPr/>
            <p:nvPr/>
          </p:nvSpPr>
          <p:spPr>
            <a:xfrm>
              <a:off x="556176" y="2582857"/>
              <a:ext cx="2068107" cy="816566"/>
            </a:xfrm>
            <a:prstGeom prst="rect">
              <a:avLst/>
            </a:prstGeom>
          </p:spPr>
          <p:txBody>
            <a:bodyPr wrap="square" lIns="72018" tIns="36010" rIns="72018" bIns="36010">
              <a:spAutoFit/>
            </a:bodyPr>
            <a:lstStyle/>
            <a:p>
              <a:pPr marL="154145" indent="-154145">
                <a:buFont typeface="Arial" panose="020B0604020202020204" pitchFamily="34" charset="0"/>
                <a:buChar char="•"/>
              </a:pPr>
              <a:endParaRPr lang="en-US" sz="807" b="1" dirty="0"/>
            </a:p>
            <a:p>
              <a:pPr marL="154145" indent="-154145">
                <a:buFont typeface="Arial" panose="020B0604020202020204" pitchFamily="34" charset="0"/>
                <a:buChar char="•"/>
              </a:pPr>
              <a:endParaRPr lang="en-US" sz="807" b="1" dirty="0"/>
            </a:p>
            <a:p>
              <a:pPr defTabSz="822107">
                <a:spcBef>
                  <a:spcPts val="272"/>
                </a:spcBef>
              </a:pPr>
              <a:endParaRPr lang="en-US" sz="807" dirty="0">
                <a:latin typeface="Verdana" panose="020B0604030504040204" pitchFamily="34" charset="0"/>
                <a:ea typeface="Verdana" panose="020B0604030504040204" pitchFamily="34" charset="0"/>
                <a:cs typeface="Verdana" panose="020B0604030504040204" pitchFamily="34" charset="0"/>
              </a:endParaRPr>
            </a:p>
            <a:p>
              <a:pPr marL="154145" indent="-154145" defTabSz="822107">
                <a:spcBef>
                  <a:spcPts val="272"/>
                </a:spcBef>
                <a:buFont typeface="Arial" panose="020B0604020202020204" pitchFamily="34" charset="0"/>
                <a:buChar char="•"/>
              </a:pPr>
              <a:endParaRPr lang="en-US" sz="807" dirty="0">
                <a:latin typeface="Verdana" panose="020B0604030504040204" pitchFamily="34" charset="0"/>
                <a:ea typeface="Verdana" panose="020B0604030504040204" pitchFamily="34" charset="0"/>
                <a:cs typeface="Verdana" panose="020B0604030504040204" pitchFamily="34" charset="0"/>
              </a:endParaRPr>
            </a:p>
            <a:p>
              <a:pPr defTabSz="822107">
                <a:spcBef>
                  <a:spcPts val="272"/>
                </a:spcBef>
              </a:pPr>
              <a:endParaRPr lang="en-US" sz="807" dirty="0">
                <a:latin typeface="Verdana" panose="020B0604030504040204" pitchFamily="34" charset="0"/>
                <a:ea typeface="Verdana" panose="020B0604030504040204" pitchFamily="34" charset="0"/>
                <a:cs typeface="Verdana" panose="020B0604030504040204" pitchFamily="34" charset="0"/>
              </a:endParaRPr>
            </a:p>
          </p:txBody>
        </p:sp>
        <p:sp>
          <p:nvSpPr>
            <p:cNvPr id="36" name="Rectangle 35"/>
            <p:cNvSpPr/>
            <p:nvPr/>
          </p:nvSpPr>
          <p:spPr>
            <a:xfrm>
              <a:off x="5040568" y="2560580"/>
              <a:ext cx="2179735" cy="2062103"/>
            </a:xfrm>
            <a:prstGeom prst="rect">
              <a:avLst/>
            </a:prstGeom>
          </p:spPr>
          <p:txBody>
            <a:bodyPr wrap="square">
              <a:spAutoFit/>
            </a:bodyPr>
            <a:lstStyle/>
            <a:p>
              <a:pPr algn="just">
                <a:defRPr/>
              </a:pPr>
              <a:r>
                <a:rPr lang="en-US" sz="791" dirty="0"/>
                <a:t>Deloitte &amp; Touche M.E. has been awarded the contract to implement end-to-end Business Continuity Management System for Ma’aden Corporate and all of its business units and affiliate companies including a review of its emergency response procedures for its mines and sites. MA’ADEN has engaged Deloitte to assist in the development of the enterprise wide Enterprise Risk Management (ERM) Program and the BCM Program concurrently. The Project is expected to last 2 years at the initial onset and to cover the entire units and sites in scope.</a:t>
              </a:r>
            </a:p>
          </p:txBody>
        </p:sp>
        <p:sp>
          <p:nvSpPr>
            <p:cNvPr id="37" name="Rectangle 36"/>
            <p:cNvSpPr/>
            <p:nvPr/>
          </p:nvSpPr>
          <p:spPr>
            <a:xfrm>
              <a:off x="485260" y="2576384"/>
              <a:ext cx="2138349" cy="954107"/>
            </a:xfrm>
            <a:prstGeom prst="rect">
              <a:avLst/>
            </a:prstGeom>
          </p:spPr>
          <p:txBody>
            <a:bodyPr wrap="square">
              <a:spAutoFit/>
            </a:bodyPr>
            <a:lstStyle/>
            <a:p>
              <a:pPr algn="just">
                <a:defRPr/>
              </a:pPr>
              <a:r>
                <a:rPr lang="en-US" sz="791" dirty="0"/>
                <a:t>Deloitte’s BCM team assisted SNB for a compressive Disaster Recovery (DR) Assessment and helped them to developed an IT Business Continuity Management Program in line with the SAMA BCM Requirements and ISO 22301 Standard requirements. </a:t>
              </a:r>
            </a:p>
          </p:txBody>
        </p:sp>
        <p:sp>
          <p:nvSpPr>
            <p:cNvPr id="38" name="Rectangle 37"/>
            <p:cNvSpPr/>
            <p:nvPr/>
          </p:nvSpPr>
          <p:spPr>
            <a:xfrm>
              <a:off x="7316101" y="2560580"/>
              <a:ext cx="2130333" cy="1858970"/>
            </a:xfrm>
            <a:prstGeom prst="rect">
              <a:avLst/>
            </a:prstGeom>
          </p:spPr>
          <p:txBody>
            <a:bodyPr wrap="square">
              <a:spAutoFit/>
            </a:bodyPr>
            <a:lstStyle/>
            <a:p>
              <a:pPr algn="just">
                <a:defRPr/>
              </a:pPr>
              <a:r>
                <a:rPr lang="en-US" sz="791" dirty="0"/>
                <a:t>Deloitte &amp; Touche M.E. led the development and implementation efforts for a comprehensive Business Continuity Management program for OSN’s operations.  We conducted organization-wide business impact analysis outlining the recovery time and recovery point objectives for the organization’s critical business processes.  Each technology application supporting the various processes has been identified, along with its corresponding recovery objectives.</a:t>
              </a:r>
            </a:p>
          </p:txBody>
        </p:sp>
        <p:sp>
          <p:nvSpPr>
            <p:cNvPr id="39" name="Rectangle 38"/>
            <p:cNvSpPr/>
            <p:nvPr/>
          </p:nvSpPr>
          <p:spPr>
            <a:xfrm>
              <a:off x="2765339" y="2560580"/>
              <a:ext cx="2130333" cy="1101840"/>
            </a:xfrm>
            <a:prstGeom prst="rect">
              <a:avLst/>
            </a:prstGeom>
          </p:spPr>
          <p:txBody>
            <a:bodyPr wrap="square">
              <a:spAutoFit/>
            </a:bodyPr>
            <a:lstStyle/>
            <a:p>
              <a:pPr algn="just">
                <a:defRPr/>
              </a:pPr>
              <a:r>
                <a:rPr lang="en-US" sz="791" dirty="0"/>
                <a:t>Deloitte’s BCM team led the development and implementation efforts for a comprehensive business continuity management system for SEDCO Holding.  The project includes the development of main strategies and plans for critical departments within SEDCO Holding.</a:t>
              </a:r>
            </a:p>
          </p:txBody>
        </p:sp>
        <p:sp>
          <p:nvSpPr>
            <p:cNvPr id="40" name="Rectangle 39"/>
            <p:cNvSpPr/>
            <p:nvPr/>
          </p:nvSpPr>
          <p:spPr>
            <a:xfrm>
              <a:off x="2761381" y="1268704"/>
              <a:ext cx="2131851" cy="4961767"/>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endParaRPr lang="en-GB" sz="787" dirty="0">
                <a:solidFill>
                  <a:prstClr val="white"/>
                </a:solidFill>
                <a:latin typeface="+mj-lt"/>
                <a:ea typeface="Open Sans Light" panose="020B0306030504020204" pitchFamily="34" charset="0"/>
                <a:cs typeface="Open Sans Light" panose="020B0306030504020204" pitchFamily="34" charset="0"/>
              </a:endParaRPr>
            </a:p>
          </p:txBody>
        </p:sp>
        <p:sp>
          <p:nvSpPr>
            <p:cNvPr id="41" name="Rectangle 40"/>
            <p:cNvSpPr/>
            <p:nvPr/>
          </p:nvSpPr>
          <p:spPr>
            <a:xfrm>
              <a:off x="2761380" y="1268705"/>
              <a:ext cx="2130333" cy="242834"/>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GB" sz="717" b="1" dirty="0">
                  <a:solidFill>
                    <a:prstClr val="white"/>
                  </a:solidFill>
                  <a:latin typeface="+mj-lt"/>
                  <a:ea typeface="Open Sans Light" panose="020B0306030504020204" pitchFamily="34" charset="0"/>
                  <a:cs typeface="Open Sans Light" panose="020B0306030504020204" pitchFamily="34" charset="0"/>
                </a:rPr>
                <a:t>SEDCO</a:t>
              </a:r>
            </a:p>
          </p:txBody>
        </p:sp>
        <p:sp>
          <p:nvSpPr>
            <p:cNvPr id="42" name="Rectangle 41"/>
            <p:cNvSpPr/>
            <p:nvPr/>
          </p:nvSpPr>
          <p:spPr>
            <a:xfrm>
              <a:off x="2761380" y="2242541"/>
              <a:ext cx="2130333" cy="318039"/>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US" sz="717" b="1" dirty="0">
                  <a:solidFill>
                    <a:srgbClr val="FFFFFF"/>
                  </a:solidFill>
                  <a:ea typeface="Open Sans Light" panose="020B0306030504020204" pitchFamily="34" charset="0"/>
                  <a:cs typeface="Open Sans Light" panose="020B0306030504020204" pitchFamily="34" charset="0"/>
                </a:rPr>
                <a:t>Project  Details</a:t>
              </a:r>
            </a:p>
          </p:txBody>
        </p:sp>
        <p:pic>
          <p:nvPicPr>
            <p:cNvPr id="43" name="Picture 42"/>
            <p:cNvPicPr/>
            <p:nvPr/>
          </p:nvPicPr>
          <p:blipFill>
            <a:blip r:embed="rId2" cstate="print"/>
            <a:srcRect/>
            <a:stretch>
              <a:fillRect/>
            </a:stretch>
          </p:blipFill>
          <p:spPr bwMode="auto">
            <a:xfrm>
              <a:off x="2783587" y="1592298"/>
              <a:ext cx="2108126" cy="579401"/>
            </a:xfrm>
            <a:prstGeom prst="rect">
              <a:avLst/>
            </a:prstGeom>
            <a:noFill/>
            <a:ln w="9525">
              <a:noFill/>
              <a:miter lim="800000"/>
              <a:headEnd/>
              <a:tailEnd/>
            </a:ln>
          </p:spPr>
        </p:pic>
        <p:pic>
          <p:nvPicPr>
            <p:cNvPr id="54" name="Picture 13" descr="Image result for OS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72074" y="1575484"/>
              <a:ext cx="1408132" cy="59621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C:\Users\haammar\Desktop\Maaden Logo - Good.png"/>
            <p:cNvPicPr/>
            <p:nvPr/>
          </p:nvPicPr>
          <p:blipFill>
            <a:blip r:embed="rId4" cstate="print"/>
            <a:srcRect/>
            <a:stretch>
              <a:fillRect/>
            </a:stretch>
          </p:blipFill>
          <p:spPr bwMode="auto">
            <a:xfrm>
              <a:off x="5387760" y="1537706"/>
              <a:ext cx="1474906" cy="686448"/>
            </a:xfrm>
            <a:prstGeom prst="rect">
              <a:avLst/>
            </a:prstGeom>
            <a:noFill/>
            <a:ln w="9525">
              <a:noFill/>
              <a:miter lim="800000"/>
              <a:headEnd/>
              <a:tailEnd/>
            </a:ln>
          </p:spPr>
        </p:pic>
      </p:grpSp>
      <p:pic>
        <p:nvPicPr>
          <p:cNvPr id="33" name="Picture 32" descr="Saudi National Bank (SNB) Logo PNG Vector (PDF) Free Download">
            <a:extLst>
              <a:ext uri="{FF2B5EF4-FFF2-40B4-BE49-F238E27FC236}">
                <a16:creationId xmlns:a16="http://schemas.microsoft.com/office/drawing/2014/main" id="{09C0BD69-F026-491B-8447-A78260F7ED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1919" y="1618344"/>
            <a:ext cx="1015903" cy="480861"/>
          </a:xfrm>
          <a:prstGeom prst="rect">
            <a:avLst/>
          </a:prstGeom>
          <a:noFill/>
          <a:extLst>
            <a:ext uri="{909E8E84-426E-40DD-AFC4-6F175D3DCCD1}">
              <a14:hiddenFill xmlns:a14="http://schemas.microsoft.com/office/drawing/2010/main">
                <a:solidFill>
                  <a:srgbClr val="FFFFFF"/>
                </a:solidFill>
              </a14:hiddenFill>
            </a:ext>
          </a:extLst>
        </p:spPr>
      </p:pic>
      <p:sp>
        <p:nvSpPr>
          <p:cNvPr id="44" name="Triangle 28">
            <a:extLst>
              <a:ext uri="{FF2B5EF4-FFF2-40B4-BE49-F238E27FC236}">
                <a16:creationId xmlns:a16="http://schemas.microsoft.com/office/drawing/2014/main" id="{0C13285A-080C-4D8A-BEF6-D676BFF8765C}"/>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46" name="Rectangle 45">
            <a:extLst>
              <a:ext uri="{FF2B5EF4-FFF2-40B4-BE49-F238E27FC236}">
                <a16:creationId xmlns:a16="http://schemas.microsoft.com/office/drawing/2014/main" id="{9D5ACB71-E5DA-4DC4-86CF-5CAE1DE9B6FF}"/>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3716295774"/>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itle 1">
            <a:extLst>
              <a:ext uri="{FF2B5EF4-FFF2-40B4-BE49-F238E27FC236}">
                <a16:creationId xmlns:a16="http://schemas.microsoft.com/office/drawing/2014/main" id="{EED0906B-AAB2-468C-9021-74C9332BCA01}"/>
              </a:ext>
            </a:extLst>
          </p:cNvPr>
          <p:cNvSpPr>
            <a:spLocks noGrp="1"/>
          </p:cNvSpPr>
          <p:nvPr>
            <p:ph type="title"/>
          </p:nvPr>
        </p:nvSpPr>
        <p:spPr>
          <a:xfrm>
            <a:off x="522373" y="430820"/>
            <a:ext cx="11147258" cy="330986"/>
          </a:xfrm>
        </p:spPr>
        <p:txBody>
          <a:bodyPr/>
          <a:lstStyle/>
          <a:p>
            <a:r>
              <a:rPr lang="en-US" sz="2382" dirty="0">
                <a:cs typeface="Calibri" panose="020F0502020204030204" pitchFamily="34" charset="0"/>
              </a:rPr>
              <a:t>Executive Summary</a:t>
            </a:r>
          </a:p>
        </p:txBody>
      </p:sp>
      <p:sp>
        <p:nvSpPr>
          <p:cNvPr id="45" name="Text Placeholder 6">
            <a:extLst>
              <a:ext uri="{FF2B5EF4-FFF2-40B4-BE49-F238E27FC236}">
                <a16:creationId xmlns:a16="http://schemas.microsoft.com/office/drawing/2014/main" id="{EEA9E6B3-FC94-4919-AD0F-0B8973F6AD4A}"/>
              </a:ext>
            </a:extLst>
          </p:cNvPr>
          <p:cNvSpPr>
            <a:spLocks noGrp="1"/>
          </p:cNvSpPr>
          <p:nvPr>
            <p:ph type="body" sz="quarter" idx="13"/>
          </p:nvPr>
        </p:nvSpPr>
        <p:spPr>
          <a:xfrm>
            <a:off x="522373" y="761804"/>
            <a:ext cx="11147258" cy="750193"/>
          </a:xfrm>
        </p:spPr>
        <p:txBody>
          <a:bodyPr/>
          <a:lstStyle/>
          <a:p>
            <a:r>
              <a:rPr lang="en-US" dirty="0">
                <a:solidFill>
                  <a:srgbClr val="575757"/>
                </a:solidFill>
                <a:cs typeface="Calibri" panose="020F0502020204030204" pitchFamily="34" charset="0"/>
              </a:rPr>
              <a:t>Delivery Model Proposition</a:t>
            </a:r>
          </a:p>
        </p:txBody>
      </p:sp>
      <p:sp>
        <p:nvSpPr>
          <p:cNvPr id="113" name="Text Placeholder 1">
            <a:extLst>
              <a:ext uri="{FF2B5EF4-FFF2-40B4-BE49-F238E27FC236}">
                <a16:creationId xmlns:a16="http://schemas.microsoft.com/office/drawing/2014/main" id="{1D587191-3549-4BCB-BEB1-2455D382EFB1}"/>
              </a:ext>
            </a:extLst>
          </p:cNvPr>
          <p:cNvSpPr txBox="1">
            <a:spLocks/>
          </p:cNvSpPr>
          <p:nvPr/>
        </p:nvSpPr>
        <p:spPr>
          <a:xfrm>
            <a:off x="367183" y="1215295"/>
            <a:ext cx="11013083" cy="676154"/>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51920" marR="441774" algn="just" defTabSz="906203">
              <a:spcAft>
                <a:spcPts val="591"/>
              </a:spcAft>
              <a:tabLst>
                <a:tab pos="116422" algn="l"/>
              </a:tabLst>
              <a:defRPr/>
            </a:pPr>
            <a:r>
              <a:rPr lang="en-US" sz="1091" dirty="0">
                <a:latin typeface="Calibri" panose="020F0502020204030204" pitchFamily="34" charset="0"/>
                <a:ea typeface="Verdana" panose="020B0604030504040204" pitchFamily="34" charset="0"/>
                <a:cs typeface="Calibri" panose="020F0502020204030204" pitchFamily="34" charset="0"/>
              </a:rPr>
              <a:t>Based on our understanding of the scope and efforts required to achieve the desired objectives yet keeping the proposition cost-effective and value-add for stc, we are proposing two different delivery models. While the overall project approach remains the same for all phases, each model has different effort and number of deliverables, as described below:</a:t>
            </a:r>
          </a:p>
        </p:txBody>
      </p:sp>
      <p:sp>
        <p:nvSpPr>
          <p:cNvPr id="44" name="Triangle 28">
            <a:extLst>
              <a:ext uri="{FF2B5EF4-FFF2-40B4-BE49-F238E27FC236}">
                <a16:creationId xmlns:a16="http://schemas.microsoft.com/office/drawing/2014/main" id="{C8BC0AD6-9BA1-46D4-A87A-E1251708E295}"/>
              </a:ext>
            </a:extLst>
          </p:cNvPr>
          <p:cNvSpPr/>
          <p:nvPr/>
        </p:nvSpPr>
        <p:spPr>
          <a:xfrm rot="16200000">
            <a:off x="11053748" y="1371995"/>
            <a:ext cx="264966" cy="228419"/>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2" dirty="0">
              <a:latin typeface="Sakkal Majalla" panose="02000000000000000000" pitchFamily="2" charset="-78"/>
              <a:cs typeface="Sakkal Majalla" panose="02000000000000000000" pitchFamily="2" charset="-78"/>
            </a:endParaRPr>
          </a:p>
        </p:txBody>
      </p:sp>
      <p:sp>
        <p:nvSpPr>
          <p:cNvPr id="40" name="Rectangle 39">
            <a:extLst>
              <a:ext uri="{FF2B5EF4-FFF2-40B4-BE49-F238E27FC236}">
                <a16:creationId xmlns:a16="http://schemas.microsoft.com/office/drawing/2014/main" id="{6C34B1CA-EE75-4E51-AFB0-ABA38146439B}"/>
              </a:ext>
            </a:extLst>
          </p:cNvPr>
          <p:cNvSpPr/>
          <p:nvPr/>
        </p:nvSpPr>
        <p:spPr bwMode="gray">
          <a:xfrm>
            <a:off x="1" y="0"/>
            <a:ext cx="165462" cy="6858000"/>
          </a:xfrm>
          <a:prstGeom prst="rect">
            <a:avLst/>
          </a:prstGeom>
          <a:solidFill>
            <a:srgbClr val="7F7F7F"/>
          </a:solidFill>
          <a:ln w="19050" algn="ctr">
            <a:noFill/>
            <a:miter lim="800000"/>
            <a:headEnd/>
            <a:tailEnd/>
          </a:ln>
        </p:spPr>
        <p:txBody>
          <a:bodyPr wrap="square" lIns="88900" tIns="88900" rIns="88900" bIns="88900" rtlCol="0" anchor="b"/>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endParaRPr>
          </a:p>
        </p:txBody>
      </p:sp>
      <p:graphicFrame>
        <p:nvGraphicFramePr>
          <p:cNvPr id="6" name="Table 5">
            <a:extLst>
              <a:ext uri="{FF2B5EF4-FFF2-40B4-BE49-F238E27FC236}">
                <a16:creationId xmlns:a16="http://schemas.microsoft.com/office/drawing/2014/main" id="{1DA7F5BB-0CB1-3A03-0507-3A388A586990}"/>
              </a:ext>
            </a:extLst>
          </p:cNvPr>
          <p:cNvGraphicFramePr>
            <a:graphicFrameLocks noGrp="1"/>
          </p:cNvGraphicFramePr>
          <p:nvPr>
            <p:extLst>
              <p:ext uri="{D42A27DB-BD31-4B8C-83A1-F6EECF244321}">
                <p14:modId xmlns:p14="http://schemas.microsoft.com/office/powerpoint/2010/main" val="1868999590"/>
              </p:ext>
            </p:extLst>
          </p:nvPr>
        </p:nvGraphicFramePr>
        <p:xfrm>
          <a:off x="522372" y="1736001"/>
          <a:ext cx="10358988" cy="4728807"/>
        </p:xfrm>
        <a:graphic>
          <a:graphicData uri="http://schemas.openxmlformats.org/drawingml/2006/table">
            <a:tbl>
              <a:tblPr firstRow="1" bandRow="1">
                <a:tableStyleId>{5C22544A-7EE6-4342-B048-85BDC9FD1C3A}</a:tableStyleId>
              </a:tblPr>
              <a:tblGrid>
                <a:gridCol w="10358988">
                  <a:extLst>
                    <a:ext uri="{9D8B030D-6E8A-4147-A177-3AD203B41FA5}">
                      <a16:colId xmlns:a16="http://schemas.microsoft.com/office/drawing/2014/main" val="4210023559"/>
                    </a:ext>
                  </a:extLst>
                </a:gridCol>
              </a:tblGrid>
              <a:tr h="362195">
                <a:tc>
                  <a:txBody>
                    <a:bodyPr/>
                    <a:lstStyle/>
                    <a:p>
                      <a:r>
                        <a:rPr lang="en-US" sz="1400" dirty="0">
                          <a:latin typeface="Calibri" panose="020F0502020204030204" pitchFamily="34" charset="0"/>
                          <a:cs typeface="Calibri" panose="020F0502020204030204" pitchFamily="34" charset="0"/>
                        </a:rPr>
                        <a:t>Option 1 – Value-based, Cost-effective Scope Delivery</a:t>
                      </a:r>
                    </a:p>
                  </a:txBody>
                  <a:tcPr marL="83127" marR="83127"/>
                </a:tc>
                <a:extLst>
                  <a:ext uri="{0D108BD9-81ED-4DB2-BD59-A6C34878D82A}">
                    <a16:rowId xmlns:a16="http://schemas.microsoft.com/office/drawing/2014/main" val="3668237591"/>
                  </a:ext>
                </a:extLst>
              </a:tr>
              <a:tr h="1490222">
                <a:tc>
                  <a:txBody>
                    <a:bodyPr/>
                    <a:lstStyle/>
                    <a:p>
                      <a:r>
                        <a:rPr lang="en-US" sz="1200" b="1" dirty="0">
                          <a:latin typeface="Calibri" panose="020F0502020204030204" pitchFamily="34" charset="0"/>
                          <a:cs typeface="Calibri" panose="020F0502020204030204" pitchFamily="34" charset="0"/>
                        </a:rPr>
                        <a:t>Phase 1 – BCM Risk Assessment</a:t>
                      </a:r>
                    </a:p>
                    <a:p>
                      <a:r>
                        <a:rPr lang="en-US" sz="1200" u="sng" dirty="0">
                          <a:latin typeface="Calibri" panose="020F0502020204030204" pitchFamily="34" charset="0"/>
                          <a:cs typeface="Calibri" panose="020F0502020204030204" pitchFamily="34" charset="0"/>
                        </a:rPr>
                        <a:t>For stc Head Office and other locations within Riyadh</a:t>
                      </a:r>
                      <a:r>
                        <a:rPr lang="en-US" sz="1200" dirty="0">
                          <a:latin typeface="Calibri" panose="020F0502020204030204" pitchFamily="34" charset="0"/>
                          <a:cs typeface="Calibri" panose="020F0502020204030204" pitchFamily="34" charset="0"/>
                        </a:rPr>
                        <a:t>: Perform onsite risk identification, risk assessment, verification of existing controls and development of risk mitigation plans.</a:t>
                      </a:r>
                    </a:p>
                    <a:p>
                      <a:endParaRPr lang="en-US" sz="1200" dirty="0">
                        <a:latin typeface="Calibri" panose="020F0502020204030204" pitchFamily="34" charset="0"/>
                        <a:cs typeface="Calibri" panose="020F0502020204030204" pitchFamily="34" charset="0"/>
                      </a:endParaRPr>
                    </a:p>
                    <a:p>
                      <a:r>
                        <a:rPr lang="en-US" sz="1200" u="sng" dirty="0">
                          <a:latin typeface="Calibri" panose="020F0502020204030204" pitchFamily="34" charset="0"/>
                          <a:cs typeface="Calibri" panose="020F0502020204030204" pitchFamily="34" charset="0"/>
                        </a:rPr>
                        <a:t>For all stc locations outside Riyadh:</a:t>
                      </a:r>
                      <a:r>
                        <a:rPr lang="en-US" sz="1200" dirty="0">
                          <a:latin typeface="Calibri" panose="020F0502020204030204" pitchFamily="34" charset="0"/>
                          <a:cs typeface="Calibri" panose="020F0502020204030204" pitchFamily="34" charset="0"/>
                        </a:rPr>
                        <a:t> Perform risk identification and risk assessment workshops remotely. The assessment will be limited to interviews and review of documentations. However, no control verification will be performed, and risk mitigation plan will be proposed based on the design of control provided during workshops.</a:t>
                      </a:r>
                    </a:p>
                  </a:txBody>
                  <a:tcPr marL="83127" marR="83127"/>
                </a:tc>
                <a:extLst>
                  <a:ext uri="{0D108BD9-81ED-4DB2-BD59-A6C34878D82A}">
                    <a16:rowId xmlns:a16="http://schemas.microsoft.com/office/drawing/2014/main" val="2059220975"/>
                  </a:ext>
                </a:extLst>
              </a:tr>
              <a:tr h="564081">
                <a:tc>
                  <a:txBody>
                    <a:bodyPr/>
                    <a:lstStyle/>
                    <a:p>
                      <a:r>
                        <a:rPr lang="en-US" sz="1200" b="1" dirty="0">
                          <a:latin typeface="Calibri" panose="020F0502020204030204" pitchFamily="34" charset="0"/>
                          <a:cs typeface="Calibri" panose="020F0502020204030204" pitchFamily="34" charset="0"/>
                        </a:rPr>
                        <a:t>Phase 2 – BCM Strategy and Roadmap</a:t>
                      </a:r>
                    </a:p>
                    <a:p>
                      <a:r>
                        <a:rPr lang="en-US" sz="1200" dirty="0">
                          <a:latin typeface="Calibri" panose="020F0502020204030204" pitchFamily="34" charset="0"/>
                          <a:cs typeface="Calibri" panose="020F0502020204030204" pitchFamily="34" charset="0"/>
                        </a:rPr>
                        <a:t>Perform a current maturity assessment of stc’s BCMS against international standards and best practices. Develop a 3-year BCM Strategy and roadmap to achieve the target BCMS maturity. Also review and enhance the BCM recovery strategies based on the BIA performed by stc and risk assessment performed in Phase 1.</a:t>
                      </a:r>
                    </a:p>
                  </a:txBody>
                  <a:tcPr marL="83127" marR="83127"/>
                </a:tc>
                <a:extLst>
                  <a:ext uri="{0D108BD9-81ED-4DB2-BD59-A6C34878D82A}">
                    <a16:rowId xmlns:a16="http://schemas.microsoft.com/office/drawing/2014/main" val="713737051"/>
                  </a:ext>
                </a:extLst>
              </a:tr>
              <a:tr h="1047590">
                <a:tc>
                  <a:txBody>
                    <a:bodyPr/>
                    <a:lstStyle/>
                    <a:p>
                      <a:r>
                        <a:rPr lang="en-US" sz="1200" b="1" dirty="0">
                          <a:latin typeface="Calibri" panose="020F0502020204030204" pitchFamily="34" charset="0"/>
                          <a:cs typeface="Calibri" panose="020F0502020204030204" pitchFamily="34" charset="0"/>
                        </a:rPr>
                        <a:t>Phase 3 - Plans Review and Enhancement</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Review and enhance business continuity plan (BCP) template and update BCPs</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Review and enhance incident management plans (maximum 10 plans), centralized crisis management plan and centralized crisis communication plan</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Review and update centralized IT disaster recovery plan and a maximum of 20 selected technical recovery plans</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Develop emergency response plan (ERP) template to be used by stc departments</a:t>
                      </a:r>
                    </a:p>
                  </a:txBody>
                  <a:tcPr marL="83127" marR="83127"/>
                </a:tc>
                <a:extLst>
                  <a:ext uri="{0D108BD9-81ED-4DB2-BD59-A6C34878D82A}">
                    <a16:rowId xmlns:a16="http://schemas.microsoft.com/office/drawing/2014/main" val="140118350"/>
                  </a:ext>
                </a:extLst>
              </a:tr>
              <a:tr h="362195">
                <a:tc>
                  <a:txBody>
                    <a:bodyPr/>
                    <a:lstStyle/>
                    <a:p>
                      <a:r>
                        <a:rPr lang="en-US" sz="1200" b="1" dirty="0">
                          <a:latin typeface="Calibri" panose="020F0502020204030204" pitchFamily="34" charset="0"/>
                          <a:cs typeface="Calibri" panose="020F0502020204030204" pitchFamily="34" charset="0"/>
                        </a:rPr>
                        <a:t>Phase 4 – BCM Exercising</a:t>
                      </a:r>
                    </a:p>
                    <a:p>
                      <a:pPr marL="171450" indent="-171450" algn="l" defTabSz="1208241" rtl="0" eaLnBrk="1" latinLnBrk="0" hangingPunct="1">
                        <a:buFont typeface="Arial" panose="020B0604020202020204" pitchFamily="34" charset="0"/>
                        <a:buChar char="•"/>
                      </a:pPr>
                      <a:r>
                        <a:rPr lang="en-US" sz="1200" kern="1200" dirty="0">
                          <a:solidFill>
                            <a:schemeClr val="dk1"/>
                          </a:solidFill>
                          <a:latin typeface="Calibri" panose="020F0502020204030204" pitchFamily="34" charset="0"/>
                          <a:ea typeface="+mn-ea"/>
                          <a:cs typeface="Calibri" panose="020F0502020204030204" pitchFamily="34" charset="0"/>
                        </a:rPr>
                        <a:t>Develop BCM Exercising Program</a:t>
                      </a:r>
                    </a:p>
                    <a:p>
                      <a:pPr marL="171450" indent="-171450" algn="l" defTabSz="1208241" rtl="0" eaLnBrk="1" latinLnBrk="0" hangingPunct="1">
                        <a:buFont typeface="Arial" panose="020B0604020202020204" pitchFamily="34" charset="0"/>
                        <a:buChar char="•"/>
                      </a:pPr>
                      <a:r>
                        <a:rPr lang="en-US" sz="1200" kern="1200" dirty="0">
                          <a:solidFill>
                            <a:schemeClr val="dk1"/>
                          </a:solidFill>
                          <a:latin typeface="Calibri" panose="020F0502020204030204" pitchFamily="34" charset="0"/>
                          <a:ea typeface="+mn-ea"/>
                          <a:cs typeface="Calibri" panose="020F0502020204030204" pitchFamily="34" charset="0"/>
                        </a:rPr>
                        <a:t>Identify ten (10) different test scenarios</a:t>
                      </a:r>
                    </a:p>
                    <a:p>
                      <a:pPr marL="171450" indent="-171450" algn="l" defTabSz="1208241" rtl="0" eaLnBrk="1" latinLnBrk="0" hangingPunct="1">
                        <a:buFont typeface="Arial" panose="020B0604020202020204" pitchFamily="34" charset="0"/>
                        <a:buChar char="•"/>
                      </a:pPr>
                      <a:r>
                        <a:rPr lang="en-US" sz="1200" kern="1200" dirty="0">
                          <a:solidFill>
                            <a:schemeClr val="dk1"/>
                          </a:solidFill>
                          <a:latin typeface="Calibri" panose="020F0502020204030204" pitchFamily="34" charset="0"/>
                          <a:ea typeface="+mn-ea"/>
                          <a:cs typeface="Calibri" panose="020F0502020204030204" pitchFamily="34" charset="0"/>
                        </a:rPr>
                        <a:t>Conduct seven (07) tabletop exercises covering IMPs, BCPs, IT DRP, TRP, CMP and CCP</a:t>
                      </a:r>
                    </a:p>
                    <a:p>
                      <a:pPr marL="171450" indent="-171450" algn="l" defTabSz="1208241" rtl="0" eaLnBrk="1" latinLnBrk="0" hangingPunct="1">
                        <a:buFont typeface="Arial" panose="020B0604020202020204" pitchFamily="34" charset="0"/>
                        <a:buChar char="•"/>
                      </a:pPr>
                      <a:r>
                        <a:rPr lang="en-US" sz="1200" kern="1200" dirty="0">
                          <a:solidFill>
                            <a:schemeClr val="dk1"/>
                          </a:solidFill>
                          <a:latin typeface="Calibri" panose="020F0502020204030204" pitchFamily="34" charset="0"/>
                          <a:ea typeface="+mn-ea"/>
                          <a:cs typeface="Calibri" panose="020F0502020204030204" pitchFamily="34" charset="0"/>
                        </a:rPr>
                        <a:t>Conduct three (03) crisis simulations covering CMP and CCP</a:t>
                      </a:r>
                    </a:p>
                    <a:p>
                      <a:pPr marL="171450" indent="-171450" algn="l" defTabSz="1208241" rtl="0" eaLnBrk="1" latinLnBrk="0" hangingPunct="1">
                        <a:buFont typeface="Arial" panose="020B0604020202020204" pitchFamily="34" charset="0"/>
                        <a:buChar char="•"/>
                      </a:pPr>
                      <a:r>
                        <a:rPr lang="en-US" sz="1200" kern="1200" dirty="0">
                          <a:solidFill>
                            <a:schemeClr val="dk1"/>
                          </a:solidFill>
                          <a:latin typeface="Calibri" panose="020F0502020204030204" pitchFamily="34" charset="0"/>
                          <a:ea typeface="+mn-ea"/>
                          <a:cs typeface="Calibri" panose="020F0502020204030204" pitchFamily="34" charset="0"/>
                        </a:rPr>
                        <a:t>Develop post-exercise reports</a:t>
                      </a:r>
                    </a:p>
                  </a:txBody>
                  <a:tcPr marL="83127" marR="83127"/>
                </a:tc>
                <a:extLst>
                  <a:ext uri="{0D108BD9-81ED-4DB2-BD59-A6C34878D82A}">
                    <a16:rowId xmlns:a16="http://schemas.microsoft.com/office/drawing/2014/main" val="3427196031"/>
                  </a:ext>
                </a:extLst>
              </a:tr>
            </a:tbl>
          </a:graphicData>
        </a:graphic>
      </p:graphicFrame>
    </p:spTree>
    <p:extLst>
      <p:ext uri="{BB962C8B-B14F-4D97-AF65-F5344CB8AC3E}">
        <p14:creationId xmlns:p14="http://schemas.microsoft.com/office/powerpoint/2010/main" val="3479607621"/>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a:extLst>
              <a:ext uri="{FF2B5EF4-FFF2-40B4-BE49-F238E27FC236}">
                <a16:creationId xmlns:a16="http://schemas.microsoft.com/office/drawing/2014/main" id="{D709AC0C-89C3-44FD-851F-819E92A0D2A4}"/>
              </a:ext>
            </a:extLst>
          </p:cNvPr>
          <p:cNvSpPr>
            <a:spLocks noGrp="1"/>
          </p:cNvSpPr>
          <p:nvPr>
            <p:ph type="title"/>
          </p:nvPr>
        </p:nvSpPr>
        <p:spPr>
          <a:xfrm>
            <a:off x="522373" y="430820"/>
            <a:ext cx="11147258" cy="330986"/>
          </a:xfrm>
        </p:spPr>
        <p:txBody>
          <a:bodyPr vert="horz" lIns="0" tIns="0" rIns="0" bIns="0" rtlCol="0" anchor="t" anchorCtr="0">
            <a:noAutofit/>
          </a:bodyPr>
          <a:lstStyle/>
          <a:p>
            <a:r>
              <a:rPr lang="en-US" sz="2382" dirty="0"/>
              <a:t>Our Credentials</a:t>
            </a:r>
          </a:p>
        </p:txBody>
      </p:sp>
      <p:grpSp>
        <p:nvGrpSpPr>
          <p:cNvPr id="3" name="Group 2"/>
          <p:cNvGrpSpPr/>
          <p:nvPr/>
        </p:nvGrpSpPr>
        <p:grpSpPr>
          <a:xfrm>
            <a:off x="1656637" y="1288857"/>
            <a:ext cx="8878735" cy="4915492"/>
            <a:chOff x="2761380" y="1268704"/>
            <a:chExt cx="8962321" cy="4961767"/>
          </a:xfrm>
        </p:grpSpPr>
        <p:sp>
          <p:nvSpPr>
            <p:cNvPr id="33" name="Rectangle 32"/>
            <p:cNvSpPr/>
            <p:nvPr/>
          </p:nvSpPr>
          <p:spPr>
            <a:xfrm>
              <a:off x="5038834" y="1268704"/>
              <a:ext cx="2131851" cy="4961767"/>
            </a:xfrm>
            <a:prstGeom prst="rect">
              <a:avLst/>
            </a:prstGeom>
            <a:no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endParaRPr lang="en-GB" sz="787" dirty="0">
                <a:solidFill>
                  <a:prstClr val="white"/>
                </a:solidFill>
                <a:latin typeface="+mj-lt"/>
                <a:ea typeface="Open Sans Light" panose="020B0306030504020204" pitchFamily="34" charset="0"/>
                <a:cs typeface="Open Sans Light" panose="020B0306030504020204" pitchFamily="34" charset="0"/>
              </a:endParaRPr>
            </a:p>
          </p:txBody>
        </p:sp>
        <p:sp>
          <p:nvSpPr>
            <p:cNvPr id="44" name="Rectangle 43"/>
            <p:cNvSpPr/>
            <p:nvPr/>
          </p:nvSpPr>
          <p:spPr>
            <a:xfrm>
              <a:off x="5038833" y="1268705"/>
              <a:ext cx="2130333" cy="242834"/>
            </a:xfrm>
            <a:prstGeom prst="rect">
              <a:avLst/>
            </a:prstGeom>
            <a:solidFill>
              <a:schemeClr val="accent3"/>
            </a:solid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defTabSz="822107"/>
              <a:r>
                <a:rPr lang="en-US" sz="717" b="1" dirty="0">
                  <a:solidFill>
                    <a:schemeClr val="bg1"/>
                  </a:solidFill>
                  <a:latin typeface="+mj-lt"/>
                  <a:ea typeface="Verdana" panose="020B0604030504040204" pitchFamily="34" charset="0"/>
                  <a:cs typeface="Verdana" panose="020B0604030504040204" pitchFamily="34" charset="0"/>
                </a:rPr>
                <a:t>TECOM Group</a:t>
              </a:r>
            </a:p>
          </p:txBody>
        </p:sp>
        <p:sp>
          <p:nvSpPr>
            <p:cNvPr id="45" name="Rectangle 44"/>
            <p:cNvSpPr/>
            <p:nvPr/>
          </p:nvSpPr>
          <p:spPr>
            <a:xfrm>
              <a:off x="5038833" y="2242541"/>
              <a:ext cx="2130333" cy="318039"/>
            </a:xfrm>
            <a:prstGeom prst="rect">
              <a:avLst/>
            </a:prstGeom>
            <a:solidFill>
              <a:schemeClr val="accent3"/>
            </a:solid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defTabSz="822107">
                <a:spcBef>
                  <a:spcPts val="272"/>
                </a:spcBef>
              </a:pPr>
              <a:r>
                <a:rPr lang="en-US" sz="717" b="1" dirty="0">
                  <a:solidFill>
                    <a:schemeClr val="bg1"/>
                  </a:solidFill>
                  <a:latin typeface="Verdana" panose="020B0604030504040204" pitchFamily="34" charset="0"/>
                  <a:ea typeface="Verdana" panose="020B0604030504040204" pitchFamily="34" charset="0"/>
                  <a:cs typeface="Verdana" panose="020B0604030504040204" pitchFamily="34" charset="0"/>
                </a:rPr>
                <a:t>Project  Details</a:t>
              </a:r>
            </a:p>
          </p:txBody>
        </p:sp>
        <p:sp>
          <p:nvSpPr>
            <p:cNvPr id="46" name="Rectangle 45"/>
            <p:cNvSpPr/>
            <p:nvPr/>
          </p:nvSpPr>
          <p:spPr>
            <a:xfrm>
              <a:off x="5040568" y="2560580"/>
              <a:ext cx="2179735" cy="2923877"/>
            </a:xfrm>
            <a:prstGeom prst="rect">
              <a:avLst/>
            </a:prstGeom>
          </p:spPr>
          <p:txBody>
            <a:bodyPr wrap="square">
              <a:spAutoFit/>
            </a:bodyPr>
            <a:lstStyle/>
            <a:p>
              <a:pPr algn="just">
                <a:defRPr/>
              </a:pPr>
              <a:r>
                <a:rPr lang="en-US" sz="791" dirty="0"/>
                <a:t>Deloitte was engaged to assist in the enhancement of TECOM’s pre-existing Business Continuity Management (BCM) framework. The overall objectives of this engagement aim to focus on the below items:</a:t>
              </a:r>
            </a:p>
            <a:p>
              <a:pPr marL="169914" indent="-169914">
                <a:buFont typeface="Arial" panose="020B0604020202020204" pitchFamily="34" charset="0"/>
                <a:buChar char="•"/>
                <a:defRPr/>
              </a:pPr>
              <a:r>
                <a:rPr lang="en-US" sz="791" dirty="0"/>
                <a:t>Review of existing BCM framework documentation and propose enhancements (if required) to existing framework</a:t>
              </a:r>
            </a:p>
            <a:p>
              <a:pPr marL="169914" indent="-169914">
                <a:buFont typeface="Arial" panose="020B0604020202020204" pitchFamily="34" charset="0"/>
                <a:buChar char="•"/>
                <a:defRPr/>
              </a:pPr>
              <a:r>
                <a:rPr lang="en-US" sz="791" dirty="0"/>
                <a:t>Review and update existing Business Impact Analysis, associated Business Continuity strategies and plans for significant functions and business processes</a:t>
              </a:r>
            </a:p>
            <a:p>
              <a:pPr marL="169914" indent="-169914">
                <a:buFont typeface="Arial" panose="020B0604020202020204" pitchFamily="34" charset="0"/>
                <a:buChar char="•"/>
                <a:defRPr/>
              </a:pPr>
              <a:r>
                <a:rPr lang="en-US" sz="791" dirty="0"/>
                <a:t>Proposal for and execution of appropriately sized BCM tests and future testing schedule</a:t>
              </a:r>
            </a:p>
            <a:p>
              <a:pPr marL="169914" indent="-169914">
                <a:buFont typeface="Arial" panose="020B0604020202020204" pitchFamily="34" charset="0"/>
                <a:buChar char="•"/>
                <a:defRPr/>
              </a:pPr>
              <a:r>
                <a:rPr lang="en-US" sz="791" dirty="0"/>
                <a:t>Provide guidance for assisting TECOM with certification</a:t>
              </a:r>
            </a:p>
            <a:p>
              <a:pPr>
                <a:defRPr/>
              </a:pPr>
              <a:endParaRPr lang="en-US" sz="791" dirty="0"/>
            </a:p>
            <a:p>
              <a:pPr>
                <a:defRPr/>
              </a:pPr>
              <a:r>
                <a:rPr lang="en-US" sz="791" dirty="0"/>
                <a:t>The project was executed over a period of 6 months.</a:t>
              </a:r>
            </a:p>
          </p:txBody>
        </p:sp>
        <p:sp>
          <p:nvSpPr>
            <p:cNvPr id="47" name="Rectangle 46"/>
            <p:cNvSpPr/>
            <p:nvPr/>
          </p:nvSpPr>
          <p:spPr>
            <a:xfrm>
              <a:off x="2765339" y="2560580"/>
              <a:ext cx="2130333" cy="3539430"/>
            </a:xfrm>
            <a:prstGeom prst="rect">
              <a:avLst/>
            </a:prstGeom>
          </p:spPr>
          <p:txBody>
            <a:bodyPr wrap="square">
              <a:spAutoFit/>
            </a:bodyPr>
            <a:lstStyle/>
            <a:p>
              <a:pPr algn="just">
                <a:defRPr/>
              </a:pPr>
              <a:r>
                <a:rPr lang="en-US" sz="791" dirty="0"/>
                <a:t>Deloitte was engaged to conduct a Technology Resilience Assessment at Dubai Airports, where key activities included:</a:t>
              </a:r>
            </a:p>
            <a:p>
              <a:pPr marL="169914" indent="-169914">
                <a:buFont typeface="Arial" panose="020B0604020202020204" pitchFamily="34" charset="0"/>
                <a:buChar char="•"/>
                <a:defRPr/>
              </a:pPr>
              <a:r>
                <a:rPr lang="en-US" sz="791" dirty="0"/>
                <a:t>Performing a complete end-to-end Business Impact Analysis (BIA) for the Business Technology department for the following areas:</a:t>
              </a:r>
            </a:p>
            <a:p>
              <a:pPr marL="271862" indent="-169914">
                <a:buFontTx/>
                <a:buChar char="-"/>
                <a:defRPr/>
              </a:pPr>
              <a:r>
                <a:rPr lang="en-US" sz="791" dirty="0"/>
                <a:t>Data Centers which are on premise at Dubai Airports (DA) and Dubai World Central (DWC)</a:t>
              </a:r>
            </a:p>
            <a:p>
              <a:pPr marL="271862" indent="-169914">
                <a:buFontTx/>
                <a:buChar char="-"/>
                <a:defRPr/>
              </a:pPr>
              <a:r>
                <a:rPr lang="en-US" sz="791" dirty="0"/>
                <a:t>IT infrastructure which is on premise at DA and DWC</a:t>
              </a:r>
            </a:p>
            <a:p>
              <a:pPr marL="271862" indent="-169914">
                <a:buFontTx/>
                <a:buChar char="-"/>
                <a:defRPr/>
              </a:pPr>
              <a:r>
                <a:rPr lang="en-US" sz="791" dirty="0"/>
                <a:t>Network infrastructure</a:t>
              </a:r>
            </a:p>
            <a:p>
              <a:pPr marL="271862" indent="-169914">
                <a:buFontTx/>
                <a:buChar char="-"/>
                <a:defRPr/>
              </a:pPr>
              <a:r>
                <a:rPr lang="en-US" sz="791" dirty="0"/>
                <a:t>All IT services</a:t>
              </a:r>
            </a:p>
            <a:p>
              <a:pPr marL="271862" indent="-169914">
                <a:buFontTx/>
                <a:buChar char="-"/>
                <a:defRPr/>
              </a:pPr>
              <a:r>
                <a:rPr lang="en-US" sz="791" dirty="0"/>
                <a:t>Technology touch points within Dubai Airports Operations</a:t>
              </a:r>
            </a:p>
            <a:p>
              <a:pPr marL="169914" indent="-169914">
                <a:buFont typeface="Arial" panose="020B0604020202020204" pitchFamily="34" charset="0"/>
                <a:buChar char="•"/>
                <a:defRPr/>
              </a:pPr>
              <a:r>
                <a:rPr lang="en-US" sz="791" dirty="0"/>
                <a:t>Identifying the gaps between the recovery requirements outlined in the BIA against DA’s existing recovery capabilities in order to identify a comprehensive set of additional recovery requirements. </a:t>
              </a:r>
            </a:p>
            <a:p>
              <a:pPr marL="169914" indent="-169914">
                <a:buFont typeface="Arial" panose="020B0604020202020204" pitchFamily="34" charset="0"/>
                <a:buChar char="•"/>
                <a:defRPr/>
              </a:pPr>
              <a:r>
                <a:rPr lang="en-US" sz="791" dirty="0"/>
                <a:t>Developing a recommendation report and roadmap to achieve the recovery objectives identified during the BIA report. </a:t>
              </a:r>
            </a:p>
          </p:txBody>
        </p:sp>
        <p:sp>
          <p:nvSpPr>
            <p:cNvPr id="48" name="Rectangle 47"/>
            <p:cNvSpPr/>
            <p:nvPr/>
          </p:nvSpPr>
          <p:spPr>
            <a:xfrm>
              <a:off x="2761381" y="1268704"/>
              <a:ext cx="2131851" cy="4961767"/>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endParaRPr lang="en-GB" sz="787" dirty="0">
                <a:solidFill>
                  <a:prstClr val="white"/>
                </a:solidFill>
                <a:latin typeface="+mj-lt"/>
                <a:ea typeface="Open Sans Light" panose="020B0306030504020204" pitchFamily="34" charset="0"/>
                <a:cs typeface="Open Sans Light" panose="020B0306030504020204" pitchFamily="34" charset="0"/>
              </a:endParaRPr>
            </a:p>
          </p:txBody>
        </p:sp>
        <p:sp>
          <p:nvSpPr>
            <p:cNvPr id="49" name="Rectangle 48"/>
            <p:cNvSpPr/>
            <p:nvPr/>
          </p:nvSpPr>
          <p:spPr>
            <a:xfrm>
              <a:off x="2761380" y="1268705"/>
              <a:ext cx="2130333" cy="242834"/>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US" sz="717" b="1" dirty="0">
                  <a:solidFill>
                    <a:prstClr val="white"/>
                  </a:solidFill>
                  <a:latin typeface="+mj-lt"/>
                  <a:ea typeface="Open Sans Light" panose="020B0306030504020204" pitchFamily="34" charset="0"/>
                  <a:cs typeface="Open Sans Light" panose="020B0306030504020204" pitchFamily="34" charset="0"/>
                </a:rPr>
                <a:t>Dubai Airports</a:t>
              </a:r>
              <a:endParaRPr lang="en-GB" sz="717" b="1" dirty="0">
                <a:solidFill>
                  <a:prstClr val="white"/>
                </a:solidFill>
                <a:latin typeface="+mj-lt"/>
                <a:ea typeface="Open Sans Light" panose="020B0306030504020204" pitchFamily="34" charset="0"/>
                <a:cs typeface="Open Sans Light" panose="020B0306030504020204" pitchFamily="34" charset="0"/>
              </a:endParaRPr>
            </a:p>
          </p:txBody>
        </p:sp>
        <p:sp>
          <p:nvSpPr>
            <p:cNvPr id="50" name="Rectangle 49"/>
            <p:cNvSpPr/>
            <p:nvPr/>
          </p:nvSpPr>
          <p:spPr>
            <a:xfrm>
              <a:off x="2761380" y="2242541"/>
              <a:ext cx="2130333" cy="318039"/>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US" sz="717" b="1" dirty="0">
                  <a:solidFill>
                    <a:srgbClr val="FFFFFF"/>
                  </a:solidFill>
                  <a:latin typeface="+mj-lt"/>
                  <a:ea typeface="Open Sans Light" panose="020B0306030504020204" pitchFamily="34" charset="0"/>
                  <a:cs typeface="Open Sans Light" panose="020B0306030504020204" pitchFamily="34" charset="0"/>
                </a:rPr>
                <a:t>Project  Details</a:t>
              </a:r>
            </a:p>
          </p:txBody>
        </p:sp>
        <p:sp>
          <p:nvSpPr>
            <p:cNvPr id="51" name="Rectangle 50"/>
            <p:cNvSpPr/>
            <p:nvPr/>
          </p:nvSpPr>
          <p:spPr>
            <a:xfrm>
              <a:off x="7316101" y="1268704"/>
              <a:ext cx="2131851" cy="4961767"/>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endParaRPr lang="en-GB" sz="787" dirty="0">
                <a:solidFill>
                  <a:prstClr val="white"/>
                </a:solidFill>
                <a:latin typeface="+mj-lt"/>
                <a:ea typeface="Open Sans Light" panose="020B0306030504020204" pitchFamily="34" charset="0"/>
                <a:cs typeface="Open Sans Light" panose="020B0306030504020204" pitchFamily="34" charset="0"/>
              </a:endParaRPr>
            </a:p>
          </p:txBody>
        </p:sp>
        <p:sp>
          <p:nvSpPr>
            <p:cNvPr id="52" name="Rectangle 51"/>
            <p:cNvSpPr/>
            <p:nvPr/>
          </p:nvSpPr>
          <p:spPr>
            <a:xfrm>
              <a:off x="7316101" y="1268705"/>
              <a:ext cx="2130333" cy="242834"/>
            </a:xfrm>
            <a:prstGeom prst="rect">
              <a:avLst/>
            </a:prstGeom>
            <a:solidFill>
              <a:schemeClr val="accent4"/>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US" sz="707" b="1" dirty="0">
                  <a:solidFill>
                    <a:prstClr val="white"/>
                  </a:solidFill>
                  <a:latin typeface="+mj-lt"/>
                  <a:ea typeface="Open Sans Light" panose="020B0306030504020204" pitchFamily="34" charset="0"/>
                  <a:cs typeface="Open Sans Light" panose="020B0306030504020204" pitchFamily="34" charset="0"/>
                </a:rPr>
                <a:t>Dubai International Financial Center</a:t>
              </a:r>
            </a:p>
          </p:txBody>
        </p:sp>
        <p:sp>
          <p:nvSpPr>
            <p:cNvPr id="57" name="Rectangle 56"/>
            <p:cNvSpPr/>
            <p:nvPr/>
          </p:nvSpPr>
          <p:spPr>
            <a:xfrm>
              <a:off x="7316101" y="2242541"/>
              <a:ext cx="2130333" cy="318039"/>
            </a:xfrm>
            <a:prstGeom prst="rect">
              <a:avLst/>
            </a:prstGeom>
            <a:solidFill>
              <a:schemeClr val="accent4"/>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US" sz="717" b="1" dirty="0">
                  <a:solidFill>
                    <a:srgbClr val="FFFFFF"/>
                  </a:solidFill>
                  <a:latin typeface="+mj-lt"/>
                  <a:ea typeface="Open Sans Light" panose="020B0306030504020204" pitchFamily="34" charset="0"/>
                  <a:cs typeface="Open Sans Light" panose="020B0306030504020204" pitchFamily="34" charset="0"/>
                </a:rPr>
                <a:t>Project  Details</a:t>
              </a:r>
            </a:p>
          </p:txBody>
        </p:sp>
        <p:sp>
          <p:nvSpPr>
            <p:cNvPr id="58" name="Rectangle 57"/>
            <p:cNvSpPr/>
            <p:nvPr/>
          </p:nvSpPr>
          <p:spPr>
            <a:xfrm>
              <a:off x="7316101" y="2560580"/>
              <a:ext cx="2130333" cy="2431435"/>
            </a:xfrm>
            <a:prstGeom prst="rect">
              <a:avLst/>
            </a:prstGeom>
          </p:spPr>
          <p:txBody>
            <a:bodyPr wrap="square">
              <a:spAutoFit/>
            </a:bodyPr>
            <a:lstStyle/>
            <a:p>
              <a:pPr algn="just">
                <a:defRPr/>
              </a:pPr>
              <a:r>
                <a:rPr lang="en-US" sz="791" dirty="0"/>
                <a:t>Deloitte was engaged to conduct a refresh of the existing Business Continuity Management (BCM) frameworks within DIFC. The project duration was </a:t>
              </a:r>
              <a:r>
                <a:rPr lang="en-US" sz="791" b="1" dirty="0"/>
                <a:t>6 months</a:t>
              </a:r>
              <a:r>
                <a:rPr lang="en-US" sz="791" dirty="0"/>
                <a:t>, and the scope of work included:</a:t>
              </a:r>
            </a:p>
            <a:p>
              <a:pPr marL="169914" indent="-169914">
                <a:buFont typeface="Arial" panose="020B0604020202020204" pitchFamily="34" charset="0"/>
                <a:buChar char="•"/>
                <a:defRPr/>
              </a:pPr>
              <a:r>
                <a:rPr lang="en-US" sz="791" dirty="0"/>
                <a:t>Establishing a revamped BCMS Governance Framework</a:t>
              </a:r>
            </a:p>
            <a:p>
              <a:pPr marL="169914" indent="-169914">
                <a:buFont typeface="Arial" panose="020B0604020202020204" pitchFamily="34" charset="0"/>
                <a:buChar char="•"/>
                <a:defRPr/>
              </a:pPr>
              <a:r>
                <a:rPr lang="en-US" sz="791" dirty="0"/>
                <a:t>Conducting BIA and TRA workshops</a:t>
              </a:r>
            </a:p>
            <a:p>
              <a:pPr marL="169914" indent="-169914">
                <a:buFont typeface="Arial" panose="020B0604020202020204" pitchFamily="34" charset="0"/>
                <a:buChar char="•"/>
                <a:defRPr/>
              </a:pPr>
              <a:r>
                <a:rPr lang="en-US" sz="791" dirty="0"/>
                <a:t>Identifying recovery strategies and accordingly establishing Business Continuity Plans</a:t>
              </a:r>
            </a:p>
            <a:p>
              <a:pPr marL="169914" indent="-169914">
                <a:buFont typeface="Arial" panose="020B0604020202020204" pitchFamily="34" charset="0"/>
                <a:buChar char="•"/>
                <a:defRPr/>
              </a:pPr>
              <a:r>
                <a:rPr lang="en-US" sz="791" dirty="0"/>
                <a:t>Developing a Crisis Management Framework and plan for DIFC management</a:t>
              </a:r>
            </a:p>
            <a:p>
              <a:pPr marL="169914" indent="-169914">
                <a:buFont typeface="Arial" panose="020B0604020202020204" pitchFamily="34" charset="0"/>
                <a:buChar char="•"/>
                <a:defRPr/>
              </a:pPr>
              <a:r>
                <a:rPr lang="en-US" sz="791" dirty="0"/>
                <a:t>Conducting BCM training and exercising sessions for selected stakeholders</a:t>
              </a:r>
            </a:p>
          </p:txBody>
        </p:sp>
        <p:pic>
          <p:nvPicPr>
            <p:cNvPr id="59" name="Picture 58"/>
            <p:cNvPicPr>
              <a:picLocks noChangeAspect="1"/>
            </p:cNvPicPr>
            <p:nvPr/>
          </p:nvPicPr>
          <p:blipFill>
            <a:blip r:embed="rId2"/>
            <a:stretch>
              <a:fillRect/>
            </a:stretch>
          </p:blipFill>
          <p:spPr>
            <a:xfrm>
              <a:off x="5342445" y="1548067"/>
              <a:ext cx="1524443" cy="641871"/>
            </a:xfrm>
            <a:prstGeom prst="rect">
              <a:avLst/>
            </a:prstGeom>
          </p:spPr>
        </p:pic>
        <p:pic>
          <p:nvPicPr>
            <p:cNvPr id="60" name="Picture 59"/>
            <p:cNvPicPr>
              <a:picLocks noChangeAspect="1"/>
            </p:cNvPicPr>
            <p:nvPr/>
          </p:nvPicPr>
          <p:blipFill rotWithShape="1">
            <a:blip r:embed="rId3">
              <a:extLst>
                <a:ext uri="{28A0092B-C50C-407E-A947-70E740481C1C}">
                  <a14:useLocalDpi xmlns:a14="http://schemas.microsoft.com/office/drawing/2010/main" val="0"/>
                </a:ext>
              </a:extLst>
            </a:blip>
            <a:srcRect l="7980" t="13085" r="7009" b="17861"/>
            <a:stretch/>
          </p:blipFill>
          <p:spPr>
            <a:xfrm>
              <a:off x="7493250" y="1548285"/>
              <a:ext cx="1873993" cy="669793"/>
            </a:xfrm>
            <a:prstGeom prst="rect">
              <a:avLst/>
            </a:prstGeom>
          </p:spPr>
        </p:pic>
        <p:pic>
          <p:nvPicPr>
            <p:cNvPr id="61" name="Picture 60"/>
            <p:cNvPicPr>
              <a:picLocks noChangeAspect="1"/>
            </p:cNvPicPr>
            <p:nvPr/>
          </p:nvPicPr>
          <p:blipFill>
            <a:blip r:embed="rId4"/>
            <a:stretch>
              <a:fillRect/>
            </a:stretch>
          </p:blipFill>
          <p:spPr>
            <a:xfrm>
              <a:off x="2899696" y="1637975"/>
              <a:ext cx="1853700" cy="422774"/>
            </a:xfrm>
            <a:prstGeom prst="rect">
              <a:avLst/>
            </a:prstGeom>
          </p:spPr>
        </p:pic>
        <p:sp>
          <p:nvSpPr>
            <p:cNvPr id="62" name="Rectangle 61"/>
            <p:cNvSpPr/>
            <p:nvPr/>
          </p:nvSpPr>
          <p:spPr>
            <a:xfrm>
              <a:off x="9591850" y="1268704"/>
              <a:ext cx="2131851" cy="4961767"/>
            </a:xfrm>
            <a:prstGeom prst="rect">
              <a:avLst/>
            </a:prstGeom>
            <a:no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endParaRPr lang="en-GB" sz="787" dirty="0">
                <a:solidFill>
                  <a:prstClr val="white"/>
                </a:solidFill>
                <a:latin typeface="+mj-lt"/>
                <a:ea typeface="Open Sans Light" panose="020B0306030504020204" pitchFamily="34" charset="0"/>
                <a:cs typeface="Open Sans Light" panose="020B0306030504020204" pitchFamily="34" charset="0"/>
              </a:endParaRPr>
            </a:p>
          </p:txBody>
        </p:sp>
        <p:sp>
          <p:nvSpPr>
            <p:cNvPr id="63" name="Rectangle 62"/>
            <p:cNvSpPr/>
            <p:nvPr/>
          </p:nvSpPr>
          <p:spPr>
            <a:xfrm>
              <a:off x="9591850" y="1268705"/>
              <a:ext cx="2130333" cy="242834"/>
            </a:xfrm>
            <a:prstGeom prst="rect">
              <a:avLst/>
            </a:prstGeom>
            <a:solidFill>
              <a:schemeClr val="accent5"/>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US" sz="707" b="1" dirty="0">
                  <a:solidFill>
                    <a:prstClr val="white"/>
                  </a:solidFill>
                  <a:latin typeface="+mj-lt"/>
                  <a:ea typeface="Open Sans Light" panose="020B0306030504020204" pitchFamily="34" charset="0"/>
                  <a:cs typeface="Open Sans Light" panose="020B0306030504020204" pitchFamily="34" charset="0"/>
                </a:rPr>
                <a:t>Aramex</a:t>
              </a:r>
            </a:p>
          </p:txBody>
        </p:sp>
        <p:sp>
          <p:nvSpPr>
            <p:cNvPr id="64" name="Rectangle 63"/>
            <p:cNvSpPr/>
            <p:nvPr/>
          </p:nvSpPr>
          <p:spPr>
            <a:xfrm>
              <a:off x="9591850" y="2242541"/>
              <a:ext cx="2130333" cy="318039"/>
            </a:xfrm>
            <a:prstGeom prst="rect">
              <a:avLst/>
            </a:prstGeom>
            <a:solidFill>
              <a:schemeClr val="accent5"/>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US" sz="717" b="1" dirty="0">
                  <a:solidFill>
                    <a:srgbClr val="FFFFFF"/>
                  </a:solidFill>
                  <a:latin typeface="+mj-lt"/>
                  <a:ea typeface="Open Sans Light" panose="020B0306030504020204" pitchFamily="34" charset="0"/>
                  <a:cs typeface="Open Sans Light" panose="020B0306030504020204" pitchFamily="34" charset="0"/>
                </a:rPr>
                <a:t>Project  Details</a:t>
              </a:r>
            </a:p>
          </p:txBody>
        </p:sp>
        <p:sp>
          <p:nvSpPr>
            <p:cNvPr id="65" name="Rectangle 64"/>
            <p:cNvSpPr/>
            <p:nvPr/>
          </p:nvSpPr>
          <p:spPr>
            <a:xfrm>
              <a:off x="9592851" y="2574440"/>
              <a:ext cx="2130333" cy="2431435"/>
            </a:xfrm>
            <a:prstGeom prst="rect">
              <a:avLst/>
            </a:prstGeom>
          </p:spPr>
          <p:txBody>
            <a:bodyPr wrap="square">
              <a:spAutoFit/>
            </a:bodyPr>
            <a:lstStyle/>
            <a:p>
              <a:pPr algn="just">
                <a:defRPr/>
              </a:pPr>
              <a:r>
                <a:rPr lang="en-US" sz="791" dirty="0"/>
                <a:t>Deloitte &amp; Touche M.E. led the development and implementation efforts for a comprehensive Business Continuity Management program for Aramex operations.  We conducted organization-wide business impact analysis outlining the recovery time and recovery point objectives for the organization’s critical business processes.  Each application supporting the various processes has been identified, along with its corresponding recovery objectives. Using the requirements identified, we are developing recovery and resiliency strategies, design documentation, and business continuity plans for each of Aramex’s critical processes. </a:t>
              </a:r>
            </a:p>
          </p:txBody>
        </p:sp>
        <p:pic>
          <p:nvPicPr>
            <p:cNvPr id="66" name="Picture 11" descr="Image result for arame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08464" y="1629112"/>
              <a:ext cx="1897104" cy="542587"/>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Triangle 28">
            <a:extLst>
              <a:ext uri="{FF2B5EF4-FFF2-40B4-BE49-F238E27FC236}">
                <a16:creationId xmlns:a16="http://schemas.microsoft.com/office/drawing/2014/main" id="{15C68C6A-6F5E-4212-90A7-EC1631118839}"/>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29" name="Rectangle 28">
            <a:extLst>
              <a:ext uri="{FF2B5EF4-FFF2-40B4-BE49-F238E27FC236}">
                <a16:creationId xmlns:a16="http://schemas.microsoft.com/office/drawing/2014/main" id="{2FA9DEFB-982C-45F5-9E8F-C0B48FF8C456}"/>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3076820147"/>
      </p:ext>
    </p:extLst>
  </p:cSld>
  <p:clrMapOvr>
    <a:masterClrMapping/>
  </p:clrMapOvr>
  <p:transition spd="med">
    <p:pull/>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riangle 28">
            <a:extLst>
              <a:ext uri="{FF2B5EF4-FFF2-40B4-BE49-F238E27FC236}">
                <a16:creationId xmlns:a16="http://schemas.microsoft.com/office/drawing/2014/main" id="{F9314F64-20BD-4E75-B177-9A814D8B4F7E}"/>
              </a:ext>
            </a:extLst>
          </p:cNvPr>
          <p:cNvSpPr/>
          <p:nvPr/>
        </p:nvSpPr>
        <p:spPr>
          <a:xfrm rot="16200000">
            <a:off x="11053750" y="6180504"/>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2" dirty="0"/>
          </a:p>
        </p:txBody>
      </p:sp>
      <p:sp>
        <p:nvSpPr>
          <p:cNvPr id="18" name="Title 2">
            <a:extLst>
              <a:ext uri="{FF2B5EF4-FFF2-40B4-BE49-F238E27FC236}">
                <a16:creationId xmlns:a16="http://schemas.microsoft.com/office/drawing/2014/main" id="{D709AC0C-89C3-44FD-851F-819E92A0D2A4}"/>
              </a:ext>
            </a:extLst>
          </p:cNvPr>
          <p:cNvSpPr>
            <a:spLocks noGrp="1"/>
          </p:cNvSpPr>
          <p:nvPr>
            <p:ph type="title"/>
          </p:nvPr>
        </p:nvSpPr>
        <p:spPr>
          <a:xfrm>
            <a:off x="522373" y="430820"/>
            <a:ext cx="11147258" cy="330986"/>
          </a:xfrm>
        </p:spPr>
        <p:txBody>
          <a:bodyPr vert="horz" lIns="0" tIns="0" rIns="0" bIns="0" rtlCol="0" anchor="t" anchorCtr="0">
            <a:noAutofit/>
          </a:bodyPr>
          <a:lstStyle/>
          <a:p>
            <a:r>
              <a:rPr lang="en-US" sz="2400" dirty="0"/>
              <a:t>Our Credentials</a:t>
            </a:r>
          </a:p>
        </p:txBody>
      </p:sp>
      <p:grpSp>
        <p:nvGrpSpPr>
          <p:cNvPr id="2" name="Group 1"/>
          <p:cNvGrpSpPr/>
          <p:nvPr/>
        </p:nvGrpSpPr>
        <p:grpSpPr>
          <a:xfrm>
            <a:off x="1651186" y="1288857"/>
            <a:ext cx="8889637" cy="4915492"/>
            <a:chOff x="483742" y="1268704"/>
            <a:chExt cx="8973325" cy="4961767"/>
          </a:xfrm>
        </p:grpSpPr>
        <p:sp>
          <p:nvSpPr>
            <p:cNvPr id="26" name="Rectangle 25"/>
            <p:cNvSpPr/>
            <p:nvPr/>
          </p:nvSpPr>
          <p:spPr>
            <a:xfrm>
              <a:off x="483742" y="1268704"/>
              <a:ext cx="2131851" cy="4961767"/>
            </a:xfrm>
            <a:prstGeom prst="rect">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endParaRPr lang="en-GB" sz="787" dirty="0">
                <a:solidFill>
                  <a:prstClr val="white"/>
                </a:solidFill>
                <a:latin typeface="+mj-lt"/>
                <a:ea typeface="Open Sans Light" panose="020B0306030504020204" pitchFamily="34" charset="0"/>
                <a:cs typeface="Open Sans Light" panose="020B0306030504020204" pitchFamily="34" charset="0"/>
              </a:endParaRPr>
            </a:p>
          </p:txBody>
        </p:sp>
        <p:sp>
          <p:nvSpPr>
            <p:cNvPr id="27" name="Rectangle 26"/>
            <p:cNvSpPr/>
            <p:nvPr/>
          </p:nvSpPr>
          <p:spPr>
            <a:xfrm>
              <a:off x="483742" y="1268705"/>
              <a:ext cx="2130333" cy="242834"/>
            </a:xfrm>
            <a:prstGeom prst="rect">
              <a:avLst/>
            </a:prstGeom>
            <a:solidFill>
              <a:schemeClr val="accent2"/>
            </a:solidFill>
            <a:ln w="3175">
              <a:solidFill>
                <a:srgbClr val="3C8A2E"/>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GB" sz="707" b="1" dirty="0">
                  <a:solidFill>
                    <a:prstClr val="white"/>
                  </a:solidFill>
                  <a:latin typeface="+mj-lt"/>
                  <a:ea typeface="Open Sans Light" panose="020B0306030504020204" pitchFamily="34" charset="0"/>
                  <a:cs typeface="Open Sans Light" panose="020B0306030504020204" pitchFamily="34" charset="0"/>
                </a:rPr>
                <a:t>Dubai Silicon Oasis Authority</a:t>
              </a:r>
            </a:p>
          </p:txBody>
        </p:sp>
        <p:sp>
          <p:nvSpPr>
            <p:cNvPr id="28" name="Rectangle 27"/>
            <p:cNvSpPr/>
            <p:nvPr/>
          </p:nvSpPr>
          <p:spPr>
            <a:xfrm>
              <a:off x="483742" y="2242541"/>
              <a:ext cx="2130333" cy="318039"/>
            </a:xfrm>
            <a:prstGeom prst="rect">
              <a:avLst/>
            </a:prstGeom>
            <a:solidFill>
              <a:schemeClr val="accent2"/>
            </a:solidFill>
            <a:ln w="3175">
              <a:solidFill>
                <a:srgbClr val="3C8A2E"/>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US" sz="707" b="1" dirty="0">
                  <a:solidFill>
                    <a:srgbClr val="FFFFFF"/>
                  </a:solidFill>
                  <a:latin typeface="+mj-lt"/>
                  <a:ea typeface="Open Sans Light" panose="020B0306030504020204" pitchFamily="34" charset="0"/>
                  <a:cs typeface="Open Sans Light" panose="020B0306030504020204" pitchFamily="34" charset="0"/>
                </a:rPr>
                <a:t>Project  Details</a:t>
              </a:r>
            </a:p>
          </p:txBody>
        </p:sp>
        <p:sp>
          <p:nvSpPr>
            <p:cNvPr id="29" name="Rectangle 28"/>
            <p:cNvSpPr/>
            <p:nvPr/>
          </p:nvSpPr>
          <p:spPr>
            <a:xfrm>
              <a:off x="5038834" y="1268704"/>
              <a:ext cx="2131851" cy="4961767"/>
            </a:xfrm>
            <a:prstGeom prst="rect">
              <a:avLst/>
            </a:prstGeom>
            <a:no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endParaRPr lang="en-GB" sz="787" dirty="0">
                <a:solidFill>
                  <a:prstClr val="white"/>
                </a:solidFill>
                <a:latin typeface="+mj-lt"/>
                <a:ea typeface="Open Sans Light" panose="020B0306030504020204" pitchFamily="34" charset="0"/>
                <a:cs typeface="Open Sans Light" panose="020B0306030504020204" pitchFamily="34" charset="0"/>
              </a:endParaRPr>
            </a:p>
          </p:txBody>
        </p:sp>
        <p:sp>
          <p:nvSpPr>
            <p:cNvPr id="30" name="Rectangle 29"/>
            <p:cNvSpPr/>
            <p:nvPr/>
          </p:nvSpPr>
          <p:spPr>
            <a:xfrm>
              <a:off x="5038833" y="1268705"/>
              <a:ext cx="2130333" cy="242834"/>
            </a:xfrm>
            <a:prstGeom prst="rect">
              <a:avLst/>
            </a:prstGeom>
            <a:solidFill>
              <a:schemeClr val="accent3"/>
            </a:solid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defTabSz="822107"/>
              <a:r>
                <a:rPr lang="en-US" sz="717" b="1" dirty="0">
                  <a:solidFill>
                    <a:schemeClr val="bg1"/>
                  </a:solidFill>
                  <a:latin typeface="+mj-lt"/>
                  <a:ea typeface="Verdana" panose="020B0604030504040204" pitchFamily="34" charset="0"/>
                  <a:cs typeface="Verdana" panose="020B0604030504040204" pitchFamily="34" charset="0"/>
                </a:rPr>
                <a:t>Mubadala</a:t>
              </a:r>
            </a:p>
          </p:txBody>
        </p:sp>
        <p:sp>
          <p:nvSpPr>
            <p:cNvPr id="31" name="Rectangle 30"/>
            <p:cNvSpPr/>
            <p:nvPr/>
          </p:nvSpPr>
          <p:spPr>
            <a:xfrm>
              <a:off x="5038833" y="2242541"/>
              <a:ext cx="2130333" cy="318039"/>
            </a:xfrm>
            <a:prstGeom prst="rect">
              <a:avLst/>
            </a:prstGeom>
            <a:solidFill>
              <a:schemeClr val="accent3"/>
            </a:solid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defTabSz="822107">
                <a:spcBef>
                  <a:spcPts val="272"/>
                </a:spcBef>
              </a:pPr>
              <a:r>
                <a:rPr lang="en-US" sz="717" b="1" dirty="0">
                  <a:solidFill>
                    <a:schemeClr val="bg1"/>
                  </a:solidFill>
                  <a:latin typeface="Verdana" panose="020B0604030504040204" pitchFamily="34" charset="0"/>
                  <a:ea typeface="Verdana" panose="020B0604030504040204" pitchFamily="34" charset="0"/>
                  <a:cs typeface="Verdana" panose="020B0604030504040204" pitchFamily="34" charset="0"/>
                </a:rPr>
                <a:t>Project  Details</a:t>
              </a:r>
            </a:p>
          </p:txBody>
        </p:sp>
        <p:sp>
          <p:nvSpPr>
            <p:cNvPr id="32" name="Rectangle 31"/>
            <p:cNvSpPr/>
            <p:nvPr/>
          </p:nvSpPr>
          <p:spPr>
            <a:xfrm>
              <a:off x="7316101" y="1268704"/>
              <a:ext cx="2131851" cy="4961767"/>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endParaRPr lang="en-GB" sz="787" dirty="0">
                <a:solidFill>
                  <a:prstClr val="white"/>
                </a:solidFill>
                <a:latin typeface="+mj-lt"/>
                <a:ea typeface="Open Sans Light" panose="020B0306030504020204" pitchFamily="34" charset="0"/>
                <a:cs typeface="Open Sans Light" panose="020B0306030504020204" pitchFamily="34" charset="0"/>
              </a:endParaRPr>
            </a:p>
          </p:txBody>
        </p:sp>
        <p:sp>
          <p:nvSpPr>
            <p:cNvPr id="34" name="Rectangle 33"/>
            <p:cNvSpPr/>
            <p:nvPr/>
          </p:nvSpPr>
          <p:spPr>
            <a:xfrm>
              <a:off x="7316101" y="1268705"/>
              <a:ext cx="2130333" cy="242834"/>
            </a:xfrm>
            <a:prstGeom prst="rect">
              <a:avLst/>
            </a:prstGeom>
            <a:solidFill>
              <a:schemeClr val="accent4"/>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US" sz="707" b="1" dirty="0">
                  <a:solidFill>
                    <a:prstClr val="white"/>
                  </a:solidFill>
                  <a:latin typeface="+mj-lt"/>
                  <a:ea typeface="Open Sans Light" panose="020B0306030504020204" pitchFamily="34" charset="0"/>
                  <a:cs typeface="Open Sans Light" panose="020B0306030504020204" pitchFamily="34" charset="0"/>
                </a:rPr>
                <a:t>Central Bank of Kuwait</a:t>
              </a:r>
            </a:p>
          </p:txBody>
        </p:sp>
        <p:sp>
          <p:nvSpPr>
            <p:cNvPr id="35" name="Rectangle 34"/>
            <p:cNvSpPr/>
            <p:nvPr/>
          </p:nvSpPr>
          <p:spPr>
            <a:xfrm>
              <a:off x="7316101" y="2242541"/>
              <a:ext cx="2130333" cy="318039"/>
            </a:xfrm>
            <a:prstGeom prst="rect">
              <a:avLst/>
            </a:prstGeom>
            <a:solidFill>
              <a:schemeClr val="accent4"/>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US" sz="717" b="1" dirty="0">
                  <a:solidFill>
                    <a:srgbClr val="FFFFFF"/>
                  </a:solidFill>
                  <a:latin typeface="+mj-lt"/>
                  <a:ea typeface="Open Sans Light" panose="020B0306030504020204" pitchFamily="34" charset="0"/>
                  <a:cs typeface="Open Sans Light" panose="020B0306030504020204" pitchFamily="34" charset="0"/>
                </a:rPr>
                <a:t>Project  Details</a:t>
              </a:r>
            </a:p>
          </p:txBody>
        </p:sp>
        <p:sp>
          <p:nvSpPr>
            <p:cNvPr id="36" name="Rectangle 35"/>
            <p:cNvSpPr/>
            <p:nvPr/>
          </p:nvSpPr>
          <p:spPr>
            <a:xfrm>
              <a:off x="556176" y="2582857"/>
              <a:ext cx="2068107" cy="816566"/>
            </a:xfrm>
            <a:prstGeom prst="rect">
              <a:avLst/>
            </a:prstGeom>
          </p:spPr>
          <p:txBody>
            <a:bodyPr wrap="square" lIns="72018" tIns="36010" rIns="72018" bIns="36010">
              <a:spAutoFit/>
            </a:bodyPr>
            <a:lstStyle/>
            <a:p>
              <a:pPr marL="154145" indent="-154145">
                <a:buFont typeface="Arial" panose="020B0604020202020204" pitchFamily="34" charset="0"/>
                <a:buChar char="•"/>
              </a:pPr>
              <a:endParaRPr lang="en-US" sz="807" b="1" dirty="0"/>
            </a:p>
            <a:p>
              <a:pPr marL="154145" indent="-154145">
                <a:buFont typeface="Arial" panose="020B0604020202020204" pitchFamily="34" charset="0"/>
                <a:buChar char="•"/>
              </a:pPr>
              <a:endParaRPr lang="en-US" sz="807" b="1" dirty="0"/>
            </a:p>
            <a:p>
              <a:pPr defTabSz="822107">
                <a:spcBef>
                  <a:spcPts val="272"/>
                </a:spcBef>
              </a:pPr>
              <a:endParaRPr lang="en-US" sz="807" dirty="0">
                <a:latin typeface="Verdana" panose="020B0604030504040204" pitchFamily="34" charset="0"/>
                <a:ea typeface="Verdana" panose="020B0604030504040204" pitchFamily="34" charset="0"/>
                <a:cs typeface="Verdana" panose="020B0604030504040204" pitchFamily="34" charset="0"/>
              </a:endParaRPr>
            </a:p>
            <a:p>
              <a:pPr marL="154145" indent="-154145" defTabSz="822107">
                <a:spcBef>
                  <a:spcPts val="272"/>
                </a:spcBef>
                <a:buFont typeface="Arial" panose="020B0604020202020204" pitchFamily="34" charset="0"/>
                <a:buChar char="•"/>
              </a:pPr>
              <a:endParaRPr lang="en-US" sz="807" dirty="0">
                <a:latin typeface="Verdana" panose="020B0604030504040204" pitchFamily="34" charset="0"/>
                <a:ea typeface="Verdana" panose="020B0604030504040204" pitchFamily="34" charset="0"/>
                <a:cs typeface="Verdana" panose="020B0604030504040204" pitchFamily="34" charset="0"/>
              </a:endParaRPr>
            </a:p>
            <a:p>
              <a:pPr defTabSz="822107">
                <a:spcBef>
                  <a:spcPts val="272"/>
                </a:spcBef>
              </a:pPr>
              <a:endParaRPr lang="en-US" sz="807" dirty="0">
                <a:latin typeface="Verdana" panose="020B0604030504040204" pitchFamily="34" charset="0"/>
                <a:ea typeface="Verdana" panose="020B0604030504040204" pitchFamily="34" charset="0"/>
                <a:cs typeface="Verdana" panose="020B0604030504040204" pitchFamily="34" charset="0"/>
              </a:endParaRPr>
            </a:p>
          </p:txBody>
        </p:sp>
        <p:sp>
          <p:nvSpPr>
            <p:cNvPr id="37" name="Rectangle 36"/>
            <p:cNvSpPr/>
            <p:nvPr/>
          </p:nvSpPr>
          <p:spPr>
            <a:xfrm>
              <a:off x="5040568" y="2560580"/>
              <a:ext cx="2179735" cy="1200329"/>
            </a:xfrm>
            <a:prstGeom prst="rect">
              <a:avLst/>
            </a:prstGeom>
          </p:spPr>
          <p:txBody>
            <a:bodyPr wrap="square">
              <a:spAutoFit/>
            </a:bodyPr>
            <a:lstStyle/>
            <a:p>
              <a:pPr algn="just">
                <a:defRPr/>
              </a:pPr>
              <a:r>
                <a:rPr lang="en-US" sz="791" dirty="0"/>
                <a:t>Deloitte &amp; Touche M.E. was requested to perform a Business Impact Analysis for all Business and Support functions of Mubadala (the investment arm of the Government of the State of Abu Dhabi) in order to drive the next steps in the implementation of the Business Continuity and Disaster Recovery initiatives</a:t>
              </a:r>
            </a:p>
          </p:txBody>
        </p:sp>
        <p:sp>
          <p:nvSpPr>
            <p:cNvPr id="38" name="Rectangle 37"/>
            <p:cNvSpPr/>
            <p:nvPr/>
          </p:nvSpPr>
          <p:spPr>
            <a:xfrm>
              <a:off x="485260" y="2576384"/>
              <a:ext cx="2138349" cy="2554545"/>
            </a:xfrm>
            <a:prstGeom prst="rect">
              <a:avLst/>
            </a:prstGeom>
          </p:spPr>
          <p:txBody>
            <a:bodyPr wrap="square">
              <a:spAutoFit/>
            </a:bodyPr>
            <a:lstStyle/>
            <a:p>
              <a:pPr algn="just">
                <a:defRPr/>
              </a:pPr>
              <a:r>
                <a:rPr lang="en-US" sz="791" dirty="0"/>
                <a:t>Deloitte &amp; Touche M.E. was engaged to implement an end-to-end Enterprise Risk Management &amp; Business Continuity Management system for a key governmental entity in Dubai, a municipal body of the free zone. The project aims at achieving compliance with ISO22301 for Business Continuity Management Program. </a:t>
              </a:r>
            </a:p>
            <a:p>
              <a:pPr algn="just">
                <a:defRPr/>
              </a:pPr>
              <a:r>
                <a:rPr lang="en-US" sz="791" dirty="0"/>
                <a:t>The project aims to establish the BCM governance framework, perform a Business Impact Analysis and Threat Assessment workshops to prioritize critical processes, develop BC strategy &amp; plan &amp; conduct BCM exercising as part of the implementation support.  The total project duration is 12 months covering 20 departments.</a:t>
              </a:r>
            </a:p>
          </p:txBody>
        </p:sp>
        <p:pic>
          <p:nvPicPr>
            <p:cNvPr id="39" name="Picture 38"/>
            <p:cNvPicPr>
              <a:picLocks noChangeAspect="1"/>
            </p:cNvPicPr>
            <p:nvPr/>
          </p:nvPicPr>
          <p:blipFill>
            <a:blip r:embed="rId2"/>
            <a:stretch>
              <a:fillRect/>
            </a:stretch>
          </p:blipFill>
          <p:spPr>
            <a:xfrm>
              <a:off x="903861" y="1620695"/>
              <a:ext cx="1290064" cy="524089"/>
            </a:xfrm>
            <a:prstGeom prst="rect">
              <a:avLst/>
            </a:prstGeom>
          </p:spPr>
        </p:pic>
        <p:sp>
          <p:nvSpPr>
            <p:cNvPr id="40" name="Rectangle 39"/>
            <p:cNvSpPr/>
            <p:nvPr/>
          </p:nvSpPr>
          <p:spPr>
            <a:xfrm>
              <a:off x="2761381" y="1268704"/>
              <a:ext cx="2131851" cy="4961767"/>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endParaRPr lang="en-GB" sz="787" dirty="0">
                <a:solidFill>
                  <a:prstClr val="white"/>
                </a:solidFill>
                <a:latin typeface="+mj-lt"/>
                <a:ea typeface="Open Sans Light" panose="020B0306030504020204" pitchFamily="34" charset="0"/>
                <a:cs typeface="Open Sans Light" panose="020B0306030504020204" pitchFamily="34" charset="0"/>
              </a:endParaRPr>
            </a:p>
          </p:txBody>
        </p:sp>
        <p:sp>
          <p:nvSpPr>
            <p:cNvPr id="41" name="Rectangle 40"/>
            <p:cNvSpPr/>
            <p:nvPr/>
          </p:nvSpPr>
          <p:spPr>
            <a:xfrm>
              <a:off x="2761380" y="1268705"/>
              <a:ext cx="2130333" cy="242834"/>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GB" sz="717" b="1" dirty="0">
                  <a:solidFill>
                    <a:prstClr val="white"/>
                  </a:solidFill>
                  <a:latin typeface="+mj-lt"/>
                  <a:ea typeface="Open Sans Light" panose="020B0306030504020204" pitchFamily="34" charset="0"/>
                  <a:cs typeface="Open Sans Light" panose="020B0306030504020204" pitchFamily="34" charset="0"/>
                </a:rPr>
                <a:t>Abu Dhabi Police GHQ</a:t>
              </a:r>
            </a:p>
          </p:txBody>
        </p:sp>
        <p:sp>
          <p:nvSpPr>
            <p:cNvPr id="42" name="Rectangle 41"/>
            <p:cNvSpPr/>
            <p:nvPr/>
          </p:nvSpPr>
          <p:spPr>
            <a:xfrm>
              <a:off x="2761380" y="2242541"/>
              <a:ext cx="2130333" cy="318039"/>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US" sz="717" b="1" dirty="0">
                  <a:solidFill>
                    <a:srgbClr val="FFFFFF"/>
                  </a:solidFill>
                  <a:latin typeface="+mj-lt"/>
                  <a:ea typeface="Open Sans Light" panose="020B0306030504020204" pitchFamily="34" charset="0"/>
                  <a:cs typeface="Open Sans Light" panose="020B0306030504020204" pitchFamily="34" charset="0"/>
                </a:rPr>
                <a:t>Project  Details</a:t>
              </a:r>
            </a:p>
          </p:txBody>
        </p:sp>
        <p:pic>
          <p:nvPicPr>
            <p:cNvPr id="43" name="Picture 42"/>
            <p:cNvPicPr/>
            <p:nvPr/>
          </p:nvPicPr>
          <p:blipFill rotWithShape="1">
            <a:blip r:embed="rId3">
              <a:extLst>
                <a:ext uri="{28A0092B-C50C-407E-A947-70E740481C1C}">
                  <a14:useLocalDpi xmlns:a14="http://schemas.microsoft.com/office/drawing/2010/main"/>
                </a:ext>
              </a:extLst>
            </a:blip>
            <a:srcRect t="4310"/>
            <a:stretch/>
          </p:blipFill>
          <p:spPr>
            <a:xfrm>
              <a:off x="3418840" y="1533816"/>
              <a:ext cx="815411" cy="699455"/>
            </a:xfrm>
            <a:prstGeom prst="rect">
              <a:avLst/>
            </a:prstGeom>
          </p:spPr>
        </p:pic>
        <p:sp>
          <p:nvSpPr>
            <p:cNvPr id="53" name="Rectangle 52"/>
            <p:cNvSpPr/>
            <p:nvPr/>
          </p:nvSpPr>
          <p:spPr>
            <a:xfrm>
              <a:off x="2751173" y="2560580"/>
              <a:ext cx="2140540" cy="3662541"/>
            </a:xfrm>
            <a:prstGeom prst="rect">
              <a:avLst/>
            </a:prstGeom>
          </p:spPr>
          <p:txBody>
            <a:bodyPr wrap="square">
              <a:spAutoFit/>
            </a:bodyPr>
            <a:lstStyle/>
            <a:p>
              <a:pPr algn="just">
                <a:defRPr/>
              </a:pPr>
              <a:r>
                <a:rPr lang="en-US" sz="791" dirty="0"/>
                <a:t>Deloitte &amp; Touche M.E. is implementing a BCM program with Abu Dhabi Police (ADP). The project aims at achieving compliance with ISO22301 Business Continuity Management program and National Crisis and NCEMA 7000 standards. We are engaged to: </a:t>
              </a:r>
            </a:p>
            <a:p>
              <a:pPr marL="169914" indent="-169914">
                <a:buFont typeface="Arial" panose="020B0604020202020204" pitchFamily="34" charset="0"/>
                <a:buChar char="•"/>
                <a:defRPr/>
              </a:pPr>
              <a:r>
                <a:rPr lang="en-US" sz="791" dirty="0"/>
                <a:t>Perform Current State Assessment</a:t>
              </a:r>
            </a:p>
            <a:p>
              <a:pPr marL="169914" indent="-169914">
                <a:buFont typeface="Arial" panose="020B0604020202020204" pitchFamily="34" charset="0"/>
                <a:buChar char="•"/>
                <a:defRPr/>
              </a:pPr>
              <a:r>
                <a:rPr lang="en-US" sz="791" dirty="0"/>
                <a:t>Create BCM Governance Framework</a:t>
              </a:r>
            </a:p>
            <a:p>
              <a:pPr marL="169914" indent="-169914">
                <a:buFont typeface="Arial" panose="020B0604020202020204" pitchFamily="34" charset="0"/>
                <a:buChar char="•"/>
                <a:defRPr/>
              </a:pPr>
              <a:r>
                <a:rPr lang="en-US" sz="791" dirty="0"/>
                <a:t>Perform a Business Impact Analysis and Threat Assessment</a:t>
              </a:r>
            </a:p>
            <a:p>
              <a:pPr marL="169914" indent="-169914">
                <a:buFont typeface="Arial" panose="020B0604020202020204" pitchFamily="34" charset="0"/>
                <a:buChar char="•"/>
                <a:defRPr/>
              </a:pPr>
              <a:r>
                <a:rPr lang="en-US" sz="791" dirty="0"/>
                <a:t>Business Continuity Strategy Development &amp; Implementation</a:t>
              </a:r>
            </a:p>
            <a:p>
              <a:pPr marL="169914" indent="-169914">
                <a:buFont typeface="Arial" panose="020B0604020202020204" pitchFamily="34" charset="0"/>
                <a:buChar char="•"/>
                <a:defRPr/>
              </a:pPr>
              <a:r>
                <a:rPr lang="en-US" sz="791" dirty="0"/>
                <a:t>BCM Training and Exercising </a:t>
              </a:r>
            </a:p>
            <a:p>
              <a:pPr marL="169914" indent="-169914">
                <a:buFont typeface="Arial" panose="020B0604020202020204" pitchFamily="34" charset="0"/>
                <a:buChar char="•"/>
                <a:defRPr/>
              </a:pPr>
              <a:endParaRPr lang="en-US" sz="791" dirty="0"/>
            </a:p>
            <a:p>
              <a:pPr algn="just">
                <a:defRPr/>
              </a:pPr>
              <a:r>
                <a:rPr lang="en-US" sz="791" dirty="0"/>
                <a:t>Critical design considerations like alignment with the requirements of NCEMA; integration with Enterprise Risk Management System, Crisis Management System, IT Disaster Recovery Planning &amp; Procedures, Health, Safety &amp; Environment System, ADP’s Quality Management System; and abiding by the Sheikh Khalifa Excellence Award have been incorporated within our approach to ensure successful implementation.</a:t>
              </a:r>
            </a:p>
          </p:txBody>
        </p:sp>
        <p:sp>
          <p:nvSpPr>
            <p:cNvPr id="54" name="Rectangle 53"/>
            <p:cNvSpPr/>
            <p:nvPr/>
          </p:nvSpPr>
          <p:spPr>
            <a:xfrm>
              <a:off x="7326734" y="2566489"/>
              <a:ext cx="2130333" cy="2923877"/>
            </a:xfrm>
            <a:prstGeom prst="rect">
              <a:avLst/>
            </a:prstGeom>
          </p:spPr>
          <p:txBody>
            <a:bodyPr wrap="square">
              <a:spAutoFit/>
            </a:bodyPr>
            <a:lstStyle/>
            <a:p>
              <a:pPr algn="just">
                <a:defRPr/>
              </a:pPr>
              <a:r>
                <a:rPr lang="en-US" sz="791" dirty="0"/>
                <a:t>Deloitte &amp; Touche M.E. led the development and implementation efforts for a comprehensive business continuity management program for the Central Bank of Kuwait.  We began our efforts with a bank-wide business impact analysis, resulting in a detailed, requirements report, outlining the recovery time and recovery point objectives for the bank’s critical business processes.  Each application supporting the various processes was also identified, along with its corresponding recovery objectives.  Using the requirements identified, we developed strategies, designed and documented, business continuity plans for each of the central bank’s critical processes.  We documented recovery plan covering the BETH3 asset mix outlined in Deloitte’s recommended BCM methodology.</a:t>
              </a:r>
            </a:p>
          </p:txBody>
        </p:sp>
        <p:pic>
          <p:nvPicPr>
            <p:cNvPr id="56" name="Picture 55" descr="C:\Users\haammar\AppData\Local\Microsoft\Windows\Temporary Internet Files\Content.Outlook\NVB6F3QA\CBK - LOGO.png"/>
            <p:cNvPicPr/>
            <p:nvPr/>
          </p:nvPicPr>
          <p:blipFill>
            <a:blip r:embed="rId4" cstate="print"/>
            <a:srcRect/>
            <a:stretch>
              <a:fillRect/>
            </a:stretch>
          </p:blipFill>
          <p:spPr bwMode="auto">
            <a:xfrm>
              <a:off x="7999177" y="1501393"/>
              <a:ext cx="783444" cy="735392"/>
            </a:xfrm>
            <a:prstGeom prst="rect">
              <a:avLst/>
            </a:prstGeom>
            <a:noFill/>
            <a:ln w="9525">
              <a:noFill/>
              <a:miter lim="800000"/>
              <a:headEnd/>
              <a:tailEnd/>
            </a:ln>
          </p:spPr>
        </p:pic>
        <p:pic>
          <p:nvPicPr>
            <p:cNvPr id="67" name="Picture 66" descr="Mubadala"/>
            <p:cNvPicPr/>
            <p:nvPr/>
          </p:nvPicPr>
          <p:blipFill>
            <a:blip r:embed="rId5" cstate="email">
              <a:extLst>
                <a:ext uri="{28A0092B-C50C-407E-A947-70E740481C1C}">
                  <a14:useLocalDpi xmlns:a14="http://schemas.microsoft.com/office/drawing/2010/main"/>
                </a:ext>
              </a:extLst>
            </a:blip>
            <a:srcRect/>
            <a:stretch>
              <a:fillRect/>
            </a:stretch>
          </p:blipFill>
          <p:spPr bwMode="auto">
            <a:xfrm>
              <a:off x="5448783" y="1700213"/>
              <a:ext cx="1310432" cy="414317"/>
            </a:xfrm>
            <a:prstGeom prst="rect">
              <a:avLst/>
            </a:prstGeom>
            <a:noFill/>
            <a:ln w="9525">
              <a:noFill/>
              <a:miter lim="800000"/>
              <a:headEnd/>
              <a:tailEnd/>
            </a:ln>
          </p:spPr>
        </p:pic>
      </p:grpSp>
      <p:sp>
        <p:nvSpPr>
          <p:cNvPr id="44" name="Rectangle 43">
            <a:extLst>
              <a:ext uri="{FF2B5EF4-FFF2-40B4-BE49-F238E27FC236}">
                <a16:creationId xmlns:a16="http://schemas.microsoft.com/office/drawing/2014/main" id="{26CC20D9-DFEF-4918-948B-8246B60212FD}"/>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4047655259"/>
      </p:ext>
    </p:extLst>
  </p:cSld>
  <p:clrMapOvr>
    <a:masterClrMapping/>
  </p:clrMapOvr>
  <p:transition spd="med">
    <p:pull/>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a:extLst>
              <a:ext uri="{FF2B5EF4-FFF2-40B4-BE49-F238E27FC236}">
                <a16:creationId xmlns:a16="http://schemas.microsoft.com/office/drawing/2014/main" id="{D709AC0C-89C3-44FD-851F-819E92A0D2A4}"/>
              </a:ext>
            </a:extLst>
          </p:cNvPr>
          <p:cNvSpPr>
            <a:spLocks noGrp="1"/>
          </p:cNvSpPr>
          <p:nvPr>
            <p:ph type="title"/>
          </p:nvPr>
        </p:nvSpPr>
        <p:spPr>
          <a:xfrm>
            <a:off x="522371" y="449475"/>
            <a:ext cx="11147258" cy="330986"/>
          </a:xfrm>
        </p:spPr>
        <p:txBody>
          <a:bodyPr vert="horz" lIns="0" tIns="0" rIns="0" bIns="0" rtlCol="0" anchor="t" anchorCtr="0">
            <a:noAutofit/>
          </a:bodyPr>
          <a:lstStyle/>
          <a:p>
            <a:r>
              <a:rPr lang="en-US" sz="2382" dirty="0"/>
              <a:t>Our Credentials</a:t>
            </a:r>
          </a:p>
        </p:txBody>
      </p:sp>
      <p:grpSp>
        <p:nvGrpSpPr>
          <p:cNvPr id="4" name="Group 3">
            <a:extLst>
              <a:ext uri="{FF2B5EF4-FFF2-40B4-BE49-F238E27FC236}">
                <a16:creationId xmlns:a16="http://schemas.microsoft.com/office/drawing/2014/main" id="{D3C7824A-32B9-CEF2-4B1D-2C6434970CB3}"/>
              </a:ext>
            </a:extLst>
          </p:cNvPr>
          <p:cNvGrpSpPr/>
          <p:nvPr/>
        </p:nvGrpSpPr>
        <p:grpSpPr>
          <a:xfrm>
            <a:off x="2462349" y="1246735"/>
            <a:ext cx="6624579" cy="4915492"/>
            <a:chOff x="1649551" y="1246735"/>
            <a:chExt cx="6624579" cy="4915492"/>
          </a:xfrm>
        </p:grpSpPr>
        <p:sp>
          <p:nvSpPr>
            <p:cNvPr id="33" name="Rectangle 32"/>
            <p:cNvSpPr/>
            <p:nvPr/>
          </p:nvSpPr>
          <p:spPr>
            <a:xfrm>
              <a:off x="1649551" y="1246735"/>
              <a:ext cx="2111969" cy="4915492"/>
            </a:xfrm>
            <a:prstGeom prst="rect">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endParaRPr lang="en-GB" sz="787" dirty="0">
                <a:solidFill>
                  <a:prstClr val="white"/>
                </a:solidFill>
                <a:latin typeface="+mj-lt"/>
                <a:ea typeface="Open Sans Light" panose="020B0306030504020204" pitchFamily="34" charset="0"/>
                <a:cs typeface="Open Sans Light" panose="020B0306030504020204" pitchFamily="34" charset="0"/>
              </a:endParaRPr>
            </a:p>
          </p:txBody>
        </p:sp>
        <p:sp>
          <p:nvSpPr>
            <p:cNvPr id="44" name="Rectangle 43"/>
            <p:cNvSpPr/>
            <p:nvPr/>
          </p:nvSpPr>
          <p:spPr>
            <a:xfrm>
              <a:off x="1649551" y="1246736"/>
              <a:ext cx="2110465" cy="240569"/>
            </a:xfrm>
            <a:prstGeom prst="rect">
              <a:avLst/>
            </a:prstGeom>
            <a:solidFill>
              <a:schemeClr val="accent2"/>
            </a:solidFill>
            <a:ln w="3175">
              <a:solidFill>
                <a:srgbClr val="3C8A2E"/>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GB" sz="707" b="1" dirty="0">
                  <a:solidFill>
                    <a:prstClr val="white"/>
                  </a:solidFill>
                  <a:latin typeface="+mj-lt"/>
                  <a:ea typeface="Open Sans Light" panose="020B0306030504020204" pitchFamily="34" charset="0"/>
                  <a:cs typeface="Open Sans Light" panose="020B0306030504020204" pitchFamily="34" charset="0"/>
                </a:rPr>
                <a:t>STC Solutions</a:t>
              </a:r>
            </a:p>
          </p:txBody>
        </p:sp>
        <p:sp>
          <p:nvSpPr>
            <p:cNvPr id="45" name="Rectangle 44"/>
            <p:cNvSpPr/>
            <p:nvPr/>
          </p:nvSpPr>
          <p:spPr>
            <a:xfrm>
              <a:off x="1649551" y="2211490"/>
              <a:ext cx="2110465" cy="315073"/>
            </a:xfrm>
            <a:prstGeom prst="rect">
              <a:avLst/>
            </a:prstGeom>
            <a:solidFill>
              <a:schemeClr val="accent2"/>
            </a:solidFill>
            <a:ln w="3175">
              <a:solidFill>
                <a:srgbClr val="3C8A2E"/>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US" sz="707" b="1" dirty="0">
                  <a:solidFill>
                    <a:srgbClr val="FFFFFF"/>
                  </a:solidFill>
                  <a:latin typeface="+mj-lt"/>
                  <a:ea typeface="Open Sans Light" panose="020B0306030504020204" pitchFamily="34" charset="0"/>
                  <a:cs typeface="Open Sans Light" panose="020B0306030504020204" pitchFamily="34" charset="0"/>
                </a:rPr>
                <a:t>Project  Details</a:t>
              </a:r>
            </a:p>
          </p:txBody>
        </p:sp>
        <p:sp>
          <p:nvSpPr>
            <p:cNvPr id="46" name="Rectangle 45"/>
            <p:cNvSpPr/>
            <p:nvPr/>
          </p:nvSpPr>
          <p:spPr>
            <a:xfrm>
              <a:off x="6162161" y="1246735"/>
              <a:ext cx="2111969" cy="4915492"/>
            </a:xfrm>
            <a:prstGeom prst="rect">
              <a:avLst/>
            </a:prstGeom>
            <a:no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endParaRPr lang="en-GB" sz="787" dirty="0">
                <a:solidFill>
                  <a:prstClr val="white"/>
                </a:solidFill>
                <a:latin typeface="+mj-lt"/>
                <a:ea typeface="Open Sans Light" panose="020B0306030504020204" pitchFamily="34" charset="0"/>
                <a:cs typeface="Open Sans Light" panose="020B0306030504020204" pitchFamily="34" charset="0"/>
              </a:endParaRPr>
            </a:p>
          </p:txBody>
        </p:sp>
        <p:sp>
          <p:nvSpPr>
            <p:cNvPr id="47" name="Rectangle 46"/>
            <p:cNvSpPr/>
            <p:nvPr/>
          </p:nvSpPr>
          <p:spPr>
            <a:xfrm>
              <a:off x="6162160" y="1246736"/>
              <a:ext cx="2110465" cy="240569"/>
            </a:xfrm>
            <a:prstGeom prst="rect">
              <a:avLst/>
            </a:prstGeom>
            <a:solidFill>
              <a:schemeClr val="accent3"/>
            </a:solid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defTabSz="822107"/>
              <a:r>
                <a:rPr lang="en-US" sz="717" b="1" dirty="0">
                  <a:solidFill>
                    <a:schemeClr val="bg1"/>
                  </a:solidFill>
                  <a:latin typeface="+mj-lt"/>
                  <a:ea typeface="Verdana" panose="020B0604030504040204" pitchFamily="34" charset="0"/>
                  <a:cs typeface="Verdana" panose="020B0604030504040204" pitchFamily="34" charset="0"/>
                </a:rPr>
                <a:t>General Organization for Social Insurance</a:t>
              </a:r>
            </a:p>
          </p:txBody>
        </p:sp>
        <p:sp>
          <p:nvSpPr>
            <p:cNvPr id="48" name="Rectangle 47"/>
            <p:cNvSpPr/>
            <p:nvPr/>
          </p:nvSpPr>
          <p:spPr>
            <a:xfrm>
              <a:off x="6162160" y="2211490"/>
              <a:ext cx="2110465" cy="315073"/>
            </a:xfrm>
            <a:prstGeom prst="rect">
              <a:avLst/>
            </a:prstGeom>
            <a:solidFill>
              <a:schemeClr val="accent3"/>
            </a:solid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US" sz="717" b="1" dirty="0">
                  <a:solidFill>
                    <a:srgbClr val="FFFFFF"/>
                  </a:solidFill>
                  <a:ea typeface="Open Sans Light" panose="020B0306030504020204" pitchFamily="34" charset="0"/>
                  <a:cs typeface="Open Sans Light" panose="020B0306030504020204" pitchFamily="34" charset="0"/>
                </a:rPr>
                <a:t>Project  Details</a:t>
              </a:r>
            </a:p>
          </p:txBody>
        </p:sp>
        <p:sp>
          <p:nvSpPr>
            <p:cNvPr id="52" name="Rectangle 51"/>
            <p:cNvSpPr/>
            <p:nvPr/>
          </p:nvSpPr>
          <p:spPr>
            <a:xfrm>
              <a:off x="1721309" y="2548632"/>
              <a:ext cx="2048819" cy="2475136"/>
            </a:xfrm>
            <a:prstGeom prst="rect">
              <a:avLst/>
            </a:prstGeom>
          </p:spPr>
          <p:txBody>
            <a:bodyPr wrap="square" lIns="72018" tIns="36010" rIns="72018" bIns="36010">
              <a:spAutoFit/>
            </a:bodyPr>
            <a:lstStyle/>
            <a:p>
              <a:pPr algn="just" fontAlgn="base">
                <a:lnSpc>
                  <a:spcPct val="110000"/>
                </a:lnSpc>
                <a:spcBef>
                  <a:spcPct val="0"/>
                </a:spcBef>
                <a:spcAft>
                  <a:spcPct val="0"/>
                </a:spcAft>
                <a:buClr>
                  <a:srgbClr val="00ABAB"/>
                </a:buClr>
                <a:buSzPct val="150000"/>
                <a:tabLst>
                  <a:tab pos="225985" algn="l"/>
                </a:tabLst>
                <a:defRPr/>
              </a:pPr>
              <a:r>
                <a:rPr lang="en-US" sz="791" dirty="0"/>
                <a:t>Deloitte &amp; Touche Advisory Saudi Limited was engaged by solutions to implement a holistic BCM Program and integrating it with the existing Enterprise Risk Management framework. The project was executed in a timeline of </a:t>
              </a:r>
              <a:r>
                <a:rPr lang="en-US" sz="791" b="1" dirty="0"/>
                <a:t>6 Months</a:t>
              </a:r>
              <a:r>
                <a:rPr lang="en-US" sz="791" dirty="0"/>
                <a:t> and comprised of establishing BCM governance policy and procedures as well as performing Threat Risk Assessment and Business Impact Analysis for the whole entity. As a result of this analysis, Deloitte has developed Business Continuity Plans and Recovery Strategies that will support solutions in recovering their time critical services and operations in a timely manner.    </a:t>
              </a:r>
            </a:p>
          </p:txBody>
        </p:sp>
        <p:sp>
          <p:nvSpPr>
            <p:cNvPr id="57" name="Rectangle 56"/>
            <p:cNvSpPr/>
            <p:nvPr/>
          </p:nvSpPr>
          <p:spPr>
            <a:xfrm>
              <a:off x="3905948" y="1246735"/>
              <a:ext cx="2111969" cy="4915492"/>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endParaRPr lang="en-GB" sz="787" dirty="0">
                <a:solidFill>
                  <a:prstClr val="white"/>
                </a:solidFill>
                <a:latin typeface="+mj-lt"/>
                <a:ea typeface="Open Sans Light" panose="020B0306030504020204" pitchFamily="34" charset="0"/>
                <a:cs typeface="Open Sans Light" panose="020B0306030504020204" pitchFamily="34" charset="0"/>
              </a:endParaRPr>
            </a:p>
          </p:txBody>
        </p:sp>
        <p:sp>
          <p:nvSpPr>
            <p:cNvPr id="58" name="Rectangle 57"/>
            <p:cNvSpPr/>
            <p:nvPr/>
          </p:nvSpPr>
          <p:spPr>
            <a:xfrm>
              <a:off x="3905947" y="1246736"/>
              <a:ext cx="2110465" cy="240569"/>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GB" sz="717" b="1" dirty="0">
                  <a:solidFill>
                    <a:prstClr val="white"/>
                  </a:solidFill>
                  <a:latin typeface="+mj-lt"/>
                  <a:ea typeface="Open Sans Light" panose="020B0306030504020204" pitchFamily="34" charset="0"/>
                  <a:cs typeface="Open Sans Light" panose="020B0306030504020204" pitchFamily="34" charset="0"/>
                </a:rPr>
                <a:t>STC Channels</a:t>
              </a:r>
            </a:p>
          </p:txBody>
        </p:sp>
        <p:sp>
          <p:nvSpPr>
            <p:cNvPr id="59" name="Rectangle 58"/>
            <p:cNvSpPr/>
            <p:nvPr/>
          </p:nvSpPr>
          <p:spPr>
            <a:xfrm>
              <a:off x="3905947" y="2211490"/>
              <a:ext cx="2110465" cy="315073"/>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18" tIns="36010" rIns="72018" bIns="36010" rtlCol="0" anchor="ctr"/>
            <a:lstStyle/>
            <a:p>
              <a:pPr algn="ctr"/>
              <a:r>
                <a:rPr lang="en-US" sz="717" b="1" dirty="0">
                  <a:solidFill>
                    <a:srgbClr val="FFFFFF"/>
                  </a:solidFill>
                  <a:ea typeface="Open Sans Light" panose="020B0306030504020204" pitchFamily="34" charset="0"/>
                  <a:cs typeface="Open Sans Light" panose="020B0306030504020204" pitchFamily="34" charset="0"/>
                </a:rPr>
                <a:t>Project  Details</a:t>
              </a:r>
            </a:p>
          </p:txBody>
        </p:sp>
        <p:pic>
          <p:nvPicPr>
            <p:cNvPr id="62" name="Picture 61"/>
            <p:cNvPicPr>
              <a:picLocks noChangeAspect="1"/>
            </p:cNvPicPr>
            <p:nvPr/>
          </p:nvPicPr>
          <p:blipFill>
            <a:blip r:embed="rId2"/>
            <a:stretch>
              <a:fillRect/>
            </a:stretch>
          </p:blipFill>
          <p:spPr>
            <a:xfrm>
              <a:off x="1873533" y="1616243"/>
              <a:ext cx="1717328" cy="515569"/>
            </a:xfrm>
            <a:prstGeom prst="rect">
              <a:avLst/>
            </a:prstGeom>
          </p:spPr>
        </p:pic>
        <p:pic>
          <p:nvPicPr>
            <p:cNvPr id="63" name="Picture 62"/>
            <p:cNvPicPr>
              <a:picLocks noChangeAspect="1"/>
            </p:cNvPicPr>
            <p:nvPr/>
          </p:nvPicPr>
          <p:blipFill>
            <a:blip r:embed="rId3"/>
            <a:stretch>
              <a:fillRect/>
            </a:stretch>
          </p:blipFill>
          <p:spPr>
            <a:xfrm>
              <a:off x="4051547" y="1553053"/>
              <a:ext cx="1874069" cy="598661"/>
            </a:xfrm>
            <a:prstGeom prst="rect">
              <a:avLst/>
            </a:prstGeom>
          </p:spPr>
        </p:pic>
        <p:sp>
          <p:nvSpPr>
            <p:cNvPr id="64" name="Rectangle 63"/>
            <p:cNvSpPr/>
            <p:nvPr/>
          </p:nvSpPr>
          <p:spPr>
            <a:xfrm>
              <a:off x="3912685" y="2548632"/>
              <a:ext cx="2103727" cy="2103852"/>
            </a:xfrm>
            <a:prstGeom prst="rect">
              <a:avLst/>
            </a:prstGeom>
          </p:spPr>
          <p:txBody>
            <a:bodyPr wrap="square">
              <a:spAutoFit/>
            </a:bodyPr>
            <a:lstStyle/>
            <a:p>
              <a:pPr algn="just" fontAlgn="base">
                <a:lnSpc>
                  <a:spcPct val="110000"/>
                </a:lnSpc>
                <a:spcBef>
                  <a:spcPct val="0"/>
                </a:spcBef>
                <a:spcAft>
                  <a:spcPct val="0"/>
                </a:spcAft>
                <a:buClr>
                  <a:srgbClr val="00ABAB"/>
                </a:buClr>
                <a:buSzPct val="150000"/>
                <a:tabLst>
                  <a:tab pos="225985" algn="l"/>
                </a:tabLst>
                <a:defRPr/>
              </a:pPr>
              <a:r>
                <a:rPr lang="en-US" sz="791" dirty="0"/>
                <a:t>STC Channels engaged Deloitte to review and update channels‘ existing BCM program. The project had a timeline of 6 Months and comprised of reviewing and updating the overall BCM framework as well as performing Threat Risk Assessment and Business Impact Analysis for the whole entity. As a result of this analysis, Deloitte has delivered an updated Business Continuity Plans and Recovery Strategies that are will support channels in recovering their time critical services and operations in a timely manner.    </a:t>
              </a:r>
            </a:p>
          </p:txBody>
        </p:sp>
        <p:pic>
          <p:nvPicPr>
            <p:cNvPr id="65" name="Picture 9" descr="Image result for gosi"/>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5543" b="29001"/>
            <a:stretch/>
          </p:blipFill>
          <p:spPr bwMode="auto">
            <a:xfrm>
              <a:off x="6198226" y="1510227"/>
              <a:ext cx="2052189" cy="701261"/>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p:cNvSpPr/>
            <p:nvPr/>
          </p:nvSpPr>
          <p:spPr>
            <a:xfrm>
              <a:off x="6138106" y="2535111"/>
              <a:ext cx="2112309" cy="945209"/>
            </a:xfrm>
            <a:prstGeom prst="rect">
              <a:avLst/>
            </a:prstGeom>
          </p:spPr>
          <p:txBody>
            <a:bodyPr wrap="square">
              <a:spAutoFit/>
            </a:bodyPr>
            <a:lstStyle/>
            <a:p>
              <a:pPr algn="just">
                <a:defRPr/>
              </a:pPr>
              <a:r>
                <a:rPr lang="en-US" sz="791" dirty="0"/>
                <a:t>Deloitte’s BCM team led the development and implementation efforts for compressive Disaster Recovery (DR) Assessment for the General Organization for Social Insurance (GOSI).</a:t>
              </a:r>
            </a:p>
            <a:p>
              <a:pPr algn="just">
                <a:defRPr/>
              </a:pPr>
              <a:endParaRPr lang="en-US" sz="791" dirty="0"/>
            </a:p>
          </p:txBody>
        </p:sp>
      </p:grpSp>
      <p:sp>
        <p:nvSpPr>
          <p:cNvPr id="26" name="Triangle 28">
            <a:extLst>
              <a:ext uri="{FF2B5EF4-FFF2-40B4-BE49-F238E27FC236}">
                <a16:creationId xmlns:a16="http://schemas.microsoft.com/office/drawing/2014/main" id="{88DB7670-222D-4504-B178-09D1AF176BEA}"/>
              </a:ext>
            </a:extLst>
          </p:cNvPr>
          <p:cNvSpPr/>
          <p:nvPr/>
        </p:nvSpPr>
        <p:spPr>
          <a:xfrm rot="16200000">
            <a:off x="11070139"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27" name="Rectangle 26">
            <a:extLst>
              <a:ext uri="{FF2B5EF4-FFF2-40B4-BE49-F238E27FC236}">
                <a16:creationId xmlns:a16="http://schemas.microsoft.com/office/drawing/2014/main" id="{AF6D3A17-EC3B-40AD-8767-965C90C8342A}"/>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855523250"/>
      </p:ext>
    </p:extLst>
  </p:cSld>
  <p:clrMapOvr>
    <a:masterClrMapping/>
  </p:clrMapOvr>
  <p:transition spd="med">
    <p:pull/>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2EAE336-12F8-4159-BD2D-2A838E972CB9}"/>
              </a:ext>
            </a:extLst>
          </p:cNvPr>
          <p:cNvSpPr txBox="1">
            <a:spLocks/>
          </p:cNvSpPr>
          <p:nvPr/>
        </p:nvSpPr>
        <p:spPr bwMode="gray">
          <a:xfrm>
            <a:off x="522376" y="460105"/>
            <a:ext cx="10321069" cy="1577552"/>
          </a:xfrm>
          <a:prstGeom prst="rect">
            <a:avLst/>
          </a:prstGeom>
        </p:spPr>
        <p:txBody>
          <a:bodyPr vert="horz" lIns="0" tIns="0" rIns="0" bIns="0" rtlCol="0" anchor="b" anchorCtr="0">
            <a:noAutofit/>
          </a:bodyPr>
          <a:lstStyle>
            <a:lvl1pPr algn="l" defTabSz="1219170" rtl="0" eaLnBrk="1" latinLnBrk="0" hangingPunct="1">
              <a:lnSpc>
                <a:spcPct val="95000"/>
              </a:lnSpc>
              <a:spcBef>
                <a:spcPct val="0"/>
              </a:spcBef>
              <a:buNone/>
              <a:defRPr sz="3850" b="1" kern="1200">
                <a:solidFill>
                  <a:schemeClr val="bg1"/>
                </a:solidFill>
                <a:latin typeface="+mj-lt"/>
                <a:ea typeface="Open Sans" panose="020B0606030504020204" pitchFamily="34" charset="0"/>
                <a:cs typeface="Open Sans" panose="020B0606030504020204" pitchFamily="34" charset="0"/>
              </a:defRPr>
            </a:lvl1pPr>
          </a:lstStyle>
          <a:p>
            <a:r>
              <a:rPr lang="en-US" sz="3814" b="0" dirty="0">
                <a:latin typeface="Calibri Light" panose="020F0302020204030204" pitchFamily="34" charset="0"/>
              </a:rPr>
              <a:t>Deloitte’s Official Documents</a:t>
            </a:r>
          </a:p>
        </p:txBody>
      </p:sp>
    </p:spTree>
    <p:extLst>
      <p:ext uri="{BB962C8B-B14F-4D97-AF65-F5344CB8AC3E}">
        <p14:creationId xmlns:p14="http://schemas.microsoft.com/office/powerpoint/2010/main" val="75049825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iangle 28">
            <a:extLst>
              <a:ext uri="{FF2B5EF4-FFF2-40B4-BE49-F238E27FC236}">
                <a16:creationId xmlns:a16="http://schemas.microsoft.com/office/drawing/2014/main" id="{000A1359-397A-47F3-B307-D9F40CE4F02B}"/>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8" name="Rectangle 7">
            <a:extLst>
              <a:ext uri="{FF2B5EF4-FFF2-40B4-BE49-F238E27FC236}">
                <a16:creationId xmlns:a16="http://schemas.microsoft.com/office/drawing/2014/main" id="{10ECE668-60CF-4161-87C6-B7D7F36C4A2D}"/>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
        <p:nvSpPr>
          <p:cNvPr id="4" name="Title 1">
            <a:extLst>
              <a:ext uri="{FF2B5EF4-FFF2-40B4-BE49-F238E27FC236}">
                <a16:creationId xmlns:a16="http://schemas.microsoft.com/office/drawing/2014/main" id="{2039D2E0-C738-4FF8-8DA0-4C68F7F691BA}"/>
              </a:ext>
            </a:extLst>
          </p:cNvPr>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Calibri" panose="020F0502020204030204" pitchFamily="34" charset="0"/>
                <a:ea typeface="+mj-ea"/>
                <a:cs typeface="+mj-cs"/>
              </a:defRPr>
            </a:lvl1pPr>
          </a:lstStyle>
          <a:p>
            <a:pPr defTabSz="1208241"/>
            <a:r>
              <a:rPr lang="en-US" sz="2400" dirty="0"/>
              <a:t>Membership Certificate</a:t>
            </a:r>
          </a:p>
        </p:txBody>
      </p:sp>
      <p:pic>
        <p:nvPicPr>
          <p:cNvPr id="2" name="Picture 1">
            <a:extLst>
              <a:ext uri="{FF2B5EF4-FFF2-40B4-BE49-F238E27FC236}">
                <a16:creationId xmlns:a16="http://schemas.microsoft.com/office/drawing/2014/main" id="{7BFA73C4-E988-9AD3-8EE5-E3F064975753}"/>
              </a:ext>
            </a:extLst>
          </p:cNvPr>
          <p:cNvPicPr>
            <a:picLocks noChangeAspect="1"/>
          </p:cNvPicPr>
          <p:nvPr/>
        </p:nvPicPr>
        <p:blipFill>
          <a:blip r:embed="rId2"/>
          <a:stretch>
            <a:fillRect/>
          </a:stretch>
        </p:blipFill>
        <p:spPr>
          <a:xfrm>
            <a:off x="2552700" y="1414972"/>
            <a:ext cx="7086600" cy="5002741"/>
          </a:xfrm>
          <a:prstGeom prst="rect">
            <a:avLst/>
          </a:prstGeom>
          <a:solidFill>
            <a:schemeClr val="accent1"/>
          </a:solidFill>
          <a:ln w="19050">
            <a:solidFill>
              <a:schemeClr val="tx1"/>
            </a:solidFill>
          </a:ln>
        </p:spPr>
      </p:pic>
    </p:spTree>
    <p:extLst>
      <p:ext uri="{BB962C8B-B14F-4D97-AF65-F5344CB8AC3E}">
        <p14:creationId xmlns:p14="http://schemas.microsoft.com/office/powerpoint/2010/main" val="32319710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iangle 28">
            <a:extLst>
              <a:ext uri="{FF2B5EF4-FFF2-40B4-BE49-F238E27FC236}">
                <a16:creationId xmlns:a16="http://schemas.microsoft.com/office/drawing/2014/main" id="{000A1359-397A-47F3-B307-D9F40CE4F02B}"/>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8" name="Rectangle 7">
            <a:extLst>
              <a:ext uri="{FF2B5EF4-FFF2-40B4-BE49-F238E27FC236}">
                <a16:creationId xmlns:a16="http://schemas.microsoft.com/office/drawing/2014/main" id="{10ECE668-60CF-4161-87C6-B7D7F36C4A2D}"/>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
        <p:nvSpPr>
          <p:cNvPr id="4" name="Title 1">
            <a:extLst>
              <a:ext uri="{FF2B5EF4-FFF2-40B4-BE49-F238E27FC236}">
                <a16:creationId xmlns:a16="http://schemas.microsoft.com/office/drawing/2014/main" id="{E00DAA6C-E63C-4A67-AD22-BED3158AD1AC}"/>
              </a:ext>
            </a:extLst>
          </p:cNvPr>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Calibri" panose="020F0502020204030204" pitchFamily="34" charset="0"/>
                <a:ea typeface="+mj-ea"/>
                <a:cs typeface="+mj-cs"/>
              </a:defRPr>
            </a:lvl1pPr>
          </a:lstStyle>
          <a:p>
            <a:pPr defTabSz="1208241"/>
            <a:r>
              <a:rPr lang="en-US" sz="2400" dirty="0"/>
              <a:t>Authorization Signatory</a:t>
            </a:r>
          </a:p>
        </p:txBody>
      </p:sp>
      <p:pic>
        <p:nvPicPr>
          <p:cNvPr id="2" name="Picture 1">
            <a:extLst>
              <a:ext uri="{FF2B5EF4-FFF2-40B4-BE49-F238E27FC236}">
                <a16:creationId xmlns:a16="http://schemas.microsoft.com/office/drawing/2014/main" id="{21BA17DD-8C1F-C291-A887-BF0B2D3117B8}"/>
              </a:ext>
            </a:extLst>
          </p:cNvPr>
          <p:cNvPicPr>
            <a:picLocks noChangeAspect="1"/>
          </p:cNvPicPr>
          <p:nvPr/>
        </p:nvPicPr>
        <p:blipFill>
          <a:blip r:embed="rId2"/>
          <a:stretch>
            <a:fillRect/>
          </a:stretch>
        </p:blipFill>
        <p:spPr>
          <a:xfrm>
            <a:off x="3993795" y="669996"/>
            <a:ext cx="4204411" cy="5983481"/>
          </a:xfrm>
          <a:prstGeom prst="rect">
            <a:avLst/>
          </a:prstGeom>
          <a:solidFill>
            <a:schemeClr val="accent1"/>
          </a:solidFill>
          <a:ln w="19050">
            <a:solidFill>
              <a:schemeClr val="tx1"/>
            </a:solidFill>
          </a:ln>
        </p:spPr>
      </p:pic>
    </p:spTree>
    <p:extLst>
      <p:ext uri="{BB962C8B-B14F-4D97-AF65-F5344CB8AC3E}">
        <p14:creationId xmlns:p14="http://schemas.microsoft.com/office/powerpoint/2010/main" val="426339719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iangle 28">
            <a:extLst>
              <a:ext uri="{FF2B5EF4-FFF2-40B4-BE49-F238E27FC236}">
                <a16:creationId xmlns:a16="http://schemas.microsoft.com/office/drawing/2014/main" id="{000A1359-397A-47F3-B307-D9F40CE4F02B}"/>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8" name="Rectangle 7">
            <a:extLst>
              <a:ext uri="{FF2B5EF4-FFF2-40B4-BE49-F238E27FC236}">
                <a16:creationId xmlns:a16="http://schemas.microsoft.com/office/drawing/2014/main" id="{10ECE668-60CF-4161-87C6-B7D7F36C4A2D}"/>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
        <p:nvSpPr>
          <p:cNvPr id="4" name="Title 1">
            <a:extLst>
              <a:ext uri="{FF2B5EF4-FFF2-40B4-BE49-F238E27FC236}">
                <a16:creationId xmlns:a16="http://schemas.microsoft.com/office/drawing/2014/main" id="{419EF375-5770-4559-8361-2C0997705D07}"/>
              </a:ext>
            </a:extLst>
          </p:cNvPr>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Calibri" panose="020F0502020204030204" pitchFamily="34" charset="0"/>
                <a:ea typeface="+mj-ea"/>
                <a:cs typeface="+mj-cs"/>
              </a:defRPr>
            </a:lvl1pPr>
          </a:lstStyle>
          <a:p>
            <a:pPr defTabSz="1208241"/>
            <a:r>
              <a:rPr lang="en-US" sz="2400" dirty="0"/>
              <a:t>Commercial Registration (1/3):</a:t>
            </a:r>
          </a:p>
        </p:txBody>
      </p:sp>
      <p:pic>
        <p:nvPicPr>
          <p:cNvPr id="5" name="Picture 4">
            <a:extLst>
              <a:ext uri="{FF2B5EF4-FFF2-40B4-BE49-F238E27FC236}">
                <a16:creationId xmlns:a16="http://schemas.microsoft.com/office/drawing/2014/main" id="{A38D9A86-7341-4653-838B-4E4EB7E4FB3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98370" y="1009243"/>
            <a:ext cx="7795260" cy="5527400"/>
          </a:xfrm>
          <a:prstGeom prst="rect">
            <a:avLst/>
          </a:prstGeom>
          <a:solidFill>
            <a:srgbClr val="86BC25"/>
          </a:solidFill>
          <a:ln w="19050">
            <a:solidFill>
              <a:sysClr val="windowText" lastClr="000000"/>
            </a:solidFill>
          </a:ln>
        </p:spPr>
      </p:pic>
    </p:spTree>
    <p:extLst>
      <p:ext uri="{BB962C8B-B14F-4D97-AF65-F5344CB8AC3E}">
        <p14:creationId xmlns:p14="http://schemas.microsoft.com/office/powerpoint/2010/main" val="75327694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iangle 28">
            <a:extLst>
              <a:ext uri="{FF2B5EF4-FFF2-40B4-BE49-F238E27FC236}">
                <a16:creationId xmlns:a16="http://schemas.microsoft.com/office/drawing/2014/main" id="{000A1359-397A-47F3-B307-D9F40CE4F02B}"/>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8" name="Rectangle 7">
            <a:extLst>
              <a:ext uri="{FF2B5EF4-FFF2-40B4-BE49-F238E27FC236}">
                <a16:creationId xmlns:a16="http://schemas.microsoft.com/office/drawing/2014/main" id="{10ECE668-60CF-4161-87C6-B7D7F36C4A2D}"/>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
        <p:nvSpPr>
          <p:cNvPr id="4" name="Title 1">
            <a:extLst>
              <a:ext uri="{FF2B5EF4-FFF2-40B4-BE49-F238E27FC236}">
                <a16:creationId xmlns:a16="http://schemas.microsoft.com/office/drawing/2014/main" id="{00D906FD-4CD1-4C62-89FC-ADC18B082BE1}"/>
              </a:ext>
            </a:extLst>
          </p:cNvPr>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Calibri" panose="020F0502020204030204" pitchFamily="34" charset="0"/>
                <a:ea typeface="+mj-ea"/>
                <a:cs typeface="+mj-cs"/>
              </a:defRPr>
            </a:lvl1pPr>
          </a:lstStyle>
          <a:p>
            <a:pPr defTabSz="1208241"/>
            <a:r>
              <a:rPr lang="en-US" sz="2400" dirty="0"/>
              <a:t>Commercial Registration (2/3):</a:t>
            </a:r>
          </a:p>
        </p:txBody>
      </p:sp>
      <p:pic>
        <p:nvPicPr>
          <p:cNvPr id="5" name="Picture 4">
            <a:extLst>
              <a:ext uri="{FF2B5EF4-FFF2-40B4-BE49-F238E27FC236}">
                <a16:creationId xmlns:a16="http://schemas.microsoft.com/office/drawing/2014/main" id="{EAE7827B-4285-4F61-911A-BD5CFA82173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98370" y="912526"/>
            <a:ext cx="7795260" cy="5464802"/>
          </a:xfrm>
          <a:prstGeom prst="rect">
            <a:avLst/>
          </a:prstGeom>
          <a:solidFill>
            <a:srgbClr val="86BC25"/>
          </a:solidFill>
          <a:ln w="19050">
            <a:solidFill>
              <a:sysClr val="windowText" lastClr="000000"/>
            </a:solidFill>
          </a:ln>
        </p:spPr>
      </p:pic>
    </p:spTree>
    <p:extLst>
      <p:ext uri="{BB962C8B-B14F-4D97-AF65-F5344CB8AC3E}">
        <p14:creationId xmlns:p14="http://schemas.microsoft.com/office/powerpoint/2010/main" val="335629546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iangle 28">
            <a:extLst>
              <a:ext uri="{FF2B5EF4-FFF2-40B4-BE49-F238E27FC236}">
                <a16:creationId xmlns:a16="http://schemas.microsoft.com/office/drawing/2014/main" id="{000A1359-397A-47F3-B307-D9F40CE4F02B}"/>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8" name="Rectangle 7">
            <a:extLst>
              <a:ext uri="{FF2B5EF4-FFF2-40B4-BE49-F238E27FC236}">
                <a16:creationId xmlns:a16="http://schemas.microsoft.com/office/drawing/2014/main" id="{10ECE668-60CF-4161-87C6-B7D7F36C4A2D}"/>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
        <p:nvSpPr>
          <p:cNvPr id="4" name="Title 1">
            <a:extLst>
              <a:ext uri="{FF2B5EF4-FFF2-40B4-BE49-F238E27FC236}">
                <a16:creationId xmlns:a16="http://schemas.microsoft.com/office/drawing/2014/main" id="{D29271EF-FC3C-4273-AD1D-0634A55292D7}"/>
              </a:ext>
            </a:extLst>
          </p:cNvPr>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Calibri" panose="020F0502020204030204" pitchFamily="34" charset="0"/>
                <a:ea typeface="+mj-ea"/>
                <a:cs typeface="+mj-cs"/>
              </a:defRPr>
            </a:lvl1pPr>
          </a:lstStyle>
          <a:p>
            <a:pPr defTabSz="1208241"/>
            <a:r>
              <a:rPr lang="en-US" sz="2400" dirty="0"/>
              <a:t>Commercial Registration (3/3):</a:t>
            </a:r>
          </a:p>
        </p:txBody>
      </p:sp>
      <p:pic>
        <p:nvPicPr>
          <p:cNvPr id="5" name="Picture 4">
            <a:extLst>
              <a:ext uri="{FF2B5EF4-FFF2-40B4-BE49-F238E27FC236}">
                <a16:creationId xmlns:a16="http://schemas.microsoft.com/office/drawing/2014/main" id="{550E6924-0D3C-4992-BC4C-4B1A2E2DCB7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83257" y="861918"/>
            <a:ext cx="4023283" cy="5660108"/>
          </a:xfrm>
          <a:prstGeom prst="rect">
            <a:avLst/>
          </a:prstGeom>
          <a:solidFill>
            <a:srgbClr val="86BC25"/>
          </a:solidFill>
          <a:ln w="19050">
            <a:solidFill>
              <a:sysClr val="windowText" lastClr="000000"/>
            </a:solidFill>
          </a:ln>
        </p:spPr>
      </p:pic>
    </p:spTree>
    <p:extLst>
      <p:ext uri="{BB962C8B-B14F-4D97-AF65-F5344CB8AC3E}">
        <p14:creationId xmlns:p14="http://schemas.microsoft.com/office/powerpoint/2010/main" val="253712756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iangle 28">
            <a:extLst>
              <a:ext uri="{FF2B5EF4-FFF2-40B4-BE49-F238E27FC236}">
                <a16:creationId xmlns:a16="http://schemas.microsoft.com/office/drawing/2014/main" id="{000A1359-397A-47F3-B307-D9F40CE4F02B}"/>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8" name="Rectangle 7">
            <a:extLst>
              <a:ext uri="{FF2B5EF4-FFF2-40B4-BE49-F238E27FC236}">
                <a16:creationId xmlns:a16="http://schemas.microsoft.com/office/drawing/2014/main" id="{10ECE668-60CF-4161-87C6-B7D7F36C4A2D}"/>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
        <p:nvSpPr>
          <p:cNvPr id="4" name="Title 1">
            <a:extLst>
              <a:ext uri="{FF2B5EF4-FFF2-40B4-BE49-F238E27FC236}">
                <a16:creationId xmlns:a16="http://schemas.microsoft.com/office/drawing/2014/main" id="{715E9B68-65EE-4724-8F34-24FD9273B940}"/>
              </a:ext>
            </a:extLst>
          </p:cNvPr>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Calibri" panose="020F0502020204030204" pitchFamily="34" charset="0"/>
                <a:ea typeface="+mj-ea"/>
                <a:cs typeface="+mj-cs"/>
              </a:defRPr>
            </a:lvl1pPr>
          </a:lstStyle>
          <a:p>
            <a:pPr defTabSz="1208241"/>
            <a:r>
              <a:rPr lang="en-US" sz="2400" dirty="0"/>
              <a:t>Value Added Tax Registration:</a:t>
            </a:r>
          </a:p>
        </p:txBody>
      </p:sp>
      <p:grpSp>
        <p:nvGrpSpPr>
          <p:cNvPr id="2" name="Group 1">
            <a:extLst>
              <a:ext uri="{FF2B5EF4-FFF2-40B4-BE49-F238E27FC236}">
                <a16:creationId xmlns:a16="http://schemas.microsoft.com/office/drawing/2014/main" id="{8B435EC8-7322-3D5B-E9CC-55B44D43DC92}"/>
              </a:ext>
            </a:extLst>
          </p:cNvPr>
          <p:cNvGrpSpPr/>
          <p:nvPr/>
        </p:nvGrpSpPr>
        <p:grpSpPr>
          <a:xfrm>
            <a:off x="2217565" y="902350"/>
            <a:ext cx="7825543" cy="5436006"/>
            <a:chOff x="-744225" y="1287309"/>
            <a:chExt cx="7114130" cy="4941824"/>
          </a:xfrm>
        </p:grpSpPr>
        <p:pic>
          <p:nvPicPr>
            <p:cNvPr id="3" name="Picture 2">
              <a:extLst>
                <a:ext uri="{FF2B5EF4-FFF2-40B4-BE49-F238E27FC236}">
                  <a16:creationId xmlns:a16="http://schemas.microsoft.com/office/drawing/2014/main" id="{2EFEABF3-4CD0-79BA-2FD7-F6DFE952D433}"/>
                </a:ext>
              </a:extLst>
            </p:cNvPr>
            <p:cNvPicPr>
              <a:picLocks noChangeAspect="1"/>
            </p:cNvPicPr>
            <p:nvPr/>
          </p:nvPicPr>
          <p:blipFill>
            <a:blip r:embed="rId2"/>
            <a:stretch>
              <a:fillRect/>
            </a:stretch>
          </p:blipFill>
          <p:spPr>
            <a:xfrm>
              <a:off x="-744225" y="1287309"/>
              <a:ext cx="3474720" cy="4909672"/>
            </a:xfrm>
            <a:prstGeom prst="rect">
              <a:avLst/>
            </a:prstGeom>
            <a:solidFill>
              <a:schemeClr val="accent1"/>
            </a:solidFill>
            <a:ln w="19050">
              <a:solidFill>
                <a:schemeClr val="tx1"/>
              </a:solidFill>
            </a:ln>
          </p:spPr>
        </p:pic>
        <p:pic>
          <p:nvPicPr>
            <p:cNvPr id="10" name="Picture 9">
              <a:extLst>
                <a:ext uri="{FF2B5EF4-FFF2-40B4-BE49-F238E27FC236}">
                  <a16:creationId xmlns:a16="http://schemas.microsoft.com/office/drawing/2014/main" id="{020E40A3-1CEC-67BE-ECFA-034F5DB1218A}"/>
                </a:ext>
              </a:extLst>
            </p:cNvPr>
            <p:cNvPicPr>
              <a:picLocks noChangeAspect="1"/>
            </p:cNvPicPr>
            <p:nvPr/>
          </p:nvPicPr>
          <p:blipFill>
            <a:blip r:embed="rId3"/>
            <a:stretch>
              <a:fillRect/>
            </a:stretch>
          </p:blipFill>
          <p:spPr>
            <a:xfrm>
              <a:off x="2895185" y="1287309"/>
              <a:ext cx="3474720" cy="4941824"/>
            </a:xfrm>
            <a:prstGeom prst="rect">
              <a:avLst/>
            </a:prstGeom>
            <a:solidFill>
              <a:schemeClr val="accent1"/>
            </a:solidFill>
            <a:ln w="19050">
              <a:solidFill>
                <a:schemeClr val="tx1"/>
              </a:solidFill>
            </a:ln>
          </p:spPr>
        </p:pic>
      </p:grpSp>
    </p:spTree>
    <p:extLst>
      <p:ext uri="{BB962C8B-B14F-4D97-AF65-F5344CB8AC3E}">
        <p14:creationId xmlns:p14="http://schemas.microsoft.com/office/powerpoint/2010/main" val="291743834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itle 1">
            <a:extLst>
              <a:ext uri="{FF2B5EF4-FFF2-40B4-BE49-F238E27FC236}">
                <a16:creationId xmlns:a16="http://schemas.microsoft.com/office/drawing/2014/main" id="{EED0906B-AAB2-468C-9021-74C9332BCA01}"/>
              </a:ext>
            </a:extLst>
          </p:cNvPr>
          <p:cNvSpPr>
            <a:spLocks noGrp="1"/>
          </p:cNvSpPr>
          <p:nvPr>
            <p:ph type="title"/>
          </p:nvPr>
        </p:nvSpPr>
        <p:spPr>
          <a:xfrm>
            <a:off x="522373" y="430820"/>
            <a:ext cx="11147258" cy="330986"/>
          </a:xfrm>
        </p:spPr>
        <p:txBody>
          <a:bodyPr/>
          <a:lstStyle/>
          <a:p>
            <a:r>
              <a:rPr lang="en-US" sz="2382" dirty="0">
                <a:cs typeface="Calibri" panose="020F0502020204030204" pitchFamily="34" charset="0"/>
              </a:rPr>
              <a:t>Executive Summary</a:t>
            </a:r>
          </a:p>
        </p:txBody>
      </p:sp>
      <p:sp>
        <p:nvSpPr>
          <p:cNvPr id="45" name="Text Placeholder 6">
            <a:extLst>
              <a:ext uri="{FF2B5EF4-FFF2-40B4-BE49-F238E27FC236}">
                <a16:creationId xmlns:a16="http://schemas.microsoft.com/office/drawing/2014/main" id="{EEA9E6B3-FC94-4919-AD0F-0B8973F6AD4A}"/>
              </a:ext>
            </a:extLst>
          </p:cNvPr>
          <p:cNvSpPr>
            <a:spLocks noGrp="1"/>
          </p:cNvSpPr>
          <p:nvPr>
            <p:ph type="body" sz="quarter" idx="13"/>
          </p:nvPr>
        </p:nvSpPr>
        <p:spPr>
          <a:xfrm>
            <a:off x="522373" y="761804"/>
            <a:ext cx="11147258" cy="750193"/>
          </a:xfrm>
        </p:spPr>
        <p:txBody>
          <a:bodyPr/>
          <a:lstStyle/>
          <a:p>
            <a:r>
              <a:rPr lang="en-US" dirty="0">
                <a:solidFill>
                  <a:srgbClr val="575757"/>
                </a:solidFill>
                <a:cs typeface="Calibri" panose="020F0502020204030204" pitchFamily="34" charset="0"/>
              </a:rPr>
              <a:t>Delivery Model Proposition</a:t>
            </a:r>
          </a:p>
        </p:txBody>
      </p:sp>
      <p:sp>
        <p:nvSpPr>
          <p:cNvPr id="113" name="Text Placeholder 1">
            <a:extLst>
              <a:ext uri="{FF2B5EF4-FFF2-40B4-BE49-F238E27FC236}">
                <a16:creationId xmlns:a16="http://schemas.microsoft.com/office/drawing/2014/main" id="{1D587191-3549-4BCB-BEB1-2455D382EFB1}"/>
              </a:ext>
            </a:extLst>
          </p:cNvPr>
          <p:cNvSpPr txBox="1">
            <a:spLocks/>
          </p:cNvSpPr>
          <p:nvPr/>
        </p:nvSpPr>
        <p:spPr>
          <a:xfrm>
            <a:off x="367183" y="1215295"/>
            <a:ext cx="11013083" cy="676154"/>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51920" marR="441774" algn="just" defTabSz="906203">
              <a:spcAft>
                <a:spcPts val="591"/>
              </a:spcAft>
              <a:tabLst>
                <a:tab pos="116422" algn="l"/>
              </a:tabLst>
              <a:defRPr/>
            </a:pPr>
            <a:r>
              <a:rPr lang="en-US" sz="1091" dirty="0">
                <a:latin typeface="Calibri" panose="020F0502020204030204" pitchFamily="34" charset="0"/>
                <a:ea typeface="Verdana" panose="020B0604030504040204" pitchFamily="34" charset="0"/>
                <a:cs typeface="Calibri" panose="020F0502020204030204" pitchFamily="34" charset="0"/>
              </a:rPr>
              <a:t>Based on our understanding of the scope and efforts required to achieve the desired objectives yet keeping the proposition cost-effective and value-add for stc, we are proposing two different delivery models. While the overall project approach remains the same for all phases, each model has different effort and number of deliverables, as described below:</a:t>
            </a:r>
          </a:p>
        </p:txBody>
      </p:sp>
      <p:sp>
        <p:nvSpPr>
          <p:cNvPr id="44" name="Triangle 28">
            <a:extLst>
              <a:ext uri="{FF2B5EF4-FFF2-40B4-BE49-F238E27FC236}">
                <a16:creationId xmlns:a16="http://schemas.microsoft.com/office/drawing/2014/main" id="{C8BC0AD6-9BA1-46D4-A87A-E1251708E295}"/>
              </a:ext>
            </a:extLst>
          </p:cNvPr>
          <p:cNvSpPr/>
          <p:nvPr/>
        </p:nvSpPr>
        <p:spPr>
          <a:xfrm rot="16200000">
            <a:off x="11053748" y="1371995"/>
            <a:ext cx="264966" cy="228419"/>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82" dirty="0">
              <a:latin typeface="Sakkal Majalla" panose="02000000000000000000" pitchFamily="2" charset="-78"/>
              <a:cs typeface="Sakkal Majalla" panose="02000000000000000000" pitchFamily="2" charset="-78"/>
            </a:endParaRPr>
          </a:p>
        </p:txBody>
      </p:sp>
      <p:sp>
        <p:nvSpPr>
          <p:cNvPr id="40" name="Rectangle 39">
            <a:extLst>
              <a:ext uri="{FF2B5EF4-FFF2-40B4-BE49-F238E27FC236}">
                <a16:creationId xmlns:a16="http://schemas.microsoft.com/office/drawing/2014/main" id="{6C34B1CA-EE75-4E51-AFB0-ABA38146439B}"/>
              </a:ext>
            </a:extLst>
          </p:cNvPr>
          <p:cNvSpPr/>
          <p:nvPr/>
        </p:nvSpPr>
        <p:spPr bwMode="gray">
          <a:xfrm>
            <a:off x="1" y="0"/>
            <a:ext cx="165462" cy="6858000"/>
          </a:xfrm>
          <a:prstGeom prst="rect">
            <a:avLst/>
          </a:prstGeom>
          <a:solidFill>
            <a:srgbClr val="7F7F7F"/>
          </a:solidFill>
          <a:ln w="19050" algn="ctr">
            <a:noFill/>
            <a:miter lim="800000"/>
            <a:headEnd/>
            <a:tailEnd/>
          </a:ln>
        </p:spPr>
        <p:txBody>
          <a:bodyPr wrap="square" lIns="88900" tIns="88900" rIns="88900" bIns="88900" rtlCol="0" anchor="b"/>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dirty="0">
              <a:ln>
                <a:noFill/>
              </a:ln>
              <a:solidFill>
                <a:prstClr val="white"/>
              </a:solidFill>
              <a:effectLst/>
              <a:uLnTx/>
              <a:uFillTx/>
              <a:latin typeface="Sakkal Majalla" panose="02000000000000000000" pitchFamily="2" charset="-78"/>
              <a:ea typeface="+mn-ea"/>
              <a:cs typeface="Sakkal Majalla" panose="02000000000000000000" pitchFamily="2" charset="-78"/>
            </a:endParaRPr>
          </a:p>
        </p:txBody>
      </p:sp>
      <p:graphicFrame>
        <p:nvGraphicFramePr>
          <p:cNvPr id="5" name="Table 5">
            <a:extLst>
              <a:ext uri="{FF2B5EF4-FFF2-40B4-BE49-F238E27FC236}">
                <a16:creationId xmlns:a16="http://schemas.microsoft.com/office/drawing/2014/main" id="{A7736F5D-55FF-EC9C-C878-CC8FFAAFFFD2}"/>
              </a:ext>
            </a:extLst>
          </p:cNvPr>
          <p:cNvGraphicFramePr>
            <a:graphicFrameLocks noGrp="1"/>
          </p:cNvGraphicFramePr>
          <p:nvPr>
            <p:extLst>
              <p:ext uri="{D42A27DB-BD31-4B8C-83A1-F6EECF244321}">
                <p14:modId xmlns:p14="http://schemas.microsoft.com/office/powerpoint/2010/main" val="1762514305"/>
              </p:ext>
            </p:extLst>
          </p:nvPr>
        </p:nvGraphicFramePr>
        <p:xfrm>
          <a:off x="522371" y="1726857"/>
          <a:ext cx="10368133" cy="4490659"/>
        </p:xfrm>
        <a:graphic>
          <a:graphicData uri="http://schemas.openxmlformats.org/drawingml/2006/table">
            <a:tbl>
              <a:tblPr firstRow="1" bandRow="1">
                <a:tableStyleId>{5C22544A-7EE6-4342-B048-85BDC9FD1C3A}</a:tableStyleId>
              </a:tblPr>
              <a:tblGrid>
                <a:gridCol w="10368133">
                  <a:extLst>
                    <a:ext uri="{9D8B030D-6E8A-4147-A177-3AD203B41FA5}">
                      <a16:colId xmlns:a16="http://schemas.microsoft.com/office/drawing/2014/main" val="1180051860"/>
                    </a:ext>
                  </a:extLst>
                </a:gridCol>
              </a:tblGrid>
              <a:tr h="362195">
                <a:tc>
                  <a:txBody>
                    <a:bodyPr/>
                    <a:lstStyle/>
                    <a:p>
                      <a:r>
                        <a:rPr lang="en-US" sz="1400" dirty="0">
                          <a:latin typeface="Calibri" panose="020F0502020204030204" pitchFamily="34" charset="0"/>
                          <a:cs typeface="Calibri" panose="020F0502020204030204" pitchFamily="34" charset="0"/>
                        </a:rPr>
                        <a:t>Option 2 – Full-scope Delivery</a:t>
                      </a:r>
                    </a:p>
                  </a:txBody>
                  <a:tcPr marL="83127" marR="83127"/>
                </a:tc>
                <a:extLst>
                  <a:ext uri="{0D108BD9-81ED-4DB2-BD59-A6C34878D82A}">
                    <a16:rowId xmlns:a16="http://schemas.microsoft.com/office/drawing/2014/main" val="3668237591"/>
                  </a:ext>
                </a:extLst>
              </a:tr>
              <a:tr h="690724">
                <a:tc>
                  <a:txBody>
                    <a:bodyPr/>
                    <a:lstStyle/>
                    <a:p>
                      <a:r>
                        <a:rPr lang="en-US" sz="1200" b="1" dirty="0">
                          <a:latin typeface="Calibri" panose="020F0502020204030204" pitchFamily="34" charset="0"/>
                          <a:cs typeface="Calibri" panose="020F0502020204030204" pitchFamily="34" charset="0"/>
                        </a:rPr>
                        <a:t>Phase 1 – BCM Risk Assessment</a:t>
                      </a:r>
                    </a:p>
                    <a:p>
                      <a:r>
                        <a:rPr lang="en-US" sz="1200" u="sng" dirty="0">
                          <a:latin typeface="Calibri" panose="020F0502020204030204" pitchFamily="34" charset="0"/>
                          <a:cs typeface="Calibri" panose="020F0502020204030204" pitchFamily="34" charset="0"/>
                        </a:rPr>
                        <a:t>For all stc locations across KSA</a:t>
                      </a:r>
                      <a:r>
                        <a:rPr lang="en-US" sz="1200" dirty="0">
                          <a:latin typeface="Calibri" panose="020F0502020204030204" pitchFamily="34" charset="0"/>
                          <a:cs typeface="Calibri" panose="020F0502020204030204" pitchFamily="34" charset="0"/>
                        </a:rPr>
                        <a:t>: Perform onsite risk identification, risk assessment, verification of existing controls and development of risk mitigation plans.</a:t>
                      </a:r>
                    </a:p>
                  </a:txBody>
                  <a:tcPr marL="83127" marR="83127"/>
                </a:tc>
                <a:extLst>
                  <a:ext uri="{0D108BD9-81ED-4DB2-BD59-A6C34878D82A}">
                    <a16:rowId xmlns:a16="http://schemas.microsoft.com/office/drawing/2014/main" val="2059220975"/>
                  </a:ext>
                </a:extLst>
              </a:tr>
              <a:tr h="692097">
                <a:tc>
                  <a:txBody>
                    <a:bodyPr/>
                    <a:lstStyle/>
                    <a:p>
                      <a:r>
                        <a:rPr lang="en-US" sz="1200" b="1" dirty="0">
                          <a:latin typeface="Calibri" panose="020F0502020204030204" pitchFamily="34" charset="0"/>
                          <a:cs typeface="Calibri" panose="020F0502020204030204" pitchFamily="34" charset="0"/>
                        </a:rPr>
                        <a:t>Phase 2 – BCM Strategy and Roadmap</a:t>
                      </a:r>
                    </a:p>
                    <a:p>
                      <a:r>
                        <a:rPr lang="en-US" sz="1200" dirty="0">
                          <a:latin typeface="Calibri" panose="020F0502020204030204" pitchFamily="34" charset="0"/>
                          <a:cs typeface="Calibri" panose="020F0502020204030204" pitchFamily="34" charset="0"/>
                        </a:rPr>
                        <a:t>Perform a current maturity assessment of stc’s BCMS against international standards and best practices. Develop a 3-year BCM Strategy and roadmap to achieve the target BCMS maturity. Also review and enhance the BCM recovery strategies based on the BIA performed by stc and risk assessment performed in Phase 1.</a:t>
                      </a:r>
                    </a:p>
                  </a:txBody>
                  <a:tcPr marL="83127" marR="83127"/>
                </a:tc>
                <a:extLst>
                  <a:ext uri="{0D108BD9-81ED-4DB2-BD59-A6C34878D82A}">
                    <a16:rowId xmlns:a16="http://schemas.microsoft.com/office/drawing/2014/main" val="713737051"/>
                  </a:ext>
                </a:extLst>
              </a:tr>
              <a:tr h="1374043">
                <a:tc>
                  <a:txBody>
                    <a:bodyPr/>
                    <a:lstStyle/>
                    <a:p>
                      <a:r>
                        <a:rPr lang="en-US" sz="1200" b="1" dirty="0">
                          <a:latin typeface="Calibri" panose="020F0502020204030204" pitchFamily="34" charset="0"/>
                          <a:cs typeface="Calibri" panose="020F0502020204030204" pitchFamily="34" charset="0"/>
                        </a:rPr>
                        <a:t>Phase 3 - Plans Review and Enhancement</a:t>
                      </a:r>
                    </a:p>
                    <a:p>
                      <a:pPr marL="171450" indent="-171450" algn="l" defTabSz="1208241" rtl="0" eaLnBrk="1" latinLnBrk="0" hangingPunct="1">
                        <a:buFont typeface="Arial" panose="020B0604020202020204" pitchFamily="34" charset="0"/>
                        <a:buChar char="•"/>
                      </a:pPr>
                      <a:r>
                        <a:rPr lang="en-US" sz="1200" kern="1200" dirty="0">
                          <a:solidFill>
                            <a:schemeClr val="dk1"/>
                          </a:solidFill>
                          <a:latin typeface="Calibri" panose="020F0502020204030204" pitchFamily="34" charset="0"/>
                          <a:ea typeface="+mn-ea"/>
                          <a:cs typeface="Calibri" panose="020F0502020204030204" pitchFamily="34" charset="0"/>
                        </a:rPr>
                        <a:t>Review and enhance business continuity plan (BCP) template and update BCPs</a:t>
                      </a:r>
                    </a:p>
                    <a:p>
                      <a:pPr marL="171450" indent="-171450" algn="l" defTabSz="1208241" rtl="0" eaLnBrk="1" latinLnBrk="0" hangingPunct="1">
                        <a:buFont typeface="Arial" panose="020B0604020202020204" pitchFamily="34" charset="0"/>
                        <a:buChar char="•"/>
                      </a:pPr>
                      <a:r>
                        <a:rPr lang="en-US" sz="1200" kern="1200" dirty="0">
                          <a:solidFill>
                            <a:schemeClr val="dk1"/>
                          </a:solidFill>
                          <a:latin typeface="Calibri" panose="020F0502020204030204" pitchFamily="34" charset="0"/>
                          <a:ea typeface="+mn-ea"/>
                          <a:cs typeface="Calibri" panose="020F0502020204030204" pitchFamily="34" charset="0"/>
                        </a:rPr>
                        <a:t>Review and enhance all incident management plans across stc</a:t>
                      </a:r>
                    </a:p>
                    <a:p>
                      <a:pPr marL="171450" indent="-171450" algn="l" defTabSz="1208241" rtl="0" eaLnBrk="1" latinLnBrk="0" hangingPunct="1">
                        <a:buFont typeface="Arial" panose="020B0604020202020204" pitchFamily="34" charset="0"/>
                        <a:buChar char="•"/>
                      </a:pPr>
                      <a:r>
                        <a:rPr lang="en-US" sz="1200" kern="1200" dirty="0">
                          <a:solidFill>
                            <a:schemeClr val="dk1"/>
                          </a:solidFill>
                          <a:latin typeface="Calibri" panose="020F0502020204030204" pitchFamily="34" charset="0"/>
                          <a:ea typeface="+mn-ea"/>
                          <a:cs typeface="Calibri" panose="020F0502020204030204" pitchFamily="34" charset="0"/>
                        </a:rPr>
                        <a:t>Review and enhance centralized crisis management plan and centralized crisis communication plan</a:t>
                      </a:r>
                    </a:p>
                    <a:p>
                      <a:pPr marL="171450" indent="-171450" algn="l" defTabSz="1208241" rtl="0" eaLnBrk="1" latinLnBrk="0" hangingPunct="1">
                        <a:buFont typeface="Arial" panose="020B0604020202020204" pitchFamily="34" charset="0"/>
                        <a:buChar char="•"/>
                      </a:pPr>
                      <a:r>
                        <a:rPr lang="en-US" sz="1200" kern="1200" dirty="0">
                          <a:solidFill>
                            <a:schemeClr val="dk1"/>
                          </a:solidFill>
                          <a:latin typeface="Calibri" panose="020F0502020204030204" pitchFamily="34" charset="0"/>
                          <a:ea typeface="+mn-ea"/>
                          <a:cs typeface="Calibri" panose="020F0502020204030204" pitchFamily="34" charset="0"/>
                        </a:rPr>
                        <a:t>Review and update centralized IT disaster recovery plan and all technical recovery plans (approx. 300)</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Develop emergency response plan (ERP) template and document ERPs for a maximum of 10 different emergency scenarios for stc Head Office</a:t>
                      </a:r>
                    </a:p>
                  </a:txBody>
                  <a:tcPr marL="83127" marR="83127"/>
                </a:tc>
                <a:extLst>
                  <a:ext uri="{0D108BD9-81ED-4DB2-BD59-A6C34878D82A}">
                    <a16:rowId xmlns:a16="http://schemas.microsoft.com/office/drawing/2014/main" val="140118350"/>
                  </a:ext>
                </a:extLst>
              </a:tr>
              <a:tr h="362195">
                <a:tc>
                  <a:txBody>
                    <a:bodyPr/>
                    <a:lstStyle/>
                    <a:p>
                      <a:r>
                        <a:rPr lang="en-US" sz="1200" b="1" dirty="0">
                          <a:latin typeface="Calibri" panose="020F0502020204030204" pitchFamily="34" charset="0"/>
                          <a:cs typeface="Calibri" panose="020F0502020204030204" pitchFamily="34" charset="0"/>
                        </a:rPr>
                        <a:t>Phase 4 – BCM Exercising</a:t>
                      </a:r>
                    </a:p>
                    <a:p>
                      <a:pPr marL="171450" indent="-171450" algn="l" defTabSz="1208241" rtl="0" eaLnBrk="1" latinLnBrk="0" hangingPunct="1">
                        <a:buFont typeface="Arial" panose="020B0604020202020204" pitchFamily="34" charset="0"/>
                        <a:buChar char="•"/>
                      </a:pPr>
                      <a:r>
                        <a:rPr lang="en-US" sz="1200" kern="1200" dirty="0">
                          <a:solidFill>
                            <a:schemeClr val="dk1"/>
                          </a:solidFill>
                          <a:latin typeface="Calibri" panose="020F0502020204030204" pitchFamily="34" charset="0"/>
                          <a:ea typeface="+mn-ea"/>
                          <a:cs typeface="Calibri" panose="020F0502020204030204" pitchFamily="34" charset="0"/>
                        </a:rPr>
                        <a:t>Develop BCM Exercising Program</a:t>
                      </a:r>
                    </a:p>
                    <a:p>
                      <a:pPr marL="171450" indent="-171450" algn="l" defTabSz="1208241" rtl="0" eaLnBrk="1" latinLnBrk="0" hangingPunct="1">
                        <a:buFont typeface="Arial" panose="020B0604020202020204" pitchFamily="34" charset="0"/>
                        <a:buChar char="•"/>
                      </a:pPr>
                      <a:r>
                        <a:rPr lang="en-US" sz="1200" kern="1200" dirty="0">
                          <a:solidFill>
                            <a:schemeClr val="dk1"/>
                          </a:solidFill>
                          <a:latin typeface="Calibri" panose="020F0502020204030204" pitchFamily="34" charset="0"/>
                          <a:ea typeface="+mn-ea"/>
                          <a:cs typeface="Calibri" panose="020F0502020204030204" pitchFamily="34" charset="0"/>
                        </a:rPr>
                        <a:t>Identify ten (10) different test scenarios</a:t>
                      </a:r>
                    </a:p>
                    <a:p>
                      <a:pPr marL="171450" indent="-171450" algn="l" defTabSz="1208241" rtl="0" eaLnBrk="1" latinLnBrk="0" hangingPunct="1">
                        <a:buFont typeface="Arial" panose="020B0604020202020204" pitchFamily="34" charset="0"/>
                        <a:buChar char="•"/>
                      </a:pPr>
                      <a:r>
                        <a:rPr lang="en-US" sz="1200" kern="1200" dirty="0">
                          <a:solidFill>
                            <a:schemeClr val="dk1"/>
                          </a:solidFill>
                          <a:latin typeface="Calibri" panose="020F0502020204030204" pitchFamily="34" charset="0"/>
                          <a:ea typeface="+mn-ea"/>
                          <a:cs typeface="Calibri" panose="020F0502020204030204" pitchFamily="34" charset="0"/>
                        </a:rPr>
                        <a:t>Conduct seven (07) tabletop exercises covering IMPs, BCPs, IT DRP, TRP, CMP and CCP</a:t>
                      </a:r>
                    </a:p>
                    <a:p>
                      <a:pPr marL="171450" indent="-171450" algn="l" defTabSz="1208241" rtl="0" eaLnBrk="1" latinLnBrk="0" hangingPunct="1">
                        <a:buFont typeface="Arial" panose="020B0604020202020204" pitchFamily="34" charset="0"/>
                        <a:buChar char="•"/>
                      </a:pPr>
                      <a:r>
                        <a:rPr lang="en-US" sz="1200" kern="1200" dirty="0">
                          <a:solidFill>
                            <a:schemeClr val="dk1"/>
                          </a:solidFill>
                          <a:latin typeface="Calibri" panose="020F0502020204030204" pitchFamily="34" charset="0"/>
                          <a:ea typeface="+mn-ea"/>
                          <a:cs typeface="Calibri" panose="020F0502020204030204" pitchFamily="34" charset="0"/>
                        </a:rPr>
                        <a:t>Conduct two (02) crisis simulations covering CMP and CCP</a:t>
                      </a:r>
                    </a:p>
                    <a:p>
                      <a:pPr marL="171450" indent="-171450" algn="l" defTabSz="1208241" rtl="0" eaLnBrk="1" latinLnBrk="0" hangingPunct="1">
                        <a:buFont typeface="Arial" panose="020B0604020202020204" pitchFamily="34" charset="0"/>
                        <a:buChar char="•"/>
                      </a:pPr>
                      <a:r>
                        <a:rPr lang="en-US" sz="1200" kern="1200" dirty="0">
                          <a:solidFill>
                            <a:schemeClr val="dk1"/>
                          </a:solidFill>
                          <a:latin typeface="Calibri" panose="020F0502020204030204" pitchFamily="34" charset="0"/>
                          <a:ea typeface="+mn-ea"/>
                          <a:cs typeface="Calibri" panose="020F0502020204030204" pitchFamily="34" charset="0"/>
                        </a:rPr>
                        <a:t>Conduct one (01) crisis simulation covering selected IMPs, BCPs, IT DRP, TRPs, CMP and CCP</a:t>
                      </a:r>
                    </a:p>
                    <a:p>
                      <a:pPr marL="171450" indent="-171450" algn="l" defTabSz="1208241" rtl="0" eaLnBrk="1" latinLnBrk="0" hangingPunct="1">
                        <a:buFont typeface="Arial" panose="020B0604020202020204" pitchFamily="34" charset="0"/>
                        <a:buChar char="•"/>
                      </a:pPr>
                      <a:r>
                        <a:rPr lang="en-US" sz="1200" kern="1200" dirty="0">
                          <a:solidFill>
                            <a:schemeClr val="dk1"/>
                          </a:solidFill>
                          <a:latin typeface="Calibri" panose="020F0502020204030204" pitchFamily="34" charset="0"/>
                          <a:ea typeface="+mn-ea"/>
                          <a:cs typeface="Calibri" panose="020F0502020204030204" pitchFamily="34" charset="0"/>
                        </a:rPr>
                        <a:t>Develop post-exercise reports</a:t>
                      </a:r>
                      <a:endParaRPr lang="en-US" sz="1200" dirty="0">
                        <a:latin typeface="Calibri" panose="020F0502020204030204" pitchFamily="34" charset="0"/>
                        <a:cs typeface="Calibri" panose="020F0502020204030204" pitchFamily="34" charset="0"/>
                      </a:endParaRPr>
                    </a:p>
                  </a:txBody>
                  <a:tcPr marL="83127" marR="83127"/>
                </a:tc>
                <a:extLst>
                  <a:ext uri="{0D108BD9-81ED-4DB2-BD59-A6C34878D82A}">
                    <a16:rowId xmlns:a16="http://schemas.microsoft.com/office/drawing/2014/main" val="3427196031"/>
                  </a:ext>
                </a:extLst>
              </a:tr>
            </a:tbl>
          </a:graphicData>
        </a:graphic>
      </p:graphicFrame>
    </p:spTree>
    <p:extLst>
      <p:ext uri="{BB962C8B-B14F-4D97-AF65-F5344CB8AC3E}">
        <p14:creationId xmlns:p14="http://schemas.microsoft.com/office/powerpoint/2010/main" val="147212371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iangle 28">
            <a:extLst>
              <a:ext uri="{FF2B5EF4-FFF2-40B4-BE49-F238E27FC236}">
                <a16:creationId xmlns:a16="http://schemas.microsoft.com/office/drawing/2014/main" id="{000A1359-397A-47F3-B307-D9F40CE4F02B}"/>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8" name="Rectangle 7">
            <a:extLst>
              <a:ext uri="{FF2B5EF4-FFF2-40B4-BE49-F238E27FC236}">
                <a16:creationId xmlns:a16="http://schemas.microsoft.com/office/drawing/2014/main" id="{10ECE668-60CF-4161-87C6-B7D7F36C4A2D}"/>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
        <p:nvSpPr>
          <p:cNvPr id="4" name="Title 1">
            <a:extLst>
              <a:ext uri="{FF2B5EF4-FFF2-40B4-BE49-F238E27FC236}">
                <a16:creationId xmlns:a16="http://schemas.microsoft.com/office/drawing/2014/main" id="{E0535043-EED1-46A3-AD4F-A77903771557}"/>
              </a:ext>
            </a:extLst>
          </p:cNvPr>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Calibri" panose="020F0502020204030204" pitchFamily="34" charset="0"/>
                <a:ea typeface="+mj-ea"/>
                <a:cs typeface="+mj-cs"/>
              </a:defRPr>
            </a:lvl1pPr>
          </a:lstStyle>
          <a:p>
            <a:pPr defTabSz="1208241"/>
            <a:r>
              <a:rPr lang="en-US" sz="2400" dirty="0"/>
              <a:t>Saudization Certificate:</a:t>
            </a:r>
          </a:p>
        </p:txBody>
      </p:sp>
      <p:pic>
        <p:nvPicPr>
          <p:cNvPr id="3" name="Picture 2">
            <a:extLst>
              <a:ext uri="{FF2B5EF4-FFF2-40B4-BE49-F238E27FC236}">
                <a16:creationId xmlns:a16="http://schemas.microsoft.com/office/drawing/2014/main" id="{ED77413F-AEE9-8CF8-B759-AC715B6B2C6E}"/>
              </a:ext>
            </a:extLst>
          </p:cNvPr>
          <p:cNvPicPr>
            <a:picLocks noChangeAspect="1"/>
          </p:cNvPicPr>
          <p:nvPr/>
        </p:nvPicPr>
        <p:blipFill>
          <a:blip r:embed="rId2"/>
          <a:stretch>
            <a:fillRect/>
          </a:stretch>
        </p:blipFill>
        <p:spPr>
          <a:xfrm>
            <a:off x="4047047" y="613232"/>
            <a:ext cx="4097907" cy="5787334"/>
          </a:xfrm>
          <a:prstGeom prst="rect">
            <a:avLst/>
          </a:prstGeom>
          <a:solidFill>
            <a:schemeClr val="accent1"/>
          </a:solidFill>
          <a:ln w="19050">
            <a:solidFill>
              <a:schemeClr val="tx1"/>
            </a:solidFill>
          </a:ln>
        </p:spPr>
      </p:pic>
    </p:spTree>
    <p:extLst>
      <p:ext uri="{BB962C8B-B14F-4D97-AF65-F5344CB8AC3E}">
        <p14:creationId xmlns:p14="http://schemas.microsoft.com/office/powerpoint/2010/main" val="94958400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iangle 28">
            <a:extLst>
              <a:ext uri="{FF2B5EF4-FFF2-40B4-BE49-F238E27FC236}">
                <a16:creationId xmlns:a16="http://schemas.microsoft.com/office/drawing/2014/main" id="{1530FDBC-681E-495A-8B36-C0FEAB53957F}"/>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7" name="Rectangle 6">
            <a:extLst>
              <a:ext uri="{FF2B5EF4-FFF2-40B4-BE49-F238E27FC236}">
                <a16:creationId xmlns:a16="http://schemas.microsoft.com/office/drawing/2014/main" id="{4B3005C4-148D-4ECF-B6C0-638FFE119949}"/>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
        <p:nvSpPr>
          <p:cNvPr id="4" name="Title 1">
            <a:extLst>
              <a:ext uri="{FF2B5EF4-FFF2-40B4-BE49-F238E27FC236}">
                <a16:creationId xmlns:a16="http://schemas.microsoft.com/office/drawing/2014/main" id="{6363AAEE-185E-4ADF-BD14-5E8F15FE4CCA}"/>
              </a:ext>
            </a:extLst>
          </p:cNvPr>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Calibri" panose="020F0502020204030204" pitchFamily="34" charset="0"/>
                <a:ea typeface="+mj-ea"/>
                <a:cs typeface="+mj-cs"/>
              </a:defRPr>
            </a:lvl1pPr>
          </a:lstStyle>
          <a:p>
            <a:pPr defTabSz="1208241"/>
            <a:r>
              <a:rPr lang="en-US" sz="2400" dirty="0"/>
              <a:t>Zakat and Income Department Certificate:</a:t>
            </a:r>
          </a:p>
        </p:txBody>
      </p:sp>
      <p:pic>
        <p:nvPicPr>
          <p:cNvPr id="2" name="Picture 1">
            <a:extLst>
              <a:ext uri="{FF2B5EF4-FFF2-40B4-BE49-F238E27FC236}">
                <a16:creationId xmlns:a16="http://schemas.microsoft.com/office/drawing/2014/main" id="{676BB42D-178A-8801-0460-9653E55527E7}"/>
              </a:ext>
            </a:extLst>
          </p:cNvPr>
          <p:cNvPicPr>
            <a:picLocks noChangeAspect="1"/>
          </p:cNvPicPr>
          <p:nvPr/>
        </p:nvPicPr>
        <p:blipFill>
          <a:blip r:embed="rId2"/>
          <a:stretch>
            <a:fillRect/>
          </a:stretch>
        </p:blipFill>
        <p:spPr>
          <a:xfrm>
            <a:off x="4184904" y="1103973"/>
            <a:ext cx="3822192" cy="5409872"/>
          </a:xfrm>
          <a:prstGeom prst="rect">
            <a:avLst/>
          </a:prstGeom>
          <a:solidFill>
            <a:schemeClr val="accent1"/>
          </a:solidFill>
          <a:ln w="19050">
            <a:solidFill>
              <a:schemeClr val="tx1"/>
            </a:solidFill>
          </a:ln>
        </p:spPr>
      </p:pic>
    </p:spTree>
    <p:extLst>
      <p:ext uri="{BB962C8B-B14F-4D97-AF65-F5344CB8AC3E}">
        <p14:creationId xmlns:p14="http://schemas.microsoft.com/office/powerpoint/2010/main" val="146392019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iangle 28">
            <a:extLst>
              <a:ext uri="{FF2B5EF4-FFF2-40B4-BE49-F238E27FC236}">
                <a16:creationId xmlns:a16="http://schemas.microsoft.com/office/drawing/2014/main" id="{28153C0A-F226-4A25-866D-6E5367BEDFCD}"/>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8" name="Rectangle 7">
            <a:extLst>
              <a:ext uri="{FF2B5EF4-FFF2-40B4-BE49-F238E27FC236}">
                <a16:creationId xmlns:a16="http://schemas.microsoft.com/office/drawing/2014/main" id="{9AA6ADB0-7DDF-4D8D-B6C6-C6D9EE8BF1D8}"/>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
        <p:nvSpPr>
          <p:cNvPr id="4" name="Title 1">
            <a:extLst>
              <a:ext uri="{FF2B5EF4-FFF2-40B4-BE49-F238E27FC236}">
                <a16:creationId xmlns:a16="http://schemas.microsoft.com/office/drawing/2014/main" id="{15C0A864-135E-446E-9DA0-303FEC3B22D4}"/>
              </a:ext>
            </a:extLst>
          </p:cNvPr>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Calibri" panose="020F0502020204030204" pitchFamily="34" charset="0"/>
                <a:ea typeface="+mj-ea"/>
                <a:cs typeface="+mj-cs"/>
              </a:defRPr>
            </a:lvl1pPr>
          </a:lstStyle>
          <a:p>
            <a:pPr defTabSz="1208241"/>
            <a:r>
              <a:rPr lang="en-US" sz="2400" dirty="0"/>
              <a:t>Service Investment License:</a:t>
            </a:r>
          </a:p>
        </p:txBody>
      </p:sp>
      <p:pic>
        <p:nvPicPr>
          <p:cNvPr id="3" name="Picture 2">
            <a:extLst>
              <a:ext uri="{FF2B5EF4-FFF2-40B4-BE49-F238E27FC236}">
                <a16:creationId xmlns:a16="http://schemas.microsoft.com/office/drawing/2014/main" id="{973C966D-6BA7-5283-A165-6AA510BA5FFA}"/>
              </a:ext>
            </a:extLst>
          </p:cNvPr>
          <p:cNvPicPr>
            <a:picLocks noChangeAspect="1"/>
          </p:cNvPicPr>
          <p:nvPr/>
        </p:nvPicPr>
        <p:blipFill>
          <a:blip r:embed="rId2"/>
          <a:stretch>
            <a:fillRect/>
          </a:stretch>
        </p:blipFill>
        <p:spPr>
          <a:xfrm>
            <a:off x="2552700" y="1089015"/>
            <a:ext cx="7086600" cy="5000528"/>
          </a:xfrm>
          <a:prstGeom prst="rect">
            <a:avLst/>
          </a:prstGeom>
          <a:solidFill>
            <a:schemeClr val="accent1"/>
          </a:solidFill>
          <a:ln w="19050">
            <a:solidFill>
              <a:schemeClr val="tx1"/>
            </a:solidFill>
          </a:ln>
        </p:spPr>
      </p:pic>
    </p:spTree>
    <p:extLst>
      <p:ext uri="{BB962C8B-B14F-4D97-AF65-F5344CB8AC3E}">
        <p14:creationId xmlns:p14="http://schemas.microsoft.com/office/powerpoint/2010/main" val="409251037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angle 28">
            <a:extLst>
              <a:ext uri="{FF2B5EF4-FFF2-40B4-BE49-F238E27FC236}">
                <a16:creationId xmlns:a16="http://schemas.microsoft.com/office/drawing/2014/main" id="{310D5204-5E3F-4EB0-A1DF-47105D0C1008}"/>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6" name="Rectangle 5">
            <a:extLst>
              <a:ext uri="{FF2B5EF4-FFF2-40B4-BE49-F238E27FC236}">
                <a16:creationId xmlns:a16="http://schemas.microsoft.com/office/drawing/2014/main" id="{033725B5-4A30-4835-AA87-9D8DEA2D8865}"/>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
        <p:nvSpPr>
          <p:cNvPr id="8" name="Title 1">
            <a:extLst>
              <a:ext uri="{FF2B5EF4-FFF2-40B4-BE49-F238E27FC236}">
                <a16:creationId xmlns:a16="http://schemas.microsoft.com/office/drawing/2014/main" id="{DE07897A-0ED8-4065-8FFA-0854659C1A33}"/>
              </a:ext>
            </a:extLst>
          </p:cNvPr>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Calibri" panose="020F0502020204030204" pitchFamily="34" charset="0"/>
                <a:ea typeface="+mj-ea"/>
                <a:cs typeface="+mj-cs"/>
              </a:defRPr>
            </a:lvl1pPr>
          </a:lstStyle>
          <a:p>
            <a:pPr defTabSz="1208241"/>
            <a:r>
              <a:rPr lang="en-US" sz="2400" dirty="0"/>
              <a:t>Official Address</a:t>
            </a:r>
          </a:p>
        </p:txBody>
      </p:sp>
      <p:pic>
        <p:nvPicPr>
          <p:cNvPr id="3" name="Picture 2">
            <a:extLst>
              <a:ext uri="{FF2B5EF4-FFF2-40B4-BE49-F238E27FC236}">
                <a16:creationId xmlns:a16="http://schemas.microsoft.com/office/drawing/2014/main" id="{F346CC4E-41EA-5357-1F24-40237E16DEFF}"/>
              </a:ext>
            </a:extLst>
          </p:cNvPr>
          <p:cNvPicPr>
            <a:picLocks noChangeAspect="1"/>
          </p:cNvPicPr>
          <p:nvPr/>
        </p:nvPicPr>
        <p:blipFill>
          <a:blip r:embed="rId2"/>
          <a:stretch>
            <a:fillRect/>
          </a:stretch>
        </p:blipFill>
        <p:spPr>
          <a:xfrm>
            <a:off x="3993795" y="865714"/>
            <a:ext cx="4204411" cy="5701772"/>
          </a:xfrm>
          <a:prstGeom prst="rect">
            <a:avLst/>
          </a:prstGeom>
          <a:solidFill>
            <a:schemeClr val="accent1"/>
          </a:solidFill>
          <a:ln w="19050">
            <a:solidFill>
              <a:schemeClr val="tx1"/>
            </a:solidFill>
          </a:ln>
        </p:spPr>
      </p:pic>
    </p:spTree>
    <p:extLst>
      <p:ext uri="{BB962C8B-B14F-4D97-AF65-F5344CB8AC3E}">
        <p14:creationId xmlns:p14="http://schemas.microsoft.com/office/powerpoint/2010/main" val="60968095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angle 28">
            <a:extLst>
              <a:ext uri="{FF2B5EF4-FFF2-40B4-BE49-F238E27FC236}">
                <a16:creationId xmlns:a16="http://schemas.microsoft.com/office/drawing/2014/main" id="{310D5204-5E3F-4EB0-A1DF-47105D0C1008}"/>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6" name="Rectangle 5">
            <a:extLst>
              <a:ext uri="{FF2B5EF4-FFF2-40B4-BE49-F238E27FC236}">
                <a16:creationId xmlns:a16="http://schemas.microsoft.com/office/drawing/2014/main" id="{033725B5-4A30-4835-AA87-9D8DEA2D8865}"/>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
        <p:nvSpPr>
          <p:cNvPr id="4" name="Title 1">
            <a:extLst>
              <a:ext uri="{FF2B5EF4-FFF2-40B4-BE49-F238E27FC236}">
                <a16:creationId xmlns:a16="http://schemas.microsoft.com/office/drawing/2014/main" id="{BD740D85-9486-419F-B72E-BE08F8C582C1}"/>
              </a:ext>
            </a:extLst>
          </p:cNvPr>
          <p:cNvSpPr txBox="1">
            <a:spLocks/>
          </p:cNvSpPr>
          <p:nvPr/>
        </p:nvSpPr>
        <p:spPr bwMode="gray">
          <a:xfrm>
            <a:off x="469900"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Calibri" panose="020F0502020204030204" pitchFamily="34" charset="0"/>
                <a:ea typeface="+mj-ea"/>
                <a:cs typeface="+mj-cs"/>
              </a:defRPr>
            </a:lvl1pPr>
          </a:lstStyle>
          <a:p>
            <a:pPr defTabSz="1208241"/>
            <a:r>
              <a:rPr lang="en-US" sz="2400" dirty="0"/>
              <a:t>Wage Protection Certificate:</a:t>
            </a:r>
          </a:p>
        </p:txBody>
      </p:sp>
      <p:pic>
        <p:nvPicPr>
          <p:cNvPr id="2" name="Picture 1">
            <a:extLst>
              <a:ext uri="{FF2B5EF4-FFF2-40B4-BE49-F238E27FC236}">
                <a16:creationId xmlns:a16="http://schemas.microsoft.com/office/drawing/2014/main" id="{BC39B999-5F97-5879-1DA5-E2BF7693850D}"/>
              </a:ext>
            </a:extLst>
          </p:cNvPr>
          <p:cNvPicPr>
            <a:picLocks noChangeAspect="1"/>
          </p:cNvPicPr>
          <p:nvPr/>
        </p:nvPicPr>
        <p:blipFill>
          <a:blip r:embed="rId2"/>
          <a:stretch>
            <a:fillRect/>
          </a:stretch>
        </p:blipFill>
        <p:spPr>
          <a:xfrm>
            <a:off x="3802517" y="1202948"/>
            <a:ext cx="3752169" cy="5274198"/>
          </a:xfrm>
          <a:prstGeom prst="rect">
            <a:avLst/>
          </a:prstGeom>
        </p:spPr>
      </p:pic>
    </p:spTree>
    <p:extLst>
      <p:ext uri="{BB962C8B-B14F-4D97-AF65-F5344CB8AC3E}">
        <p14:creationId xmlns:p14="http://schemas.microsoft.com/office/powerpoint/2010/main" val="169566046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8B9EB-C6FA-42FB-8C76-E2AB080C293A}"/>
              </a:ext>
            </a:extLst>
          </p:cNvPr>
          <p:cNvSpPr>
            <a:spLocks noGrp="1"/>
          </p:cNvSpPr>
          <p:nvPr>
            <p:ph type="title"/>
          </p:nvPr>
        </p:nvSpPr>
        <p:spPr>
          <a:xfrm>
            <a:off x="522373" y="430820"/>
            <a:ext cx="11147258" cy="330986"/>
          </a:xfrm>
        </p:spPr>
        <p:txBody>
          <a:bodyPr/>
          <a:lstStyle/>
          <a:p>
            <a:r>
              <a:rPr lang="en-US" sz="2400" dirty="0"/>
              <a:t>ISO Certificates</a:t>
            </a:r>
          </a:p>
        </p:txBody>
      </p:sp>
      <p:pic>
        <p:nvPicPr>
          <p:cNvPr id="6" name="Picture 5">
            <a:extLst>
              <a:ext uri="{FF2B5EF4-FFF2-40B4-BE49-F238E27FC236}">
                <a16:creationId xmlns:a16="http://schemas.microsoft.com/office/drawing/2014/main" id="{00D48AB7-D953-49B6-AA35-2BF33FCD4FE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79770" y="1043608"/>
            <a:ext cx="3586539" cy="5143611"/>
          </a:xfrm>
          <a:prstGeom prst="rect">
            <a:avLst/>
          </a:prstGeom>
          <a:ln>
            <a:solidFill>
              <a:schemeClr val="tx1"/>
            </a:solidFill>
          </a:ln>
        </p:spPr>
      </p:pic>
      <p:pic>
        <p:nvPicPr>
          <p:cNvPr id="7" name="Picture 6">
            <a:extLst>
              <a:ext uri="{FF2B5EF4-FFF2-40B4-BE49-F238E27FC236}">
                <a16:creationId xmlns:a16="http://schemas.microsoft.com/office/drawing/2014/main" id="{02BFF3AC-ACB3-4A10-9821-3BCBD69BA9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03099" y="1084099"/>
            <a:ext cx="3612924" cy="5131217"/>
          </a:xfrm>
          <a:prstGeom prst="rect">
            <a:avLst/>
          </a:prstGeom>
          <a:ln>
            <a:solidFill>
              <a:schemeClr val="tx1"/>
            </a:solidFill>
          </a:ln>
        </p:spPr>
      </p:pic>
      <p:sp>
        <p:nvSpPr>
          <p:cNvPr id="8" name="Triangle 28">
            <a:extLst>
              <a:ext uri="{FF2B5EF4-FFF2-40B4-BE49-F238E27FC236}">
                <a16:creationId xmlns:a16="http://schemas.microsoft.com/office/drawing/2014/main" id="{6BF0A239-8F96-41D0-BB76-B883F413BA6A}"/>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9" name="Rectangle 8">
            <a:extLst>
              <a:ext uri="{FF2B5EF4-FFF2-40B4-BE49-F238E27FC236}">
                <a16:creationId xmlns:a16="http://schemas.microsoft.com/office/drawing/2014/main" id="{5FA487DE-3A27-48B1-911B-5B6CB7D19389}"/>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123141888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6C4E28E-C86A-4656-A217-5C84247B9CDA}"/>
              </a:ext>
            </a:extLst>
          </p:cNvPr>
          <p:cNvSpPr txBox="1">
            <a:spLocks/>
          </p:cNvSpPr>
          <p:nvPr/>
        </p:nvSpPr>
        <p:spPr bwMode="gray">
          <a:xfrm>
            <a:off x="522377" y="460106"/>
            <a:ext cx="10321069" cy="1577552"/>
          </a:xfrm>
          <a:prstGeom prst="rect">
            <a:avLst/>
          </a:prstGeom>
        </p:spPr>
        <p:txBody>
          <a:bodyPr vert="horz" lIns="0" tIns="0" rIns="0" bIns="0" rtlCol="0" anchor="b" anchorCtr="0">
            <a:noAutofit/>
          </a:bodyPr>
          <a:lstStyle>
            <a:lvl1pPr algn="l" defTabSz="1219170" rtl="0" eaLnBrk="1" latinLnBrk="0" hangingPunct="1">
              <a:lnSpc>
                <a:spcPct val="95000"/>
              </a:lnSpc>
              <a:spcBef>
                <a:spcPct val="0"/>
              </a:spcBef>
              <a:buNone/>
              <a:defRPr sz="3850" b="1" kern="1200">
                <a:solidFill>
                  <a:schemeClr val="bg1"/>
                </a:solidFill>
                <a:latin typeface="+mj-lt"/>
                <a:ea typeface="Open Sans" panose="020B0606030504020204" pitchFamily="34" charset="0"/>
                <a:cs typeface="Open Sans" panose="020B0606030504020204" pitchFamily="34" charset="0"/>
              </a:defRPr>
            </a:lvl1pPr>
          </a:lstStyle>
          <a:p>
            <a:r>
              <a:rPr lang="en-US" sz="3815" b="0" dirty="0">
                <a:latin typeface="Calibri" panose="020F0502020204030204" pitchFamily="34" charset="0"/>
              </a:rPr>
              <a:t>General Business Terms and Conditions</a:t>
            </a:r>
          </a:p>
        </p:txBody>
      </p:sp>
    </p:spTree>
    <p:extLst>
      <p:ext uri="{BB962C8B-B14F-4D97-AF65-F5344CB8AC3E}">
        <p14:creationId xmlns:p14="http://schemas.microsoft.com/office/powerpoint/2010/main" val="1790624135"/>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319E6FA-3550-4C30-80A3-0BAD170EF53F}"/>
              </a:ext>
            </a:extLst>
          </p:cNvPr>
          <p:cNvSpPr>
            <a:spLocks noGrp="1"/>
          </p:cNvSpPr>
          <p:nvPr>
            <p:ph type="title"/>
          </p:nvPr>
        </p:nvSpPr>
        <p:spPr>
          <a:xfrm>
            <a:off x="522373" y="430818"/>
            <a:ext cx="11147258" cy="330987"/>
          </a:xfrm>
        </p:spPr>
        <p:txBody>
          <a:bodyPr vert="horz" lIns="0" tIns="0" rIns="0" bIns="0" rtlCol="0" anchor="t" anchorCtr="0">
            <a:noAutofit/>
          </a:bodyPr>
          <a:lstStyle/>
          <a:p>
            <a:r>
              <a:rPr lang="en-US" sz="2382" dirty="0">
                <a:cs typeface="Calibri" panose="020F0502020204030204" pitchFamily="34" charset="0"/>
              </a:rPr>
              <a:t>General Business Terms and Conditions (1 of 18)</a:t>
            </a:r>
          </a:p>
        </p:txBody>
      </p:sp>
      <p:sp>
        <p:nvSpPr>
          <p:cNvPr id="30" name="TextBox 29">
            <a:extLst>
              <a:ext uri="{FF2B5EF4-FFF2-40B4-BE49-F238E27FC236}">
                <a16:creationId xmlns:a16="http://schemas.microsoft.com/office/drawing/2014/main" id="{0C6FD4B6-4BAB-4976-A4D1-C41C22E5E5BF}"/>
              </a:ext>
            </a:extLst>
          </p:cNvPr>
          <p:cNvSpPr txBox="1"/>
          <p:nvPr/>
        </p:nvSpPr>
        <p:spPr bwMode="gray">
          <a:xfrm>
            <a:off x="522377" y="761804"/>
            <a:ext cx="10342039" cy="6067633"/>
          </a:xfrm>
          <a:prstGeom prst="rect">
            <a:avLst/>
          </a:prstGeom>
          <a:noFill/>
        </p:spPr>
        <p:txBody>
          <a:bodyPr wrap="square">
            <a:spAutoFit/>
          </a:bodyPr>
          <a:lstStyle/>
          <a:p>
            <a:pPr algn="just">
              <a:spcBef>
                <a:spcPts val="591"/>
              </a:spcBef>
            </a:pPr>
            <a:r>
              <a:rPr lang="en-US" sz="1041" b="1" dirty="0">
                <a:latin typeface="Calibri" panose="020F0502020204030204" pitchFamily="34" charset="0"/>
                <a:cs typeface="Calibri" panose="020F0502020204030204" pitchFamily="34" charset="0"/>
              </a:rPr>
              <a:t>Master General Business Terms and Conditions</a:t>
            </a:r>
          </a:p>
          <a:p>
            <a:pPr marL="362481" indent="-634342" algn="just">
              <a:spcBef>
                <a:spcPts val="591"/>
              </a:spcBef>
            </a:pPr>
            <a:endParaRPr lang="en-US" sz="1041" b="1" dirty="0">
              <a:latin typeface="Calibri" panose="020F0502020204030204" pitchFamily="34" charset="0"/>
              <a:cs typeface="Calibri" panose="020F0502020204030204" pitchFamily="34" charset="0"/>
            </a:endParaRPr>
          </a:p>
          <a:p>
            <a:pPr marL="362481" indent="-634342" algn="just">
              <a:spcBef>
                <a:spcPts val="591"/>
              </a:spcBef>
            </a:pPr>
            <a:r>
              <a:rPr lang="en-US" sz="1041" b="1" dirty="0">
                <a:latin typeface="Calibri" panose="020F0502020204030204" pitchFamily="34" charset="0"/>
                <a:cs typeface="Calibri" panose="020F0502020204030204" pitchFamily="34" charset="0"/>
              </a:rPr>
              <a:t>1	Terms of Reference. </a:t>
            </a:r>
          </a:p>
          <a:p>
            <a:pPr marL="362481" indent="-634342" algn="just">
              <a:spcBef>
                <a:spcPts val="591"/>
              </a:spcBef>
            </a:pPr>
            <a:r>
              <a:rPr lang="en-US" sz="1041" dirty="0">
                <a:latin typeface="Calibri" panose="020F0502020204030204" pitchFamily="34" charset="0"/>
                <a:cs typeface="Calibri" panose="020F0502020204030204" pitchFamily="34" charset="0"/>
              </a:rPr>
              <a:t>1.1	Deloitte hereby agrees to render Services to the Client, as set out in the General Business Terms and Conditions read together with the Proposal (hereinafter collectively referred to as the “Agreement”).  Deloitte accepts the appointment to render the Services to the Client on the terms and conditions set out in this General Business Terms and Conditions. All Services rendered by Deloitte for the Client will be in accordance with the agreed terms of reference for the Project as contained in this Agreement unless both Parties in writing agree upon a revision. </a:t>
            </a:r>
          </a:p>
          <a:p>
            <a:pPr marL="362481" indent="-634342" algn="just">
              <a:spcBef>
                <a:spcPts val="591"/>
              </a:spcBef>
            </a:pPr>
            <a:r>
              <a:rPr lang="en-US" sz="1041" dirty="0">
                <a:latin typeface="Calibri" panose="020F0502020204030204" pitchFamily="34" charset="0"/>
                <a:cs typeface="Calibri" panose="020F0502020204030204" pitchFamily="34" charset="0"/>
              </a:rPr>
              <a:t>	1.1.1	It is specifically recorded that a number of assumptions have been made by the Parties around the rendering of Services, and these are as described in the 	Proposal.</a:t>
            </a:r>
          </a:p>
          <a:p>
            <a:pPr marL="362481" indent="-634342" algn="just">
              <a:spcBef>
                <a:spcPts val="591"/>
              </a:spcBef>
            </a:pPr>
            <a:r>
              <a:rPr lang="en-US" sz="1041" dirty="0">
                <a:latin typeface="Calibri" panose="020F0502020204030204" pitchFamily="34" charset="0"/>
                <a:cs typeface="Calibri" panose="020F0502020204030204" pitchFamily="34" charset="0"/>
              </a:rPr>
              <a:t>	1.1.2	It is agreed that should any of these assumptions be proven to be incorrect (by either Party), this will be treated as a change of scope to the Agreement, and will be dealt with accordingly by the Parties. </a:t>
            </a:r>
          </a:p>
          <a:p>
            <a:pPr marL="362481" indent="-634342" algn="just">
              <a:spcBef>
                <a:spcPts val="591"/>
              </a:spcBef>
            </a:pPr>
            <a:r>
              <a:rPr lang="en-US" sz="1041" dirty="0">
                <a:latin typeface="Calibri" panose="020F0502020204030204" pitchFamily="34" charset="0"/>
                <a:cs typeface="Calibri" panose="020F0502020204030204" pitchFamily="34" charset="0"/>
              </a:rPr>
              <a:t>1.2	In the event of Services already being delivered, Client agrees that these terms shall apply to the Engagement retrospectively. In the event that any of the General Business Terms and Conditions in whole or in part are found to be illegal, void or unenforceable, the remainder of the terms shall not be impacted and will remain in force. </a:t>
            </a:r>
          </a:p>
          <a:p>
            <a:pPr marL="362481" indent="-634342" algn="just">
              <a:spcBef>
                <a:spcPts val="591"/>
              </a:spcBef>
            </a:pPr>
            <a:endParaRPr lang="en-US" sz="1041" dirty="0">
              <a:latin typeface="Calibri" panose="020F0502020204030204" pitchFamily="34" charset="0"/>
              <a:cs typeface="Calibri" panose="020F0502020204030204" pitchFamily="34" charset="0"/>
            </a:endParaRPr>
          </a:p>
          <a:p>
            <a:pPr marL="362481" indent="-634342" algn="just">
              <a:spcBef>
                <a:spcPts val="591"/>
              </a:spcBef>
            </a:pPr>
            <a:r>
              <a:rPr lang="en-US" sz="1041" b="1" dirty="0">
                <a:latin typeface="Calibri" panose="020F0502020204030204" pitchFamily="34" charset="0"/>
                <a:cs typeface="Calibri" panose="020F0502020204030204" pitchFamily="34" charset="0"/>
              </a:rPr>
              <a:t>2	Interpretation.</a:t>
            </a:r>
          </a:p>
          <a:p>
            <a:pPr marL="362481" indent="-634342" algn="just">
              <a:spcBef>
                <a:spcPts val="591"/>
              </a:spcBef>
            </a:pPr>
            <a:r>
              <a:rPr lang="en-US" sz="1041" dirty="0">
                <a:latin typeface="Calibri" panose="020F0502020204030204" pitchFamily="34" charset="0"/>
                <a:cs typeface="Calibri" panose="020F0502020204030204" pitchFamily="34" charset="0"/>
              </a:rPr>
              <a:t>2.1	The headings to the clauses in this Agreement are for convenient reference purposes only, shall not be used in the interpretation of this Agreement and shall not limit or extend the language of the clauses to which they refer.</a:t>
            </a:r>
          </a:p>
          <a:p>
            <a:pPr marL="362481" indent="-634342" algn="just">
              <a:spcBef>
                <a:spcPts val="591"/>
              </a:spcBef>
            </a:pPr>
            <a:r>
              <a:rPr lang="en-US" sz="1041" dirty="0">
                <a:latin typeface="Calibri" panose="020F0502020204030204" pitchFamily="34" charset="0"/>
                <a:cs typeface="Calibri" panose="020F0502020204030204" pitchFamily="34" charset="0"/>
              </a:rPr>
              <a:t>2.2	Unless the context otherwise requires:</a:t>
            </a:r>
          </a:p>
          <a:p>
            <a:pPr marL="362481" indent="-634342" algn="just">
              <a:spcBef>
                <a:spcPts val="591"/>
              </a:spcBef>
            </a:pPr>
            <a:r>
              <a:rPr lang="en-US" sz="1041" dirty="0">
                <a:latin typeface="Calibri" panose="020F0502020204030204" pitchFamily="34" charset="0"/>
                <a:cs typeface="Calibri" panose="020F0502020204030204" pitchFamily="34" charset="0"/>
              </a:rPr>
              <a:t>	2.2.1	The singular shall import and include the plural and vice versa;</a:t>
            </a:r>
          </a:p>
          <a:p>
            <a:pPr marL="362481" indent="-634342" algn="just">
              <a:spcBef>
                <a:spcPts val="591"/>
              </a:spcBef>
            </a:pPr>
            <a:r>
              <a:rPr lang="en-US" sz="1041" dirty="0">
                <a:latin typeface="Calibri" panose="020F0502020204030204" pitchFamily="34" charset="0"/>
                <a:cs typeface="Calibri" panose="020F0502020204030204" pitchFamily="34" charset="0"/>
              </a:rPr>
              <a:t>	2.2.2	Words indicating a gender shall import and include other genders;</a:t>
            </a:r>
          </a:p>
          <a:p>
            <a:pPr marL="362481" indent="-634342" algn="just">
              <a:spcBef>
                <a:spcPts val="591"/>
              </a:spcBef>
            </a:pPr>
            <a:r>
              <a:rPr lang="en-US" sz="1041" dirty="0">
                <a:latin typeface="Calibri" panose="020F0502020204030204" pitchFamily="34" charset="0"/>
                <a:cs typeface="Calibri" panose="020F0502020204030204" pitchFamily="34" charset="0"/>
              </a:rPr>
              <a:t>	2.2.3	Words indicating natural persons shall include juristic persons;</a:t>
            </a:r>
          </a:p>
          <a:p>
            <a:pPr marL="362481" indent="-634342" algn="just">
              <a:spcBef>
                <a:spcPts val="591"/>
              </a:spcBef>
            </a:pPr>
            <a:r>
              <a:rPr lang="en-US" sz="1041" dirty="0">
                <a:latin typeface="Calibri" panose="020F0502020204030204" pitchFamily="34" charset="0"/>
                <a:cs typeface="Calibri" panose="020F0502020204030204" pitchFamily="34" charset="0"/>
              </a:rPr>
              <a:t>2.3	The Gregorian calendar shall be the basis for any years, quarters, months or dates expressed in this Agreement; and</a:t>
            </a:r>
          </a:p>
          <a:p>
            <a:pPr marL="362481" indent="-634342" algn="just">
              <a:spcBef>
                <a:spcPts val="591"/>
              </a:spcBef>
            </a:pPr>
            <a:r>
              <a:rPr lang="en-US" sz="1041" dirty="0">
                <a:latin typeface="Calibri" panose="020F0502020204030204" pitchFamily="34" charset="0"/>
                <a:cs typeface="Calibri" panose="020F0502020204030204" pitchFamily="34" charset="0"/>
              </a:rPr>
              <a:t>2.4	References to clauses, parts and sections are, unless otherwise provided, references to clauses, parts and sections of this Agreement. </a:t>
            </a:r>
          </a:p>
          <a:p>
            <a:pPr marL="362481" indent="-634342" algn="just">
              <a:spcBef>
                <a:spcPts val="591"/>
              </a:spcBef>
            </a:pPr>
            <a:r>
              <a:rPr lang="en-US" sz="1041" dirty="0">
                <a:latin typeface="Calibri" panose="020F0502020204030204" pitchFamily="34" charset="0"/>
                <a:cs typeface="Calibri" panose="020F0502020204030204" pitchFamily="34" charset="0"/>
              </a:rPr>
              <a:t>2.5	Order of Precedence: </a:t>
            </a:r>
          </a:p>
          <a:p>
            <a:pPr marL="362481" indent="-634342" algn="just">
              <a:spcBef>
                <a:spcPts val="591"/>
              </a:spcBef>
            </a:pPr>
            <a:r>
              <a:rPr lang="en-US" sz="1041" dirty="0">
                <a:latin typeface="Calibri" panose="020F0502020204030204" pitchFamily="34" charset="0"/>
                <a:cs typeface="Calibri" panose="020F0502020204030204" pitchFamily="34" charset="0"/>
              </a:rPr>
              <a:t>	2.5.1	Proposal;</a:t>
            </a:r>
          </a:p>
          <a:p>
            <a:pPr marL="362481" indent="-634342" algn="just">
              <a:spcBef>
                <a:spcPts val="591"/>
              </a:spcBef>
            </a:pPr>
            <a:r>
              <a:rPr lang="en-US" sz="1041" dirty="0">
                <a:latin typeface="Calibri" panose="020F0502020204030204" pitchFamily="34" charset="0"/>
                <a:cs typeface="Calibri" panose="020F0502020204030204" pitchFamily="34" charset="0"/>
              </a:rPr>
              <a:t>	2.5.2	Letter of Engagement;  </a:t>
            </a:r>
          </a:p>
          <a:p>
            <a:pPr marL="362481" indent="-634342" algn="just">
              <a:spcBef>
                <a:spcPts val="591"/>
              </a:spcBef>
            </a:pPr>
            <a:r>
              <a:rPr lang="en-US" sz="1041" dirty="0">
                <a:latin typeface="Calibri" panose="020F0502020204030204" pitchFamily="34" charset="0"/>
                <a:cs typeface="Calibri" panose="020F0502020204030204" pitchFamily="34" charset="0"/>
              </a:rPr>
              <a:t>	2.5.3	Change Order (if applicable, the Change Order would supersede the Proposal and be followed by the General Business Terms and Conditions).</a:t>
            </a:r>
          </a:p>
        </p:txBody>
      </p:sp>
      <p:sp>
        <p:nvSpPr>
          <p:cNvPr id="6" name="Triangle 28">
            <a:extLst>
              <a:ext uri="{FF2B5EF4-FFF2-40B4-BE49-F238E27FC236}">
                <a16:creationId xmlns:a16="http://schemas.microsoft.com/office/drawing/2014/main" id="{A33113FF-E463-481B-A863-DF610CDB8FE9}"/>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7" name="Rectangle 6">
            <a:extLst>
              <a:ext uri="{FF2B5EF4-FFF2-40B4-BE49-F238E27FC236}">
                <a16:creationId xmlns:a16="http://schemas.microsoft.com/office/drawing/2014/main" id="{892405B4-36DA-4F39-B225-5FF168929BC7}"/>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118711258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319E6FA-3550-4C30-80A3-0BAD170EF53F}"/>
              </a:ext>
            </a:extLst>
          </p:cNvPr>
          <p:cNvSpPr>
            <a:spLocks noGrp="1"/>
          </p:cNvSpPr>
          <p:nvPr>
            <p:ph type="title"/>
          </p:nvPr>
        </p:nvSpPr>
        <p:spPr>
          <a:xfrm>
            <a:off x="522373" y="430818"/>
            <a:ext cx="11147258" cy="330987"/>
          </a:xfrm>
        </p:spPr>
        <p:txBody>
          <a:bodyPr vert="horz" lIns="0" tIns="0" rIns="0" bIns="0" rtlCol="0" anchor="t" anchorCtr="0">
            <a:noAutofit/>
          </a:bodyPr>
          <a:lstStyle/>
          <a:p>
            <a:r>
              <a:rPr lang="en-US" sz="2382" dirty="0">
                <a:cs typeface="Calibri" panose="020F0502020204030204" pitchFamily="34" charset="0"/>
              </a:rPr>
              <a:t>General Business Terms and Conditions (2 of 18)</a:t>
            </a:r>
          </a:p>
        </p:txBody>
      </p:sp>
      <p:sp>
        <p:nvSpPr>
          <p:cNvPr id="30" name="TextBox 29">
            <a:extLst>
              <a:ext uri="{FF2B5EF4-FFF2-40B4-BE49-F238E27FC236}">
                <a16:creationId xmlns:a16="http://schemas.microsoft.com/office/drawing/2014/main" id="{0C6FD4B6-4BAB-4976-A4D1-C41C22E5E5BF}"/>
              </a:ext>
            </a:extLst>
          </p:cNvPr>
          <p:cNvSpPr txBox="1"/>
          <p:nvPr/>
        </p:nvSpPr>
        <p:spPr bwMode="gray">
          <a:xfrm>
            <a:off x="522377" y="761803"/>
            <a:ext cx="10342039" cy="5312990"/>
          </a:xfrm>
          <a:prstGeom prst="rect">
            <a:avLst/>
          </a:prstGeom>
          <a:noFill/>
        </p:spPr>
        <p:txBody>
          <a:bodyPr wrap="square">
            <a:spAutoFit/>
          </a:bodyPr>
          <a:lstStyle/>
          <a:p>
            <a:pPr marL="362481" indent="-634342" algn="just">
              <a:spcBef>
                <a:spcPts val="591"/>
              </a:spcBef>
            </a:pPr>
            <a:r>
              <a:rPr lang="en-US" sz="1041" b="1" dirty="0">
                <a:latin typeface="Calibri" panose="020F0502020204030204" pitchFamily="34" charset="0"/>
                <a:cs typeface="Calibri" panose="020F0502020204030204" pitchFamily="34" charset="0"/>
              </a:rPr>
              <a:t>3</a:t>
            </a:r>
            <a:r>
              <a:rPr lang="en-US" sz="1041" dirty="0">
                <a:latin typeface="Calibri" panose="020F0502020204030204" pitchFamily="34" charset="0"/>
                <a:cs typeface="Calibri" panose="020F0502020204030204" pitchFamily="34" charset="0"/>
              </a:rPr>
              <a:t>	</a:t>
            </a:r>
            <a:r>
              <a:rPr lang="en-US" sz="1041" b="1" dirty="0">
                <a:latin typeface="Calibri" panose="020F0502020204030204" pitchFamily="34" charset="0"/>
                <a:cs typeface="Calibri" panose="020F0502020204030204" pitchFamily="34" charset="0"/>
              </a:rPr>
              <a:t>Services. </a:t>
            </a:r>
          </a:p>
          <a:p>
            <a:pPr marL="362481" indent="-634342" algn="just">
              <a:spcBef>
                <a:spcPts val="591"/>
              </a:spcBef>
            </a:pPr>
            <a:r>
              <a:rPr lang="en-US" sz="1041" dirty="0">
                <a:latin typeface="Calibri" panose="020F0502020204030204" pitchFamily="34" charset="0"/>
                <a:cs typeface="Calibri" panose="020F0502020204030204" pitchFamily="34" charset="0"/>
              </a:rPr>
              <a:t>	Shall mean the Services to be rendered by Deloitte to the Client as described in the Proposal (“Services"). The Services could include the production and delivery of Deliverables (“Deliverables”), as described in the Proposal. It is understood and agreed that Deloitte’s Services may include advice and recommendations, but all decisions in connection with the Services of such advice and recommendations shall be the responsibility of, and made by the Client. In connection with its Services hereunder, Deloitte shall be entitled to unequivocally rely on all decisions and approvals of the Client. </a:t>
            </a:r>
          </a:p>
          <a:p>
            <a:pPr marL="362481" indent="-634342" algn="just">
              <a:spcBef>
                <a:spcPts val="591"/>
              </a:spcBef>
            </a:pPr>
            <a:endParaRPr lang="en-US" sz="1041" dirty="0">
              <a:latin typeface="Calibri" panose="020F0502020204030204" pitchFamily="34" charset="0"/>
              <a:cs typeface="Calibri" panose="020F0502020204030204" pitchFamily="34" charset="0"/>
            </a:endParaRPr>
          </a:p>
          <a:p>
            <a:pPr marL="362481" indent="-634342" algn="just">
              <a:spcBef>
                <a:spcPts val="591"/>
              </a:spcBef>
            </a:pPr>
            <a:r>
              <a:rPr lang="en-US" sz="1041" b="1" dirty="0">
                <a:latin typeface="Calibri" panose="020F0502020204030204" pitchFamily="34" charset="0"/>
                <a:cs typeface="Calibri" panose="020F0502020204030204" pitchFamily="34" charset="0"/>
              </a:rPr>
              <a:t>4	Change Order.</a:t>
            </a:r>
          </a:p>
          <a:p>
            <a:pPr marL="362481" indent="-634342" algn="just">
              <a:spcBef>
                <a:spcPts val="591"/>
              </a:spcBef>
            </a:pPr>
            <a:r>
              <a:rPr lang="en-US" sz="1041" dirty="0">
                <a:latin typeface="Calibri" panose="020F0502020204030204" pitchFamily="34" charset="0"/>
                <a:cs typeface="Calibri" panose="020F0502020204030204" pitchFamily="34" charset="0"/>
              </a:rPr>
              <a:t>4.1	If applicable, any amendments to this agreement, including but not limited to new or additional Services to be rendered by Deloitte to the Client outside of the scope of Services included in this Agreement shall be detailed in a (“Change Order”), signed by both parties. Except as expressly modified in the Change Order, all other terms and conditions of the Proposal and General Business Terms and Conditions remain unchanged. </a:t>
            </a:r>
          </a:p>
          <a:p>
            <a:pPr marL="362481" indent="-634342" algn="just">
              <a:spcBef>
                <a:spcPts val="591"/>
              </a:spcBef>
            </a:pPr>
            <a:r>
              <a:rPr lang="en-US" sz="1041" dirty="0">
                <a:latin typeface="Calibri" panose="020F0502020204030204" pitchFamily="34" charset="0"/>
                <a:cs typeface="Calibri" panose="020F0502020204030204" pitchFamily="34" charset="0"/>
              </a:rPr>
              <a:t>4.2	Unless stated otherwise in a Change Order, each Change Order, as read together with this Agreement, shall form the sole basis of the agreement between the Parties as to its subject matter.  Where there is a conflict between the terms of this Agreement and the terms of a Change Order, the Change Order will take precedence. </a:t>
            </a:r>
          </a:p>
          <a:p>
            <a:pPr marL="362481" indent="-634342" algn="just">
              <a:spcBef>
                <a:spcPts val="591"/>
              </a:spcBef>
            </a:pPr>
            <a:endParaRPr lang="en-US" sz="1041" dirty="0">
              <a:latin typeface="Calibri" panose="020F0502020204030204" pitchFamily="34" charset="0"/>
              <a:cs typeface="Calibri" panose="020F0502020204030204" pitchFamily="34" charset="0"/>
            </a:endParaRPr>
          </a:p>
          <a:p>
            <a:pPr marL="362481" indent="-634342" algn="just">
              <a:spcBef>
                <a:spcPts val="591"/>
              </a:spcBef>
            </a:pPr>
            <a:r>
              <a:rPr lang="en-US" sz="1041" b="1" dirty="0">
                <a:latin typeface="Calibri" panose="020F0502020204030204" pitchFamily="34" charset="0"/>
                <a:cs typeface="Calibri" panose="020F0502020204030204" pitchFamily="34" charset="0"/>
              </a:rPr>
              <a:t>5	Acceptance and Testing.</a:t>
            </a:r>
          </a:p>
          <a:p>
            <a:pPr marL="362481" indent="-634342" algn="just">
              <a:spcBef>
                <a:spcPts val="591"/>
              </a:spcBef>
            </a:pPr>
            <a:r>
              <a:rPr lang="en-US" sz="1041" dirty="0">
                <a:latin typeface="Calibri" panose="020F0502020204030204" pitchFamily="34" charset="0"/>
                <a:cs typeface="Calibri" panose="020F0502020204030204" pitchFamily="34" charset="0"/>
              </a:rPr>
              <a:t>5.1	“Acceptance” or “Accepted” or “Accept” means, in respect of any Service or Deliverable, confirmation in writing by the Client that the agreed Acceptance Testing criteria or agreed alternative acceptance formalities  have been satisfied in respect of the Service or Deliverable as commercially agreed between the Parties.</a:t>
            </a:r>
          </a:p>
          <a:p>
            <a:pPr marL="362481" indent="-634342" algn="just">
              <a:spcBef>
                <a:spcPts val="591"/>
              </a:spcBef>
            </a:pPr>
            <a:r>
              <a:rPr lang="en-US" sz="1041" dirty="0">
                <a:latin typeface="Calibri" panose="020F0502020204030204" pitchFamily="34" charset="0"/>
                <a:cs typeface="Calibri" panose="020F0502020204030204" pitchFamily="34" charset="0"/>
              </a:rPr>
              <a:t>5.2	Unless the Letter of Engagement specifies other arrangements, you agree that each Deliverable will be deemed accepted by you (and our Services, or the relevant part of them, completed) when it is in its final form or when you first make use of the Deliverable, whichever first occurs.</a:t>
            </a:r>
          </a:p>
          <a:p>
            <a:pPr marL="362481" indent="-634342" algn="just">
              <a:spcBef>
                <a:spcPts val="591"/>
              </a:spcBef>
            </a:pPr>
            <a:r>
              <a:rPr lang="en-US" sz="1041" dirty="0">
                <a:latin typeface="Calibri" panose="020F0502020204030204" pitchFamily="34" charset="0"/>
                <a:cs typeface="Calibri" panose="020F0502020204030204" pitchFamily="34" charset="0"/>
              </a:rPr>
              <a:t>5.3	“Deliverable/Service Defect” means:</a:t>
            </a:r>
          </a:p>
          <a:p>
            <a:pPr marL="362481" indent="-634342" algn="just">
              <a:spcBef>
                <a:spcPts val="591"/>
              </a:spcBef>
            </a:pPr>
            <a:r>
              <a:rPr lang="en-US" sz="1041" dirty="0">
                <a:latin typeface="Calibri" panose="020F0502020204030204" pitchFamily="34" charset="0"/>
                <a:cs typeface="Calibri" panose="020F0502020204030204" pitchFamily="34" charset="0"/>
              </a:rPr>
              <a:t>	5.3.1	A material deviation from the Specifications for a Deliverable or Service agreed to in writing between the Parties; and/or,</a:t>
            </a:r>
          </a:p>
          <a:p>
            <a:pPr marL="362481" indent="-634342" algn="just">
              <a:spcBef>
                <a:spcPts val="591"/>
              </a:spcBef>
            </a:pPr>
            <a:r>
              <a:rPr lang="en-US" sz="1041" dirty="0">
                <a:latin typeface="Calibri" panose="020F0502020204030204" pitchFamily="34" charset="0"/>
                <a:cs typeface="Calibri" panose="020F0502020204030204" pitchFamily="34" charset="0"/>
              </a:rPr>
              <a:t>	5.3.2	Non-compliance of a Deliverable or Service with the standards agreed to in writing between the Parties for such Deliverable or Service; and/or,</a:t>
            </a:r>
          </a:p>
          <a:p>
            <a:pPr marL="362481" indent="-634342" algn="just">
              <a:spcBef>
                <a:spcPts val="591"/>
              </a:spcBef>
            </a:pPr>
            <a:r>
              <a:rPr lang="en-US" sz="1041" dirty="0">
                <a:latin typeface="Calibri" panose="020F0502020204030204" pitchFamily="34" charset="0"/>
                <a:cs typeface="Calibri" panose="020F0502020204030204" pitchFamily="34" charset="0"/>
              </a:rPr>
              <a:t>	5.3.3	An error that materially impacts the Client’s ability to use any specific component of a Deliverable; and/or,</a:t>
            </a:r>
          </a:p>
          <a:p>
            <a:pPr marL="362481" indent="-634342" algn="just">
              <a:spcBef>
                <a:spcPts val="591"/>
              </a:spcBef>
            </a:pPr>
            <a:r>
              <a:rPr lang="en-US" sz="1041" dirty="0">
                <a:latin typeface="Calibri" panose="020F0502020204030204" pitchFamily="34" charset="0"/>
                <a:cs typeface="Calibri" panose="020F0502020204030204" pitchFamily="34" charset="0"/>
              </a:rPr>
              <a:t>	5.3.4	An error that materially reduces the effectiveness of a Service rendered; and/or,</a:t>
            </a:r>
          </a:p>
          <a:p>
            <a:pPr marL="362481" indent="-634342" algn="just">
              <a:spcBef>
                <a:spcPts val="591"/>
              </a:spcBef>
            </a:pPr>
            <a:r>
              <a:rPr lang="en-US" sz="1041" dirty="0">
                <a:latin typeface="Calibri" panose="020F0502020204030204" pitchFamily="34" charset="0"/>
                <a:cs typeface="Calibri" panose="020F0502020204030204" pitchFamily="34" charset="0"/>
              </a:rPr>
              <a:t>	5.3.5	An error in a Deliverable or Service that materially negatively impacts the technical performance of the Client’s systems; and/or,</a:t>
            </a:r>
          </a:p>
          <a:p>
            <a:pPr marL="362481" indent="-634342" algn="just">
              <a:spcBef>
                <a:spcPts val="591"/>
              </a:spcBef>
            </a:pPr>
            <a:r>
              <a:rPr lang="en-US" sz="1041" dirty="0">
                <a:latin typeface="Calibri" panose="020F0502020204030204" pitchFamily="34" charset="0"/>
                <a:cs typeface="Calibri" panose="020F0502020204030204" pitchFamily="34" charset="0"/>
              </a:rPr>
              <a:t>	5.3.6	Non-compliance with the scope of work as agreed for a Deliverable or Service, but excluding errors which are minor or cosmetic in nature.</a:t>
            </a:r>
          </a:p>
        </p:txBody>
      </p:sp>
      <p:sp>
        <p:nvSpPr>
          <p:cNvPr id="6" name="Triangle 28">
            <a:extLst>
              <a:ext uri="{FF2B5EF4-FFF2-40B4-BE49-F238E27FC236}">
                <a16:creationId xmlns:a16="http://schemas.microsoft.com/office/drawing/2014/main" id="{00F906D2-8B1F-4893-A417-809B4F10468A}"/>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7" name="Rectangle 6">
            <a:extLst>
              <a:ext uri="{FF2B5EF4-FFF2-40B4-BE49-F238E27FC236}">
                <a16:creationId xmlns:a16="http://schemas.microsoft.com/office/drawing/2014/main" id="{D75EDB9B-41FE-463B-81CE-55484C2D92C8}"/>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48113301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319E6FA-3550-4C30-80A3-0BAD170EF53F}"/>
              </a:ext>
            </a:extLst>
          </p:cNvPr>
          <p:cNvSpPr>
            <a:spLocks noGrp="1"/>
          </p:cNvSpPr>
          <p:nvPr>
            <p:ph type="title"/>
          </p:nvPr>
        </p:nvSpPr>
        <p:spPr>
          <a:xfrm>
            <a:off x="522373" y="430818"/>
            <a:ext cx="11147258" cy="330987"/>
          </a:xfrm>
        </p:spPr>
        <p:txBody>
          <a:bodyPr vert="horz" lIns="0" tIns="0" rIns="0" bIns="0" rtlCol="0" anchor="t" anchorCtr="0">
            <a:noAutofit/>
          </a:bodyPr>
          <a:lstStyle/>
          <a:p>
            <a:r>
              <a:rPr lang="en-US" sz="2382" dirty="0">
                <a:cs typeface="Calibri" panose="020F0502020204030204" pitchFamily="34" charset="0"/>
              </a:rPr>
              <a:t>General Business Terms and Conditions (3 of 18)</a:t>
            </a:r>
          </a:p>
        </p:txBody>
      </p:sp>
      <p:sp>
        <p:nvSpPr>
          <p:cNvPr id="30" name="TextBox 29">
            <a:extLst>
              <a:ext uri="{FF2B5EF4-FFF2-40B4-BE49-F238E27FC236}">
                <a16:creationId xmlns:a16="http://schemas.microsoft.com/office/drawing/2014/main" id="{0C6FD4B6-4BAB-4976-A4D1-C41C22E5E5BF}"/>
              </a:ext>
            </a:extLst>
          </p:cNvPr>
          <p:cNvSpPr txBox="1"/>
          <p:nvPr/>
        </p:nvSpPr>
        <p:spPr bwMode="gray">
          <a:xfrm>
            <a:off x="522377" y="761807"/>
            <a:ext cx="10342039" cy="4291554"/>
          </a:xfrm>
          <a:prstGeom prst="rect">
            <a:avLst/>
          </a:prstGeom>
          <a:noFill/>
        </p:spPr>
        <p:txBody>
          <a:bodyPr wrap="square">
            <a:spAutoFit/>
          </a:bodyPr>
          <a:lstStyle/>
          <a:p>
            <a:pPr marL="362481" indent="-634342" algn="just">
              <a:spcBef>
                <a:spcPts val="591"/>
              </a:spcBef>
            </a:pPr>
            <a:r>
              <a:rPr lang="en-US" sz="1041" dirty="0">
                <a:solidFill>
                  <a:srgbClr val="000000"/>
                </a:solidFill>
                <a:latin typeface="Calibri" panose="020F0502020204030204"/>
              </a:rPr>
              <a:t>5.4	“Specifications” means the technical or descriptive specifications of functional, operational, performance or other characteristics required of a Service or Deliverable, as agreed between the Parties from time to time;</a:t>
            </a:r>
          </a:p>
          <a:p>
            <a:pPr marL="362481" indent="-634342" algn="just">
              <a:spcBef>
                <a:spcPts val="591"/>
              </a:spcBef>
            </a:pPr>
            <a:r>
              <a:rPr lang="en-US" sz="1041" dirty="0">
                <a:solidFill>
                  <a:srgbClr val="000000"/>
                </a:solidFill>
                <a:latin typeface="Calibri" panose="020F0502020204030204"/>
              </a:rPr>
              <a:t>	5.4.1	It is specifically recorded that the Parties Intend for each Service and Deliverable to undergo Acceptance Testing relevant to such Service or Deliverable, based on 	Acceptance Testing criteria agreed (or to be agreed) in writing between the Parties, and based on the Acceptance Testing procedure for the Service or Deliverable 	agreed (or to be agreed) in writing between the Parties.</a:t>
            </a:r>
          </a:p>
          <a:p>
            <a:pPr marL="362481" indent="-634342" algn="just">
              <a:spcBef>
                <a:spcPts val="591"/>
              </a:spcBef>
            </a:pPr>
            <a:r>
              <a:rPr lang="en-US" sz="1041" dirty="0">
                <a:solidFill>
                  <a:srgbClr val="000000"/>
                </a:solidFill>
                <a:latin typeface="Calibri" panose="020F0502020204030204"/>
              </a:rPr>
              <a:t>	5.4.2	Each Deliverable shall be considered Accepted by the Client when the Acceptance Testing procedure agreed in writing between the relevant Parties for such a 	Deliverable, if 	any, have been completed for such Deliverable.  </a:t>
            </a:r>
          </a:p>
          <a:p>
            <a:pPr marL="362481" indent="-634342" algn="just">
              <a:spcBef>
                <a:spcPts val="591"/>
              </a:spcBef>
            </a:pPr>
            <a:r>
              <a:rPr lang="en-US" sz="1041" dirty="0">
                <a:solidFill>
                  <a:srgbClr val="000000"/>
                </a:solidFill>
                <a:latin typeface="Calibri" panose="020F0502020204030204"/>
              </a:rPr>
              <a:t>	5.4.3	Acceptance constitutes an acknowledgment, in writing, that the Agreement’s requirements in respect of the tested Service and/or Deliverable have been satisfied as 	at the date of Acceptance.</a:t>
            </a:r>
          </a:p>
          <a:p>
            <a:pPr marL="362481" indent="-634342" algn="just">
              <a:spcBef>
                <a:spcPts val="591"/>
              </a:spcBef>
            </a:pPr>
            <a:r>
              <a:rPr lang="en-US" sz="1041" dirty="0">
                <a:solidFill>
                  <a:srgbClr val="000000"/>
                </a:solidFill>
                <a:latin typeface="Calibri" panose="020F0502020204030204"/>
              </a:rPr>
              <a:t>	5.4.4	The Acceptance Testing procedures for the Services and Deliverables will be described in the Proposal or in the relevant Change Order.</a:t>
            </a:r>
          </a:p>
          <a:p>
            <a:pPr marL="362481" indent="-634342" algn="just">
              <a:spcBef>
                <a:spcPts val="591"/>
              </a:spcBef>
            </a:pPr>
            <a:r>
              <a:rPr lang="en-US" sz="1041" dirty="0">
                <a:solidFill>
                  <a:srgbClr val="000000"/>
                </a:solidFill>
                <a:latin typeface="Calibri" panose="020F0502020204030204"/>
              </a:rPr>
              <a:t>5.5	Disputes related to Acceptance.</a:t>
            </a:r>
          </a:p>
          <a:p>
            <a:pPr marL="362481" indent="-634342" algn="just">
              <a:spcBef>
                <a:spcPts val="591"/>
              </a:spcBef>
            </a:pPr>
            <a:r>
              <a:rPr lang="en-US" sz="1041" dirty="0">
                <a:solidFill>
                  <a:srgbClr val="000000"/>
                </a:solidFill>
                <a:latin typeface="Calibri" panose="020F0502020204030204"/>
              </a:rPr>
              <a:t>	5.5.1	In the event that Deloitte considers a Deliverable or Service ready to be Accepted by the Client, and the Client unreasonably withholds or delays such Acceptance, 	Deloitte shall be entitled to initiate a Dispute. </a:t>
            </a:r>
          </a:p>
          <a:p>
            <a:pPr marL="362481" indent="-634342" algn="just">
              <a:spcBef>
                <a:spcPts val="591"/>
              </a:spcBef>
            </a:pPr>
            <a:r>
              <a:rPr lang="en-US" sz="1041" dirty="0">
                <a:solidFill>
                  <a:srgbClr val="000000"/>
                </a:solidFill>
                <a:latin typeface="Calibri" panose="020F0502020204030204"/>
              </a:rPr>
              <a:t>	5.5.2	Test Procedures:</a:t>
            </a:r>
          </a:p>
          <a:p>
            <a:pPr marL="362481" indent="-634342" algn="just">
              <a:spcBef>
                <a:spcPts val="591"/>
              </a:spcBef>
            </a:pPr>
            <a:r>
              <a:rPr lang="en-US" sz="1041" dirty="0">
                <a:solidFill>
                  <a:srgbClr val="000000"/>
                </a:solidFill>
                <a:latin typeface="Calibri" panose="020F0502020204030204"/>
              </a:rPr>
              <a:t>		5.5.2.1	The Parties will conduct the Acceptance Testing, and discharge their respective responsibilities, in the manner specified. </a:t>
            </a:r>
          </a:p>
          <a:p>
            <a:pPr marL="362481" indent="-634342" algn="just">
              <a:spcBef>
                <a:spcPts val="591"/>
              </a:spcBef>
            </a:pPr>
            <a:r>
              <a:rPr lang="en-US" sz="1041" dirty="0">
                <a:solidFill>
                  <a:srgbClr val="000000"/>
                </a:solidFill>
                <a:latin typeface="Calibri" panose="020F0502020204030204"/>
              </a:rPr>
              <a:t>		5.5.2.2	The Client may appoint any third party, at its sole expense and risk, to assist them with, or to conduct on behalf of the Client, any Acceptance 		Testing and quality assurance activities, as specified. </a:t>
            </a:r>
          </a:p>
          <a:p>
            <a:pPr marL="362481" indent="-634342" algn="just">
              <a:spcBef>
                <a:spcPts val="591"/>
              </a:spcBef>
            </a:pPr>
            <a:r>
              <a:rPr lang="en-US" sz="1041" dirty="0">
                <a:solidFill>
                  <a:srgbClr val="000000"/>
                </a:solidFill>
                <a:latin typeface="Calibri" panose="020F0502020204030204"/>
              </a:rPr>
              <a:t>	5.5.3	Failure of Acceptance Testing:</a:t>
            </a:r>
          </a:p>
          <a:p>
            <a:pPr marL="362481" indent="-634342" algn="just">
              <a:spcBef>
                <a:spcPts val="591"/>
              </a:spcBef>
            </a:pPr>
            <a:r>
              <a:rPr lang="en-US" sz="1041" dirty="0">
                <a:solidFill>
                  <a:srgbClr val="000000"/>
                </a:solidFill>
                <a:latin typeface="Calibri" panose="020F0502020204030204"/>
              </a:rPr>
              <a:t>		Following the completion of the Acceptance Testing, or within the 5 (Five) Business Days of formal submission by Deloitte, if the Client considers a Service and/or 	Deliverable to have failed an Acceptance Test, or considers the Service or Deliverable to contain a Deliverable and/or Service Defect, the Client must set out the basis 	of this conclusion in writing to Deloitte with the acceptable reasonable period of remedy.</a:t>
            </a:r>
          </a:p>
        </p:txBody>
      </p:sp>
      <p:sp>
        <p:nvSpPr>
          <p:cNvPr id="6" name="Triangle 28">
            <a:extLst>
              <a:ext uri="{FF2B5EF4-FFF2-40B4-BE49-F238E27FC236}">
                <a16:creationId xmlns:a16="http://schemas.microsoft.com/office/drawing/2014/main" id="{F86293D8-CAB6-4B05-B606-5B787400022F}"/>
              </a:ext>
            </a:extLst>
          </p:cNvPr>
          <p:cNvSpPr/>
          <p:nvPr/>
        </p:nvSpPr>
        <p:spPr>
          <a:xfrm rot="16200000">
            <a:off x="11070138" y="6161832"/>
            <a:ext cx="264966" cy="228419"/>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3" dirty="0">
              <a:latin typeface="Calibri" panose="020F0502020204030204" pitchFamily="34" charset="0"/>
            </a:endParaRPr>
          </a:p>
        </p:txBody>
      </p:sp>
      <p:sp>
        <p:nvSpPr>
          <p:cNvPr id="7" name="Rectangle 6">
            <a:extLst>
              <a:ext uri="{FF2B5EF4-FFF2-40B4-BE49-F238E27FC236}">
                <a16:creationId xmlns:a16="http://schemas.microsoft.com/office/drawing/2014/main" id="{474A53BC-B153-4234-9C4B-51FC1E3BC12F}"/>
              </a:ext>
            </a:extLst>
          </p:cNvPr>
          <p:cNvSpPr/>
          <p:nvPr/>
        </p:nvSpPr>
        <p:spPr bwMode="gray">
          <a:xfrm>
            <a:off x="1" y="0"/>
            <a:ext cx="165462" cy="6858000"/>
          </a:xfrm>
          <a:prstGeom prst="rect">
            <a:avLst/>
          </a:prstGeom>
          <a:solidFill>
            <a:srgbClr val="343434"/>
          </a:solidFill>
          <a:ln w="19050" algn="ctr">
            <a:noFill/>
            <a:miter lim="800000"/>
            <a:headEnd/>
            <a:tailEnd/>
          </a:ln>
        </p:spPr>
        <p:txBody>
          <a:bodyPr wrap="square" lIns="88900" tIns="88900" rIns="88900" bIns="88900" rtlCol="0" anchor="b"/>
          <a:lstStyle/>
          <a:p>
            <a:pPr algn="ctr">
              <a:lnSpc>
                <a:spcPct val="106000"/>
              </a:lnSpc>
              <a:buFont typeface="Wingdings 2" pitchFamily="18" charset="2"/>
              <a:buNone/>
            </a:pPr>
            <a:endParaRPr lang="en-US" sz="9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132599129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Deloitte_US_Onscreen">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gray"/>
      <a:bodyPr lIns="0" rIns="0" anchor="b" anchorCtr="0">
        <a:normAutofit fontScale="92500"/>
      </a:bodyPr>
      <a:lstStyle>
        <a:defPPr>
          <a:lnSpc>
            <a:spcPts val="900"/>
          </a:lnSpc>
          <a:defRPr sz="1300" b="1" dirty="0">
            <a:solidFill>
              <a:schemeClr val="tx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resentation1" id="{B250B804-2FDB-4928-98F0-F76F4A35E307}" vid="{34B986A3-8F99-4F88-AF27-8B60A5DA0F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D109D2C4AE90A4A855E9C30BEFE608F" ma:contentTypeVersion="2" ma:contentTypeDescription="Create a new document." ma:contentTypeScope="" ma:versionID="e57181cf36acc7b741273c3b333c3471">
  <xsd:schema xmlns:xsd="http://www.w3.org/2001/XMLSchema" xmlns:xs="http://www.w3.org/2001/XMLSchema" xmlns:p="http://schemas.microsoft.com/office/2006/metadata/properties" xmlns:ns2="cc3777c7-2fd7-40f2-a236-d56cf02cfa12" targetNamespace="http://schemas.microsoft.com/office/2006/metadata/properties" ma:root="true" ma:fieldsID="d23717d0c07dd841b509820754189739" ns2:_="">
    <xsd:import namespace="cc3777c7-2fd7-40f2-a236-d56cf02cfa1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3777c7-2fd7-40f2-a236-d56cf02cfa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187BE8C-20D2-4673-B667-DA8F4BC46217}">
  <ds:schemaRefs>
    <ds:schemaRef ds:uri="http://schemas.microsoft.com/sharepoint/v3/contenttype/forms"/>
  </ds:schemaRefs>
</ds:datastoreItem>
</file>

<file path=customXml/itemProps2.xml><?xml version="1.0" encoding="utf-8"?>
<ds:datastoreItem xmlns:ds="http://schemas.openxmlformats.org/officeDocument/2006/customXml" ds:itemID="{EFCDBB5B-3601-48CD-977B-905199C43F0A}">
  <ds:schemaRefs>
    <ds:schemaRef ds:uri="cc3777c7-2fd7-40f2-a236-d56cf02cfa1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B51F7BE-4CC9-4BF2-B1B2-21317F5D2C31}">
  <ds:schemaRefs>
    <ds:schemaRef ds:uri="http://purl.org/dc/terms/"/>
    <ds:schemaRef ds:uri="http://schemas.microsoft.com/office/2006/metadata/properties"/>
    <ds:schemaRef ds:uri="http://www.w3.org/XML/1998/namespace"/>
    <ds:schemaRef ds:uri="cc3777c7-2fd7-40f2-a236-d56cf02cfa12"/>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21803</TotalTime>
  <Words>33118</Words>
  <Application>Microsoft Office PowerPoint</Application>
  <PresentationFormat>Widescreen</PresentationFormat>
  <Paragraphs>2032</Paragraphs>
  <Slides>115</Slides>
  <Notes>13</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115</vt:i4>
      </vt:variant>
    </vt:vector>
  </HeadingPairs>
  <TitlesOfParts>
    <vt:vector size="129" baseType="lpstr">
      <vt:lpstr>Arial</vt:lpstr>
      <vt:lpstr>Calibri</vt:lpstr>
      <vt:lpstr>Calibri </vt:lpstr>
      <vt:lpstr>Calibri Light</vt:lpstr>
      <vt:lpstr>Courier New</vt:lpstr>
      <vt:lpstr>Open Sans Light</vt:lpstr>
      <vt:lpstr>Sakkal Majalla</vt:lpstr>
      <vt:lpstr>Times New Roman</vt:lpstr>
      <vt:lpstr>Verdana</vt:lpstr>
      <vt:lpstr>Wingdings</vt:lpstr>
      <vt:lpstr>Wingdings 2</vt:lpstr>
      <vt:lpstr>1_Deloitte_US_Onscreen</vt:lpstr>
      <vt:lpstr>think-cell Slide</vt:lpstr>
      <vt:lpstr>Bitmap Image</vt:lpstr>
      <vt:lpstr>PowerPoint Presentation</vt:lpstr>
      <vt:lpstr>PowerPoint Presentation</vt:lpstr>
      <vt:lpstr>Executive Summary</vt:lpstr>
      <vt:lpstr>Executive Summary</vt:lpstr>
      <vt:lpstr>Executive Summary</vt:lpstr>
      <vt:lpstr>Executive Summary</vt:lpstr>
      <vt:lpstr>Executive Summary</vt:lpstr>
      <vt:lpstr>Executive Summary</vt:lpstr>
      <vt:lpstr>Executive Summary</vt:lpstr>
      <vt:lpstr>PowerPoint Presentation</vt:lpstr>
      <vt:lpstr>Our Capabilities</vt:lpstr>
      <vt:lpstr>Our Capabilities</vt:lpstr>
      <vt:lpstr>Our Capabilities</vt:lpstr>
      <vt:lpstr>Our Capabilities</vt:lpstr>
      <vt:lpstr>Our Capabilities</vt:lpstr>
      <vt:lpstr>Our Capabilities</vt:lpstr>
      <vt:lpstr>Our Capabilities</vt:lpstr>
      <vt:lpstr>Approach &amp; Methodology</vt:lpstr>
      <vt:lpstr>PowerPoint Presentation</vt:lpstr>
      <vt:lpstr>PowerPoint Presentation</vt:lpstr>
      <vt:lpstr>Approach &amp; Methodology</vt:lpstr>
      <vt:lpstr>Approach &amp; Methodology </vt:lpstr>
      <vt:lpstr>Approach &amp; Methodology</vt:lpstr>
      <vt:lpstr>Approach &amp; Methodology</vt:lpstr>
      <vt:lpstr>Approach &amp; Methodology</vt:lpstr>
      <vt:lpstr>Approach &amp; Methodology</vt:lpstr>
      <vt:lpstr>Approach &amp; Methodology</vt:lpstr>
      <vt:lpstr>Approach &amp; Methodology</vt:lpstr>
      <vt:lpstr>Approach &amp; Methodology</vt:lpstr>
      <vt:lpstr>Approach &amp; Methodology</vt:lpstr>
      <vt:lpstr>Approach &amp; Methodology</vt:lpstr>
      <vt:lpstr>Approach &amp; Methodology</vt:lpstr>
      <vt:lpstr>Approach &amp; Methodology</vt:lpstr>
      <vt:lpstr>Timeline and Assumptions</vt:lpstr>
      <vt:lpstr>Project Timeline</vt:lpstr>
      <vt:lpstr>Project Timeline</vt:lpstr>
      <vt:lpstr>Project Timeline</vt:lpstr>
      <vt:lpstr>Project Assumptions</vt:lpstr>
      <vt:lpstr>Project Assumptions</vt:lpstr>
      <vt:lpstr>Project Assumptions</vt:lpstr>
      <vt:lpstr>Project Assumptions</vt:lpstr>
      <vt:lpstr>Project Assumptions</vt:lpstr>
      <vt:lpstr>Project Assumptions</vt:lpstr>
      <vt:lpstr>Our Team</vt:lpstr>
      <vt:lpstr>Our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Appendices</vt:lpstr>
      <vt:lpstr>Why Deloitte?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Credentials</vt:lpstr>
      <vt:lpstr>Our Credentials</vt:lpstr>
      <vt:lpstr>Our Credentials</vt:lpstr>
      <vt:lpstr>Our Credentials</vt:lpstr>
      <vt:lpstr>Our Credentials</vt:lpstr>
      <vt:lpstr>Our Credentials</vt:lpstr>
      <vt:lpstr>Our Credentials</vt:lpstr>
      <vt:lpstr>Our Credentials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ISO Certificates</vt:lpstr>
      <vt:lpstr>PowerPoint Presentation</vt:lpstr>
      <vt:lpstr>General Business Terms and Conditions (1 of 18)</vt:lpstr>
      <vt:lpstr>General Business Terms and Conditions (2 of 18)</vt:lpstr>
      <vt:lpstr>General Business Terms and Conditions (3 of 18)</vt:lpstr>
      <vt:lpstr>General Business Terms and Conditions (4 of 18)</vt:lpstr>
      <vt:lpstr>General Business Terms and Conditions (5 of 18)</vt:lpstr>
      <vt:lpstr>General Business Terms and Conditions (6 of 18)</vt:lpstr>
      <vt:lpstr>General Business Terms and Conditions (7 of 18)</vt:lpstr>
      <vt:lpstr>General Business Terms and Conditions (8 of 18)</vt:lpstr>
      <vt:lpstr>General Business Terms and Conditions (9 of 18)</vt:lpstr>
      <vt:lpstr>General Business Terms and Conditions (10 of 18)</vt:lpstr>
      <vt:lpstr>General Business Terms and Conditions (11 of 18)</vt:lpstr>
      <vt:lpstr>General Business Terms and Conditions (12 of 18)</vt:lpstr>
      <vt:lpstr>General Business Terms and Conditions (13 of 18)</vt:lpstr>
      <vt:lpstr>General Business Terms and Conditions (14 of 18)</vt:lpstr>
      <vt:lpstr>General Business Terms and Conditions (15 of 18)</vt:lpstr>
      <vt:lpstr>General Business Terms and Conditions (16 of 18)</vt:lpstr>
      <vt:lpstr>General Business Terms and Conditions (17 of 18)</vt:lpstr>
      <vt:lpstr>General Business Terms and Conditions (18 of 18)</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Yousuf, Arsalan</dc:creator>
  <cp:lastModifiedBy>Yousuf, Arsalan</cp:lastModifiedBy>
  <cp:revision>5</cp:revision>
  <dcterms:created xsi:type="dcterms:W3CDTF">2022-08-01T10:22:37Z</dcterms:created>
  <dcterms:modified xsi:type="dcterms:W3CDTF">2023-12-30T18:05:10Z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2022-08-01T10:22:37Z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fcaf6daa-22ae-4023-9d9b-c2d2a93abfac</vt:lpwstr>
  </property>
  <property fmtid="{D5CDD505-2E9C-101B-9397-08002B2CF9AE}" pid="8" name="MSIP_Label_ea60d57e-af5b-4752-ac57-3e4f28ca11dc_ContentBits">
    <vt:lpwstr>0</vt:lpwstr>
  </property>
  <property fmtid="{D5CDD505-2E9C-101B-9397-08002B2CF9AE}" pid="9" name="ContentTypeId">
    <vt:lpwstr>0x010100AD109D2C4AE90A4A855E9C30BEFE608F</vt:lpwstr>
  </property>
</Properties>
</file>